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58.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notesSlides/notesSlide134.xml" ContentType="application/vnd.openxmlformats-officedocument.presentationml.notesSlide+xml"/>
  <Override PartName="/ppt/notesSlides/notesSlide135.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136.xml" ContentType="application/vnd.openxmlformats-officedocument.presentationml.notesSlide+xml"/>
  <Override PartName="/ppt/notesSlides/notesSlide137.xml" ContentType="application/vnd.openxmlformats-officedocument.presentationml.notesSlide+xml"/>
  <Override PartName="/ppt/notesSlides/notesSlide138.xml" ContentType="application/vnd.openxmlformats-officedocument.presentationml.notesSlide+xml"/>
  <Override PartName="/ppt/notesSlides/notesSlide139.xml" ContentType="application/vnd.openxmlformats-officedocument.presentationml.notesSlide+xml"/>
  <Override PartName="/ppt/notesSlides/notesSlide140.xml" ContentType="application/vnd.openxmlformats-officedocument.presentationml.notesSlide+xml"/>
  <Override PartName="/ppt/notesSlides/notesSlide141.xml" ContentType="application/vnd.openxmlformats-officedocument.presentationml.notesSlide+xml"/>
  <Override PartName="/ppt/notesSlides/notesSlide142.xml" ContentType="application/vnd.openxmlformats-officedocument.presentationml.notesSlide+xml"/>
  <Override PartName="/ppt/notesSlides/notesSlide143.xml" ContentType="application/vnd.openxmlformats-officedocument.presentationml.notesSlide+xml"/>
  <Override PartName="/ppt/notesSlides/notesSlide144.xml" ContentType="application/vnd.openxmlformats-officedocument.presentationml.notesSlide+xml"/>
  <Override PartName="/ppt/notesSlides/notesSlide145.xml" ContentType="application/vnd.openxmlformats-officedocument.presentationml.notesSlide+xml"/>
  <Override PartName="/ppt/notesSlides/notesSlide146.xml" ContentType="application/vnd.openxmlformats-officedocument.presentationml.notesSlide+xml"/>
  <Override PartName="/ppt/notesSlides/notesSlide147.xml" ContentType="application/vnd.openxmlformats-officedocument.presentationml.notesSlide+xml"/>
  <Override PartName="/ppt/notesSlides/notesSlide148.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149.xml" ContentType="application/vnd.openxmlformats-officedocument.presentationml.notesSlide+xml"/>
  <Override PartName="/ppt/notesSlides/notesSlide150.xml" ContentType="application/vnd.openxmlformats-officedocument.presentationml.notesSlide+xml"/>
  <Override PartName="/ppt/notesSlides/notesSlide151.xml" ContentType="application/vnd.openxmlformats-officedocument.presentationml.notesSlide+xml"/>
  <Override PartName="/ppt/notesSlides/notesSlide152.xml" ContentType="application/vnd.openxmlformats-officedocument.presentationml.notesSlide+xml"/>
  <Override PartName="/ppt/notesSlides/notesSlide153.xml" ContentType="application/vnd.openxmlformats-officedocument.presentationml.notesSlide+xml"/>
  <Override PartName="/ppt/notesSlides/notesSlide154.xml" ContentType="application/vnd.openxmlformats-officedocument.presentationml.notesSlide+xml"/>
  <Override PartName="/ppt/notesSlides/notesSlide155.xml" ContentType="application/vnd.openxmlformats-officedocument.presentationml.notesSlide+xml"/>
  <Override PartName="/ppt/notesSlides/notesSlide156.xml" ContentType="application/vnd.openxmlformats-officedocument.presentationml.notesSlide+xml"/>
  <Override PartName="/ppt/notesSlides/notesSlide157.xml" ContentType="application/vnd.openxmlformats-officedocument.presentationml.notesSlide+xml"/>
  <Override PartName="/ppt/notesSlides/notesSlide158.xml" ContentType="application/vnd.openxmlformats-officedocument.presentationml.notesSlide+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notesSlides/notesSlide159.xml" ContentType="application/vnd.openxmlformats-officedocument.presentationml.notesSlide+xml"/>
  <Override PartName="/ppt/notesSlides/notesSlide160.xml" ContentType="application/vnd.openxmlformats-officedocument.presentationml.notesSlide+xml"/>
  <Override PartName="/ppt/notesSlides/notesSlide161.xml" ContentType="application/vnd.openxmlformats-officedocument.presentationml.notesSlide+xml"/>
  <Override PartName="/ppt/notesSlides/notesSlide162.xml" ContentType="application/vnd.openxmlformats-officedocument.presentationml.notesSlide+xml"/>
  <Override PartName="/ppt/notesSlides/notesSlide163.xml" ContentType="application/vnd.openxmlformats-officedocument.presentationml.notesSlide+xml"/>
  <Override PartName="/ppt/notesSlides/notesSlide164.xml" ContentType="application/vnd.openxmlformats-officedocument.presentationml.notesSlide+xml"/>
  <Override PartName="/ppt/notesSlides/notesSlide165.xml" ContentType="application/vnd.openxmlformats-officedocument.presentationml.notesSlide+xml"/>
  <Override PartName="/ppt/notesSlides/notesSlide166.xml" ContentType="application/vnd.openxmlformats-officedocument.presentationml.notesSlide+xml"/>
  <Override PartName="/ppt/notesSlides/notesSlide167.xml" ContentType="application/vnd.openxmlformats-officedocument.presentationml.notesSlide+xml"/>
  <Override PartName="/ppt/notesSlides/notesSlide168.xml" ContentType="application/vnd.openxmlformats-officedocument.presentationml.notesSlide+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notesSlides/notesSlide169.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71"/>
  </p:notesMasterIdLst>
  <p:sldIdLst>
    <p:sldId id="256" r:id="rId2"/>
    <p:sldId id="257" r:id="rId3"/>
    <p:sldId id="814" r:id="rId4"/>
    <p:sldId id="259" r:id="rId5"/>
    <p:sldId id="260" r:id="rId6"/>
    <p:sldId id="261" r:id="rId7"/>
    <p:sldId id="262" r:id="rId8"/>
    <p:sldId id="416" r:id="rId9"/>
    <p:sldId id="417" r:id="rId10"/>
    <p:sldId id="418" r:id="rId11"/>
    <p:sldId id="419" r:id="rId12"/>
    <p:sldId id="415" r:id="rId13"/>
    <p:sldId id="263" r:id="rId14"/>
    <p:sldId id="264" r:id="rId15"/>
    <p:sldId id="265" r:id="rId16"/>
    <p:sldId id="413" r:id="rId17"/>
    <p:sldId id="266" r:id="rId18"/>
    <p:sldId id="421" r:id="rId19"/>
    <p:sldId id="828" r:id="rId20"/>
    <p:sldId id="422" r:id="rId21"/>
    <p:sldId id="423" r:id="rId22"/>
    <p:sldId id="269" r:id="rId23"/>
    <p:sldId id="270" r:id="rId24"/>
    <p:sldId id="271" r:id="rId25"/>
    <p:sldId id="274" r:id="rId26"/>
    <p:sldId id="275" r:id="rId27"/>
    <p:sldId id="276" r:id="rId28"/>
    <p:sldId id="277" r:id="rId29"/>
    <p:sldId id="411" r:id="rId30"/>
    <p:sldId id="279" r:id="rId31"/>
    <p:sldId id="280" r:id="rId32"/>
    <p:sldId id="281" r:id="rId33"/>
    <p:sldId id="282" r:id="rId34"/>
    <p:sldId id="283" r:id="rId35"/>
    <p:sldId id="284" r:id="rId36"/>
    <p:sldId id="285" r:id="rId37"/>
    <p:sldId id="286" r:id="rId38"/>
    <p:sldId id="287" r:id="rId39"/>
    <p:sldId id="812" r:id="rId40"/>
    <p:sldId id="288" r:id="rId41"/>
    <p:sldId id="412" r:id="rId42"/>
    <p:sldId id="290" r:id="rId43"/>
    <p:sldId id="291" r:id="rId44"/>
    <p:sldId id="292" r:id="rId45"/>
    <p:sldId id="293" r:id="rId46"/>
    <p:sldId id="294" r:id="rId47"/>
    <p:sldId id="295" r:id="rId48"/>
    <p:sldId id="296" r:id="rId49"/>
    <p:sldId id="297" r:id="rId50"/>
    <p:sldId id="298" r:id="rId51"/>
    <p:sldId id="299" r:id="rId52"/>
    <p:sldId id="300" r:id="rId53"/>
    <p:sldId id="301" r:id="rId54"/>
    <p:sldId id="302" r:id="rId55"/>
    <p:sldId id="303" r:id="rId56"/>
    <p:sldId id="424" r:id="rId57"/>
    <p:sldId id="813" r:id="rId58"/>
    <p:sldId id="304" r:id="rId59"/>
    <p:sldId id="305" r:id="rId60"/>
    <p:sldId id="306" r:id="rId61"/>
    <p:sldId id="307" r:id="rId62"/>
    <p:sldId id="308" r:id="rId63"/>
    <p:sldId id="309" r:id="rId64"/>
    <p:sldId id="310" r:id="rId65"/>
    <p:sldId id="311" r:id="rId66"/>
    <p:sldId id="312" r:id="rId67"/>
    <p:sldId id="313" r:id="rId68"/>
    <p:sldId id="314" r:id="rId69"/>
    <p:sldId id="315" r:id="rId70"/>
    <p:sldId id="316" r:id="rId71"/>
    <p:sldId id="321" r:id="rId72"/>
    <p:sldId id="317" r:id="rId73"/>
    <p:sldId id="318" r:id="rId74"/>
    <p:sldId id="319" r:id="rId75"/>
    <p:sldId id="320" r:id="rId76"/>
    <p:sldId id="322" r:id="rId77"/>
    <p:sldId id="323" r:id="rId78"/>
    <p:sldId id="324" r:id="rId79"/>
    <p:sldId id="325" r:id="rId80"/>
    <p:sldId id="326" r:id="rId81"/>
    <p:sldId id="327" r:id="rId82"/>
    <p:sldId id="328" r:id="rId83"/>
    <p:sldId id="329" r:id="rId84"/>
    <p:sldId id="330" r:id="rId85"/>
    <p:sldId id="331" r:id="rId86"/>
    <p:sldId id="332" r:id="rId87"/>
    <p:sldId id="333" r:id="rId88"/>
    <p:sldId id="426" r:id="rId89"/>
    <p:sldId id="335" r:id="rId90"/>
    <p:sldId id="336" r:id="rId91"/>
    <p:sldId id="337" r:id="rId92"/>
    <p:sldId id="338" r:id="rId93"/>
    <p:sldId id="339" r:id="rId94"/>
    <p:sldId id="340" r:id="rId95"/>
    <p:sldId id="341" r:id="rId96"/>
    <p:sldId id="444" r:id="rId97"/>
    <p:sldId id="342" r:id="rId98"/>
    <p:sldId id="343" r:id="rId99"/>
    <p:sldId id="344" r:id="rId100"/>
    <p:sldId id="345" r:id="rId101"/>
    <p:sldId id="346" r:id="rId102"/>
    <p:sldId id="428" r:id="rId103"/>
    <p:sldId id="348" r:id="rId104"/>
    <p:sldId id="349" r:id="rId105"/>
    <p:sldId id="350" r:id="rId106"/>
    <p:sldId id="351" r:id="rId107"/>
    <p:sldId id="352" r:id="rId108"/>
    <p:sldId id="353" r:id="rId109"/>
    <p:sldId id="354" r:id="rId110"/>
    <p:sldId id="355" r:id="rId111"/>
    <p:sldId id="356" r:id="rId112"/>
    <p:sldId id="430" r:id="rId113"/>
    <p:sldId id="358" r:id="rId114"/>
    <p:sldId id="359" r:id="rId115"/>
    <p:sldId id="360" r:id="rId116"/>
    <p:sldId id="361" r:id="rId117"/>
    <p:sldId id="362" r:id="rId118"/>
    <p:sldId id="363" r:id="rId119"/>
    <p:sldId id="364" r:id="rId120"/>
    <p:sldId id="365" r:id="rId121"/>
    <p:sldId id="366" r:id="rId122"/>
    <p:sldId id="367" r:id="rId123"/>
    <p:sldId id="368" r:id="rId124"/>
    <p:sldId id="432" r:id="rId125"/>
    <p:sldId id="370" r:id="rId126"/>
    <p:sldId id="371" r:id="rId127"/>
    <p:sldId id="372" r:id="rId128"/>
    <p:sldId id="373" r:id="rId129"/>
    <p:sldId id="374" r:id="rId130"/>
    <p:sldId id="375" r:id="rId131"/>
    <p:sldId id="376" r:id="rId132"/>
    <p:sldId id="377" r:id="rId133"/>
    <p:sldId id="378" r:id="rId134"/>
    <p:sldId id="379" r:id="rId135"/>
    <p:sldId id="434" r:id="rId136"/>
    <p:sldId id="381" r:id="rId137"/>
    <p:sldId id="382" r:id="rId138"/>
    <p:sldId id="383" r:id="rId139"/>
    <p:sldId id="384" r:id="rId140"/>
    <p:sldId id="385" r:id="rId141"/>
    <p:sldId id="386" r:id="rId142"/>
    <p:sldId id="436" r:id="rId143"/>
    <p:sldId id="387" r:id="rId144"/>
    <p:sldId id="388" r:id="rId145"/>
    <p:sldId id="389" r:id="rId146"/>
    <p:sldId id="390" r:id="rId147"/>
    <p:sldId id="391" r:id="rId148"/>
    <p:sldId id="437" r:id="rId149"/>
    <p:sldId id="393" r:id="rId150"/>
    <p:sldId id="394" r:id="rId151"/>
    <p:sldId id="395" r:id="rId152"/>
    <p:sldId id="396" r:id="rId153"/>
    <p:sldId id="397" r:id="rId154"/>
    <p:sldId id="398" r:id="rId155"/>
    <p:sldId id="399" r:id="rId156"/>
    <p:sldId id="400" r:id="rId157"/>
    <p:sldId id="401" r:id="rId158"/>
    <p:sldId id="439" r:id="rId159"/>
    <p:sldId id="402" r:id="rId160"/>
    <p:sldId id="403" r:id="rId161"/>
    <p:sldId id="404" r:id="rId162"/>
    <p:sldId id="405" r:id="rId163"/>
    <p:sldId id="406" r:id="rId164"/>
    <p:sldId id="407" r:id="rId165"/>
    <p:sldId id="408" r:id="rId166"/>
    <p:sldId id="409" r:id="rId167"/>
    <p:sldId id="410" r:id="rId168"/>
    <p:sldId id="441" r:id="rId169"/>
    <p:sldId id="443" r:id="rId170"/>
  </p:sldIdLst>
  <p:sldSz cx="12192000" cy="6858000"/>
  <p:notesSz cx="7315200" cy="96012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521415D9-36F7-43E2-AB2F-B90AF26B5E84}">
      <p14:sectionLst xmlns:p14="http://schemas.microsoft.com/office/powerpoint/2010/main">
        <p14:section name="Intro" id="{C4618DFD-814E-461D-A1D5-6471FD42CD21}">
          <p14:sldIdLst>
            <p14:sldId id="256"/>
            <p14:sldId id="257"/>
            <p14:sldId id="814"/>
            <p14:sldId id="259"/>
            <p14:sldId id="260"/>
          </p14:sldIdLst>
        </p14:section>
        <p14:section name="FND wrapup" id="{D60C796E-FC0E-4476-A304-3E5510BBD536}">
          <p14:sldIdLst>
            <p14:sldId id="261"/>
            <p14:sldId id="262"/>
            <p14:sldId id="416"/>
            <p14:sldId id="417"/>
            <p14:sldId id="418"/>
            <p14:sldId id="419"/>
            <p14:sldId id="415"/>
            <p14:sldId id="263"/>
            <p14:sldId id="264"/>
            <p14:sldId id="265"/>
            <p14:sldId id="413"/>
            <p14:sldId id="266"/>
            <p14:sldId id="421"/>
            <p14:sldId id="828"/>
            <p14:sldId id="422"/>
            <p14:sldId id="423"/>
            <p14:sldId id="269"/>
            <p14:sldId id="270"/>
          </p14:sldIdLst>
        </p14:section>
        <p14:section name="General requirements" id="{3FA6B874-5B10-452A-8CBE-A1045D0E0B2F}">
          <p14:sldIdLst>
            <p14:sldId id="271"/>
            <p14:sldId id="274"/>
            <p14:sldId id="275"/>
            <p14:sldId id="276"/>
            <p14:sldId id="277"/>
            <p14:sldId id="411"/>
            <p14:sldId id="279"/>
            <p14:sldId id="280"/>
            <p14:sldId id="281"/>
            <p14:sldId id="282"/>
            <p14:sldId id="283"/>
            <p14:sldId id="284"/>
            <p14:sldId id="285"/>
            <p14:sldId id="286"/>
            <p14:sldId id="287"/>
            <p14:sldId id="812"/>
            <p14:sldId id="288"/>
            <p14:sldId id="412"/>
            <p14:sldId id="290"/>
            <p14:sldId id="291"/>
            <p14:sldId id="292"/>
            <p14:sldId id="293"/>
            <p14:sldId id="294"/>
            <p14:sldId id="295"/>
            <p14:sldId id="296"/>
            <p14:sldId id="297"/>
            <p14:sldId id="298"/>
            <p14:sldId id="299"/>
            <p14:sldId id="300"/>
            <p14:sldId id="301"/>
            <p14:sldId id="302"/>
            <p14:sldId id="303"/>
            <p14:sldId id="424"/>
            <p14:sldId id="813"/>
            <p14:sldId id="304"/>
            <p14:sldId id="305"/>
            <p14:sldId id="306"/>
            <p14:sldId id="307"/>
            <p14:sldId id="308"/>
            <p14:sldId id="309"/>
            <p14:sldId id="310"/>
            <p14:sldId id="311"/>
            <p14:sldId id="312"/>
            <p14:sldId id="313"/>
            <p14:sldId id="314"/>
            <p14:sldId id="315"/>
            <p14:sldId id="316"/>
            <p14:sldId id="321"/>
            <p14:sldId id="317"/>
            <p14:sldId id="318"/>
            <p14:sldId id="319"/>
            <p14:sldId id="320"/>
            <p14:sldId id="322"/>
          </p14:sldIdLst>
        </p14:section>
        <p14:section name="SPD processes" id="{7611EE91-518E-484E-96F0-2C7060A4DBF3}">
          <p14:sldIdLst>
            <p14:sldId id="323"/>
            <p14:sldId id="324"/>
            <p14:sldId id="325"/>
            <p14:sldId id="326"/>
            <p14:sldId id="327"/>
            <p14:sldId id="328"/>
            <p14:sldId id="329"/>
            <p14:sldId id="330"/>
            <p14:sldId id="331"/>
            <p14:sldId id="332"/>
            <p14:sldId id="333"/>
            <p14:sldId id="426"/>
            <p14:sldId id="335"/>
            <p14:sldId id="336"/>
            <p14:sldId id="337"/>
            <p14:sldId id="338"/>
            <p14:sldId id="339"/>
            <p14:sldId id="340"/>
            <p14:sldId id="341"/>
            <p14:sldId id="444"/>
            <p14:sldId id="342"/>
            <p14:sldId id="343"/>
            <p14:sldId id="344"/>
            <p14:sldId id="345"/>
            <p14:sldId id="346"/>
            <p14:sldId id="428"/>
            <p14:sldId id="348"/>
            <p14:sldId id="349"/>
            <p14:sldId id="350"/>
            <p14:sldId id="351"/>
            <p14:sldId id="352"/>
            <p14:sldId id="353"/>
            <p14:sldId id="354"/>
            <p14:sldId id="355"/>
            <p14:sldId id="356"/>
            <p14:sldId id="430"/>
            <p14:sldId id="358"/>
            <p14:sldId id="359"/>
            <p14:sldId id="360"/>
            <p14:sldId id="361"/>
            <p14:sldId id="362"/>
            <p14:sldId id="363"/>
            <p14:sldId id="364"/>
            <p14:sldId id="365"/>
            <p14:sldId id="366"/>
            <p14:sldId id="367"/>
            <p14:sldId id="368"/>
            <p14:sldId id="432"/>
            <p14:sldId id="370"/>
            <p14:sldId id="371"/>
            <p14:sldId id="372"/>
            <p14:sldId id="373"/>
            <p14:sldId id="374"/>
            <p14:sldId id="375"/>
            <p14:sldId id="376"/>
            <p14:sldId id="377"/>
            <p14:sldId id="378"/>
            <p14:sldId id="379"/>
            <p14:sldId id="434"/>
            <p14:sldId id="381"/>
            <p14:sldId id="382"/>
            <p14:sldId id="383"/>
            <p14:sldId id="384"/>
            <p14:sldId id="385"/>
            <p14:sldId id="386"/>
            <p14:sldId id="436"/>
            <p14:sldId id="387"/>
            <p14:sldId id="388"/>
            <p14:sldId id="389"/>
            <p14:sldId id="390"/>
            <p14:sldId id="391"/>
            <p14:sldId id="437"/>
            <p14:sldId id="393"/>
            <p14:sldId id="394"/>
            <p14:sldId id="395"/>
            <p14:sldId id="396"/>
            <p14:sldId id="397"/>
            <p14:sldId id="398"/>
            <p14:sldId id="399"/>
            <p14:sldId id="400"/>
            <p14:sldId id="401"/>
            <p14:sldId id="439"/>
            <p14:sldId id="402"/>
            <p14:sldId id="403"/>
            <p14:sldId id="404"/>
            <p14:sldId id="405"/>
            <p14:sldId id="406"/>
            <p14:sldId id="407"/>
            <p14:sldId id="408"/>
            <p14:sldId id="409"/>
            <p14:sldId id="410"/>
            <p14:sldId id="441"/>
          </p14:sldIdLst>
        </p14:section>
        <p14:section name="Closing and exam" id="{8AE393A0-284A-431F-8594-0D962BF20415}">
          <p14:sldIdLst>
            <p14:sldId id="443"/>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3024" userDrawn="1">
          <p15:clr>
            <a:srgbClr val="A4A3A4"/>
          </p15:clr>
        </p15:guide>
        <p15:guide id="2" pos="2304" userDrawn="1">
          <p15:clr>
            <a:srgbClr val="A4A3A4"/>
          </p15:clr>
        </p15:guide>
      </p15:notes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182" roundtripDataSignature="AMtx7mhGVDpEQ0M+R8d+JX6ENna0GkjNvg=="/>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B7CC43C-F554-A9E8-920E-47ED9E552DF6}" name="Owen Appleton" initials="OA" userId="S::Owen.Appleton@sib.swiss::2c76d9e4-e50e-41fd-8f26-5ae0352139bf"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A79547BD-EC84-411F-AF0A-50AA9FD38CBE}">
  <a:tblStyle styleId="{A79547BD-EC84-411F-AF0A-50AA9FD38CBE}" styleName="Table_0">
    <a:wholeTbl>
      <a:tcTxStyle b="off" i="off">
        <a:font>
          <a:latin typeface="Calibri"/>
          <a:ea typeface="Calibri"/>
          <a:cs typeface="Calibri"/>
        </a:font>
        <a:schemeClr val="dk1"/>
      </a:tcTxStyle>
      <a:tcStyle>
        <a:tcBdr>
          <a:left>
            <a:ln w="12700" cap="flat" cmpd="sng">
              <a:solidFill>
                <a:schemeClr val="accent1"/>
              </a:solidFill>
              <a:prstDash val="solid"/>
              <a:round/>
              <a:headEnd type="none" w="sm" len="sm"/>
              <a:tailEnd type="none" w="sm" len="sm"/>
            </a:ln>
          </a:left>
          <a:right>
            <a:ln w="12700" cap="flat" cmpd="sng">
              <a:solidFill>
                <a:schemeClr val="accent1"/>
              </a:solidFill>
              <a:prstDash val="solid"/>
              <a:round/>
              <a:headEnd type="none" w="sm" len="sm"/>
              <a:tailEnd type="none" w="sm" len="sm"/>
            </a:ln>
          </a:right>
          <a:top>
            <a:ln w="12700" cap="flat" cmpd="sng">
              <a:solidFill>
                <a:schemeClr val="accent1"/>
              </a:solidFill>
              <a:prstDash val="solid"/>
              <a:round/>
              <a:headEnd type="none" w="sm" len="sm"/>
              <a:tailEnd type="none" w="sm" len="sm"/>
            </a:ln>
          </a:top>
          <a:bottom>
            <a:ln w="12700" cap="flat" cmpd="sng">
              <a:solidFill>
                <a:schemeClr val="accent1"/>
              </a:solidFill>
              <a:prstDash val="solid"/>
              <a:round/>
              <a:headEnd type="none" w="sm" len="sm"/>
              <a:tailEnd type="none" w="sm" len="sm"/>
            </a:ln>
          </a:bottom>
          <a:insideH>
            <a:ln w="12700" cap="flat" cmpd="sng">
              <a:solidFill>
                <a:schemeClr val="accent1"/>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chemeClr val="lt1"/>
          </a:solidFill>
        </a:fill>
      </a:tcStyle>
    </a:wholeTbl>
    <a:band1H>
      <a:tcTxStyle/>
      <a:tcStyle>
        <a:tcBdr/>
        <a:fill>
          <a:solidFill>
            <a:srgbClr val="E8ECF4"/>
          </a:solidFill>
        </a:fill>
      </a:tcStyle>
    </a:band1H>
    <a:band2H>
      <a:tcTxStyle/>
      <a:tcStyle>
        <a:tcBdr/>
      </a:tcStyle>
    </a:band2H>
    <a:band1V>
      <a:tcTxStyle/>
      <a:tcStyle>
        <a:tcBdr/>
        <a:fill>
          <a:solidFill>
            <a:srgbClr val="E8ECF4"/>
          </a:solidFill>
        </a:fill>
      </a:tcStyle>
    </a:band1V>
    <a:band2V>
      <a:tcTxStyle/>
      <a:tcStyle>
        <a:tcBdr/>
      </a:tcStyle>
    </a:band2V>
    <a:lastCol>
      <a:tcTxStyle b="on" i="off"/>
      <a:tcStyle>
        <a:tcBdr/>
      </a:tcStyle>
    </a:lastCol>
    <a:firstCol>
      <a:tcTxStyle b="on" i="off"/>
      <a:tcStyle>
        <a:tcBdr/>
      </a:tcStyle>
    </a:firstCol>
    <a:lastRow>
      <a:tcTxStyle b="on" i="off"/>
      <a:tcStyle>
        <a:tcBdr>
          <a:top>
            <a:ln w="50800" cap="flat" cmpd="sng">
              <a:solidFill>
                <a:schemeClr val="accent1"/>
              </a:solidFill>
              <a:prstDash val="solid"/>
              <a:round/>
              <a:headEnd type="none" w="sm" len="sm"/>
              <a:tailEnd type="none" w="sm" len="sm"/>
            </a:ln>
          </a:top>
        </a:tcBdr>
        <a:fill>
          <a:solidFill>
            <a:schemeClr val="l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fill>
          <a:solidFill>
            <a:schemeClr val="accent1"/>
          </a:solidFill>
        </a:fill>
      </a:tcStyle>
    </a:firstRow>
    <a:neCell>
      <a:tcTxStyle/>
      <a:tcStyle>
        <a:tcBdr/>
      </a:tcStyle>
    </a:neCell>
    <a:nwCell>
      <a:tcTxStyle/>
      <a:tcStyle>
        <a:tcBdr/>
      </a:tcStyle>
    </a:nwCell>
  </a:tblStyle>
  <a:tblStyle styleId="{B7C923D3-F65D-4894-B679-2D3CD31ECE08}" styleName="Table_1">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53A5291D-669E-4868-B3DE-EE142F9CD468}" styleName="Table_2">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CF4"/>
          </a:solidFill>
        </a:fill>
      </a:tcStyle>
    </a:wholeTbl>
    <a:band1H>
      <a:tcTxStyle/>
      <a:tcStyle>
        <a:tcBdr/>
        <a:fill>
          <a:solidFill>
            <a:srgbClr val="CFD7E7"/>
          </a:solidFill>
        </a:fill>
      </a:tcStyle>
    </a:band1H>
    <a:band2H>
      <a:tcTxStyle/>
      <a:tcStyle>
        <a:tcBdr/>
      </a:tcStyle>
    </a:band2H>
    <a:band1V>
      <a:tcTxStyle/>
      <a:tcStyle>
        <a:tcBdr/>
        <a:fill>
          <a:solidFill>
            <a:srgbClr val="CFD7E7"/>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370" autoAdjust="0"/>
    <p:restoredTop sz="94700" autoAdjust="0"/>
  </p:normalViewPr>
  <p:slideViewPr>
    <p:cSldViewPr snapToGrid="0">
      <p:cViewPr varScale="1">
        <p:scale>
          <a:sx n="49" d="100"/>
          <a:sy n="49" d="100"/>
        </p:scale>
        <p:origin x="1229" y="53"/>
      </p:cViewPr>
      <p:guideLst>
        <p:guide orient="horz" pos="2160"/>
        <p:guide pos="3840"/>
      </p:guideLst>
    </p:cSldViewPr>
  </p:slideViewPr>
  <p:outlineViewPr>
    <p:cViewPr>
      <p:scale>
        <a:sx n="33" d="100"/>
        <a:sy n="33" d="100"/>
      </p:scale>
      <p:origin x="0" y="-3171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100" d="100"/>
          <a:sy n="100" d="100"/>
        </p:scale>
        <p:origin x="0" y="0"/>
      </p:cViewPr>
      <p:guideLst>
        <p:guide orient="horz" pos="3024"/>
        <p:guide pos="2304"/>
      </p:guideLst>
    </p:cSldViewPr>
  </p:notes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notesMaster" Target="notesMasters/notesMaster1.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82" Type="http://customschemas.google.com/relationships/presentationmetadata" Target="metadata"/><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slide" Target="slides/slide155.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183" Type="http://schemas.openxmlformats.org/officeDocument/2006/relationships/presProps" Target="presProps.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viewProps" Target="viewProps.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tableStyles" Target="tableStyles.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microsoft.com/office/2018/10/relationships/authors" Target="authors.xml"/><Relationship Id="rId1" Type="http://schemas.openxmlformats.org/officeDocument/2006/relationships/slideMaster" Target="slideMasters/slideMaster1.xml"/></Relationships>
</file>

<file path=ppt/diagrams/_rels/data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image" Target="../media/image12.png"/><Relationship Id="rId5" Type="http://schemas.openxmlformats.org/officeDocument/2006/relationships/image" Target="../media/image16.png"/><Relationship Id="rId4" Type="http://schemas.openxmlformats.org/officeDocument/2006/relationships/image" Target="../media/image15.png"/></Relationships>
</file>

<file path=ppt/diagrams/_rels/data1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svg"/><Relationship Id="rId1" Type="http://schemas.openxmlformats.org/officeDocument/2006/relationships/image" Target="../media/image24.png"/><Relationship Id="rId4" Type="http://schemas.openxmlformats.org/officeDocument/2006/relationships/image" Target="../media/image27.svg"/></Relationships>
</file>

<file path=ppt/diagrams/_rels/data1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svg"/><Relationship Id="rId1" Type="http://schemas.openxmlformats.org/officeDocument/2006/relationships/image" Target="../media/image28.png"/><Relationship Id="rId4" Type="http://schemas.openxmlformats.org/officeDocument/2006/relationships/image" Target="../media/image31.svg"/></Relationships>
</file>

<file path=ppt/diagrams/_rels/data1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svg"/><Relationship Id="rId1" Type="http://schemas.openxmlformats.org/officeDocument/2006/relationships/image" Target="../media/image28.png"/><Relationship Id="rId4" Type="http://schemas.openxmlformats.org/officeDocument/2006/relationships/image" Target="../media/image31.svg"/></Relationships>
</file>

<file path=ppt/diagrams/_rels/data1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svg"/><Relationship Id="rId1" Type="http://schemas.openxmlformats.org/officeDocument/2006/relationships/image" Target="../media/image28.png"/><Relationship Id="rId4" Type="http://schemas.openxmlformats.org/officeDocument/2006/relationships/image" Target="../media/image31.svg"/></Relationships>
</file>

<file path=ppt/diagrams/_rels/data1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svg"/><Relationship Id="rId1" Type="http://schemas.openxmlformats.org/officeDocument/2006/relationships/image" Target="../media/image28.png"/><Relationship Id="rId4" Type="http://schemas.openxmlformats.org/officeDocument/2006/relationships/image" Target="../media/image31.svg"/></Relationships>
</file>

<file path=ppt/diagrams/_rels/data1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svg"/><Relationship Id="rId1" Type="http://schemas.openxmlformats.org/officeDocument/2006/relationships/image" Target="../media/image28.png"/><Relationship Id="rId4" Type="http://schemas.openxmlformats.org/officeDocument/2006/relationships/image" Target="../media/image31.svg"/></Relationships>
</file>

<file path=ppt/diagrams/_rels/data1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svg"/><Relationship Id="rId1" Type="http://schemas.openxmlformats.org/officeDocument/2006/relationships/image" Target="../media/image28.png"/><Relationship Id="rId4" Type="http://schemas.openxmlformats.org/officeDocument/2006/relationships/image" Target="../media/image31.svg"/></Relationships>
</file>

<file path=ppt/diagrams/_rels/data1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svg"/><Relationship Id="rId1" Type="http://schemas.openxmlformats.org/officeDocument/2006/relationships/image" Target="../media/image28.png"/><Relationship Id="rId4" Type="http://schemas.openxmlformats.org/officeDocument/2006/relationships/image" Target="../media/image31.svg"/></Relationships>
</file>

<file path=ppt/diagrams/_rels/drawing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image" Target="../media/image12.png"/><Relationship Id="rId5" Type="http://schemas.openxmlformats.org/officeDocument/2006/relationships/image" Target="../media/image16.png"/><Relationship Id="rId4" Type="http://schemas.openxmlformats.org/officeDocument/2006/relationships/image" Target="../media/image15.png"/></Relationships>
</file>

<file path=ppt/diagrams/_rels/drawing1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svg"/><Relationship Id="rId1" Type="http://schemas.openxmlformats.org/officeDocument/2006/relationships/image" Target="../media/image24.png"/><Relationship Id="rId4" Type="http://schemas.openxmlformats.org/officeDocument/2006/relationships/image" Target="../media/image27.svg"/></Relationships>
</file>

<file path=ppt/diagrams/_rels/drawing1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svg"/><Relationship Id="rId1" Type="http://schemas.openxmlformats.org/officeDocument/2006/relationships/image" Target="../media/image28.png"/><Relationship Id="rId4" Type="http://schemas.openxmlformats.org/officeDocument/2006/relationships/image" Target="../media/image31.svg"/></Relationships>
</file>

<file path=ppt/diagrams/_rels/drawing1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svg"/><Relationship Id="rId1" Type="http://schemas.openxmlformats.org/officeDocument/2006/relationships/image" Target="../media/image28.png"/><Relationship Id="rId4" Type="http://schemas.openxmlformats.org/officeDocument/2006/relationships/image" Target="../media/image31.svg"/></Relationships>
</file>

<file path=ppt/diagrams/_rels/drawing1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svg"/><Relationship Id="rId1" Type="http://schemas.openxmlformats.org/officeDocument/2006/relationships/image" Target="../media/image28.png"/><Relationship Id="rId4" Type="http://schemas.openxmlformats.org/officeDocument/2006/relationships/image" Target="../media/image31.svg"/></Relationships>
</file>

<file path=ppt/diagrams/_rels/drawing1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svg"/><Relationship Id="rId1" Type="http://schemas.openxmlformats.org/officeDocument/2006/relationships/image" Target="../media/image28.png"/><Relationship Id="rId4" Type="http://schemas.openxmlformats.org/officeDocument/2006/relationships/image" Target="../media/image31.svg"/></Relationships>
</file>

<file path=ppt/diagrams/_rels/drawing1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svg"/><Relationship Id="rId1" Type="http://schemas.openxmlformats.org/officeDocument/2006/relationships/image" Target="../media/image28.png"/><Relationship Id="rId4" Type="http://schemas.openxmlformats.org/officeDocument/2006/relationships/image" Target="../media/image31.svg"/></Relationships>
</file>

<file path=ppt/diagrams/_rels/drawing1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svg"/><Relationship Id="rId1" Type="http://schemas.openxmlformats.org/officeDocument/2006/relationships/image" Target="../media/image28.png"/><Relationship Id="rId4" Type="http://schemas.openxmlformats.org/officeDocument/2006/relationships/image" Target="../media/image31.svg"/></Relationships>
</file>

<file path=ppt/diagrams/_rels/drawing1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svg"/><Relationship Id="rId1" Type="http://schemas.openxmlformats.org/officeDocument/2006/relationships/image" Target="../media/image28.png"/><Relationship Id="rId4" Type="http://schemas.openxmlformats.org/officeDocument/2006/relationships/image" Target="../media/image31.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7ECF1E5-64C5-4840-B277-9A614647FD99}" type="doc">
      <dgm:prSet loTypeId="urn:microsoft.com/office/officeart/2005/8/layout/vList3" loCatId="list" qsTypeId="urn:microsoft.com/office/officeart/2005/8/quickstyle/simple1" qsCatId="simple" csTypeId="urn:microsoft.com/office/officeart/2005/8/colors/accent1_2" csCatId="accent1" phldr="1"/>
      <dgm:spPr/>
    </dgm:pt>
    <dgm:pt modelId="{4D5C47A0-4448-4B70-82BA-01E0A1788265}">
      <dgm:prSet phldrT="[Text]"/>
      <dgm:spPr/>
      <dgm:t>
        <a:bodyPr/>
        <a:lstStyle/>
        <a:p>
          <a:r>
            <a:rPr lang="en-GB" dirty="0">
              <a:latin typeface="Calibri" panose="020F0502020204030204" pitchFamily="34" charset="0"/>
              <a:ea typeface="Calibri" panose="020F0502020204030204" pitchFamily="34" charset="0"/>
              <a:cs typeface="Calibri" panose="020F0502020204030204" pitchFamily="34" charset="0"/>
            </a:rPr>
            <a:t>Goal(s), objectives</a:t>
          </a:r>
        </a:p>
      </dgm:t>
    </dgm:pt>
    <dgm:pt modelId="{5FBC9A83-7EA6-4A12-B396-EF2868AD2086}" type="parTrans" cxnId="{714745E9-1C14-4DF6-9687-C4B88180DEFF}">
      <dgm:prSet/>
      <dgm:spPr/>
      <dgm:t>
        <a:bodyPr/>
        <a:lstStyle/>
        <a:p>
          <a:endParaRPr lang="en-GB"/>
        </a:p>
      </dgm:t>
    </dgm:pt>
    <dgm:pt modelId="{7B98D823-CFDA-4CED-A0D4-58D4C609CFF7}" type="sibTrans" cxnId="{714745E9-1C14-4DF6-9687-C4B88180DEFF}">
      <dgm:prSet/>
      <dgm:spPr/>
      <dgm:t>
        <a:bodyPr/>
        <a:lstStyle/>
        <a:p>
          <a:endParaRPr lang="en-GB"/>
        </a:p>
      </dgm:t>
    </dgm:pt>
    <dgm:pt modelId="{D77CCDB7-8F18-4F8D-A4EE-4E1236716675}">
      <dgm:prSet phldrT="[Text]"/>
      <dgm:spPr/>
      <dgm:t>
        <a:bodyPr/>
        <a:lstStyle/>
        <a:p>
          <a:pPr>
            <a:buClr>
              <a:schemeClr val="lt1"/>
            </a:buClr>
            <a:buSzPts val="2500"/>
            <a:buFont typeface="Calibri"/>
            <a:buNone/>
          </a:pPr>
          <a:r>
            <a:rPr lang="en-GB" dirty="0">
              <a:solidFill>
                <a:schemeClr val="lt1"/>
              </a:solidFill>
              <a:latin typeface="Calibri"/>
              <a:ea typeface="Calibri"/>
              <a:cs typeface="Calibri"/>
              <a:sym typeface="Calibri"/>
            </a:rPr>
            <a:t>Clearly defined inputs, triggers and outputs</a:t>
          </a:r>
          <a:endParaRPr lang="en-GB" dirty="0"/>
        </a:p>
      </dgm:t>
    </dgm:pt>
    <dgm:pt modelId="{0EA29F3E-3FBD-425F-A9EB-D47B02701EAF}" type="parTrans" cxnId="{1CC22B2A-CC4D-4C7B-821F-8C5C7AC819AA}">
      <dgm:prSet/>
      <dgm:spPr/>
      <dgm:t>
        <a:bodyPr/>
        <a:lstStyle/>
        <a:p>
          <a:endParaRPr lang="en-GB"/>
        </a:p>
      </dgm:t>
    </dgm:pt>
    <dgm:pt modelId="{BCDB72EF-D289-4594-88BD-862D97F10ACA}" type="sibTrans" cxnId="{1CC22B2A-CC4D-4C7B-821F-8C5C7AC819AA}">
      <dgm:prSet/>
      <dgm:spPr/>
      <dgm:t>
        <a:bodyPr/>
        <a:lstStyle/>
        <a:p>
          <a:endParaRPr lang="en-GB"/>
        </a:p>
      </dgm:t>
    </dgm:pt>
    <dgm:pt modelId="{0339F7C4-4D9B-4EB8-B810-DFAB7507774D}">
      <dgm:prSet phldrT="[Text]"/>
      <dgm:spPr/>
      <dgm:t>
        <a:bodyPr/>
        <a:lstStyle/>
        <a:p>
          <a:pPr>
            <a:buClr>
              <a:schemeClr val="lt1"/>
            </a:buClr>
            <a:buSzPts val="2500"/>
            <a:buFont typeface="Calibri"/>
            <a:buNone/>
          </a:pPr>
          <a:r>
            <a:rPr lang="en-GB" dirty="0">
              <a:solidFill>
                <a:schemeClr val="lt1"/>
              </a:solidFill>
              <a:latin typeface="Calibri"/>
              <a:ea typeface="Calibri"/>
              <a:cs typeface="Calibri"/>
              <a:sym typeface="Calibri"/>
            </a:rPr>
            <a:t>Set of interrelated activities </a:t>
          </a:r>
          <a:br>
            <a:rPr lang="en-GB" dirty="0">
              <a:solidFill>
                <a:schemeClr val="lt1"/>
              </a:solidFill>
              <a:latin typeface="Calibri"/>
              <a:ea typeface="Calibri"/>
              <a:cs typeface="Calibri"/>
              <a:sym typeface="Calibri"/>
            </a:rPr>
          </a:br>
          <a:r>
            <a:rPr lang="en-GB" dirty="0">
              <a:solidFill>
                <a:schemeClr val="lt1"/>
              </a:solidFill>
              <a:latin typeface="Calibri"/>
              <a:ea typeface="Calibri"/>
              <a:cs typeface="Calibri"/>
              <a:sym typeface="Calibri"/>
            </a:rPr>
            <a:t>(across different functions)</a:t>
          </a:r>
          <a:endParaRPr lang="en-GB" dirty="0"/>
        </a:p>
      </dgm:t>
    </dgm:pt>
    <dgm:pt modelId="{E1DF73E1-A605-4617-AFC9-17127507D8EB}" type="parTrans" cxnId="{77C40343-4F1A-4141-9B4F-E38808EA7229}">
      <dgm:prSet/>
      <dgm:spPr/>
      <dgm:t>
        <a:bodyPr/>
        <a:lstStyle/>
        <a:p>
          <a:endParaRPr lang="en-GB"/>
        </a:p>
      </dgm:t>
    </dgm:pt>
    <dgm:pt modelId="{54261357-B074-4F4A-B69B-4CBFCA64AC49}" type="sibTrans" cxnId="{77C40343-4F1A-4141-9B4F-E38808EA7229}">
      <dgm:prSet/>
      <dgm:spPr/>
      <dgm:t>
        <a:bodyPr/>
        <a:lstStyle/>
        <a:p>
          <a:endParaRPr lang="en-GB"/>
        </a:p>
      </dgm:t>
    </dgm:pt>
    <dgm:pt modelId="{EBB7072C-8B2E-4921-8C89-BDC7A930C015}">
      <dgm:prSet phldrT="[Text]"/>
      <dgm:spPr/>
      <dgm:t>
        <a:bodyPr/>
        <a:lstStyle/>
        <a:p>
          <a:pPr>
            <a:buClr>
              <a:schemeClr val="lt1"/>
            </a:buClr>
            <a:buSzPts val="2500"/>
            <a:buFont typeface="Calibri"/>
            <a:buNone/>
          </a:pPr>
          <a:r>
            <a:rPr lang="en-US" dirty="0">
              <a:solidFill>
                <a:schemeClr val="lt1"/>
              </a:solidFill>
              <a:latin typeface="Calibri"/>
              <a:ea typeface="Calibri"/>
              <a:cs typeface="Calibri"/>
              <a:sym typeface="Calibri"/>
            </a:rPr>
            <a:t>Roles and responsibilities</a:t>
          </a:r>
          <a:endParaRPr lang="en-GB" dirty="0"/>
        </a:p>
      </dgm:t>
    </dgm:pt>
    <dgm:pt modelId="{5DB730B7-3246-4439-996D-EBFA8DA79C23}" type="parTrans" cxnId="{0D0DC454-69F4-479C-B943-37F4CAE0EF50}">
      <dgm:prSet/>
      <dgm:spPr/>
      <dgm:t>
        <a:bodyPr/>
        <a:lstStyle/>
        <a:p>
          <a:endParaRPr lang="en-GB"/>
        </a:p>
      </dgm:t>
    </dgm:pt>
    <dgm:pt modelId="{9551D8C8-3D17-4DA0-941C-86D895525920}" type="sibTrans" cxnId="{0D0DC454-69F4-479C-B943-37F4CAE0EF50}">
      <dgm:prSet/>
      <dgm:spPr/>
      <dgm:t>
        <a:bodyPr/>
        <a:lstStyle/>
        <a:p>
          <a:endParaRPr lang="en-GB"/>
        </a:p>
      </dgm:t>
    </dgm:pt>
    <dgm:pt modelId="{A92BA254-91CF-496A-B7CC-FFAAD359E703}">
      <dgm:prSet phldrT="[Text]"/>
      <dgm:spPr/>
      <dgm:t>
        <a:bodyPr/>
        <a:lstStyle/>
        <a:p>
          <a:pPr>
            <a:buClr>
              <a:schemeClr val="lt1"/>
            </a:buClr>
            <a:buSzPts val="2500"/>
            <a:buFont typeface="Calibri"/>
            <a:buNone/>
          </a:pPr>
          <a:r>
            <a:rPr lang="en-GB" dirty="0">
              <a:latin typeface="Calibri" panose="020F0502020204030204" pitchFamily="34" charset="0"/>
              <a:ea typeface="Calibri" panose="020F0502020204030204" pitchFamily="34" charset="0"/>
              <a:cs typeface="Calibri" panose="020F0502020204030204" pitchFamily="34" charset="0"/>
            </a:rPr>
            <a:t>Measurements and KPIs</a:t>
          </a:r>
        </a:p>
      </dgm:t>
    </dgm:pt>
    <dgm:pt modelId="{B826AD82-55A1-4973-A14D-F10FB607915A}" type="parTrans" cxnId="{6934C693-A0DD-446D-93F0-FC4200153028}">
      <dgm:prSet/>
      <dgm:spPr/>
      <dgm:t>
        <a:bodyPr/>
        <a:lstStyle/>
        <a:p>
          <a:endParaRPr lang="en-GB"/>
        </a:p>
      </dgm:t>
    </dgm:pt>
    <dgm:pt modelId="{6625A0EC-31AC-4162-A6A5-56D83977FF05}" type="sibTrans" cxnId="{6934C693-A0DD-446D-93F0-FC4200153028}">
      <dgm:prSet/>
      <dgm:spPr/>
      <dgm:t>
        <a:bodyPr/>
        <a:lstStyle/>
        <a:p>
          <a:endParaRPr lang="en-GB"/>
        </a:p>
      </dgm:t>
    </dgm:pt>
    <dgm:pt modelId="{D416F5B2-2050-40AD-A8E7-951D42234CD1}" type="pres">
      <dgm:prSet presAssocID="{97ECF1E5-64C5-4840-B277-9A614647FD99}" presName="linearFlow" presStyleCnt="0">
        <dgm:presLayoutVars>
          <dgm:dir/>
          <dgm:resizeHandles val="exact"/>
        </dgm:presLayoutVars>
      </dgm:prSet>
      <dgm:spPr/>
    </dgm:pt>
    <dgm:pt modelId="{5ED24C21-8AB1-4EF3-BB5B-BE5102312DEF}" type="pres">
      <dgm:prSet presAssocID="{4D5C47A0-4448-4B70-82BA-01E0A1788265}" presName="composite" presStyleCnt="0"/>
      <dgm:spPr/>
    </dgm:pt>
    <dgm:pt modelId="{B36DCA77-7C5F-42F4-BA26-571F9D392FB8}" type="pres">
      <dgm:prSet presAssocID="{4D5C47A0-4448-4B70-82BA-01E0A1788265}" presName="imgShp" presStyleLbl="fgImgPlace1" presStyleIdx="0" presStyleCnt="5"/>
      <dgm:spPr>
        <a:blipFill rotWithShape="1">
          <a:blip xmlns:r="http://schemas.openxmlformats.org/officeDocument/2006/relationships" r:embed="rId1">
            <a:alphaModFix/>
          </a:blip>
          <a:srcRect/>
          <a:stretch>
            <a:fillRect/>
          </a:stretch>
        </a:blipFill>
      </dgm:spPr>
    </dgm:pt>
    <dgm:pt modelId="{32DC0328-5D82-49DF-8DAF-2B1BAC6422E6}" type="pres">
      <dgm:prSet presAssocID="{4D5C47A0-4448-4B70-82BA-01E0A1788265}" presName="txShp" presStyleLbl="node1" presStyleIdx="0" presStyleCnt="5">
        <dgm:presLayoutVars>
          <dgm:bulletEnabled val="1"/>
        </dgm:presLayoutVars>
      </dgm:prSet>
      <dgm:spPr/>
    </dgm:pt>
    <dgm:pt modelId="{45FA5CA1-1350-4AF2-9B79-30D27AFA8CB3}" type="pres">
      <dgm:prSet presAssocID="{7B98D823-CFDA-4CED-A0D4-58D4C609CFF7}" presName="spacing" presStyleCnt="0"/>
      <dgm:spPr/>
    </dgm:pt>
    <dgm:pt modelId="{65779A40-DFDE-4786-971B-2233B82F5390}" type="pres">
      <dgm:prSet presAssocID="{D77CCDB7-8F18-4F8D-A4EE-4E1236716675}" presName="composite" presStyleCnt="0"/>
      <dgm:spPr/>
    </dgm:pt>
    <dgm:pt modelId="{AAA66D77-5E52-4ED9-8FE6-BDF2B9908B87}" type="pres">
      <dgm:prSet presAssocID="{D77CCDB7-8F18-4F8D-A4EE-4E1236716675}" presName="imgShp" presStyleLbl="fgImgPlace1" presStyleIdx="1" presStyleCnt="5"/>
      <dgm:spPr>
        <a:blipFill rotWithShape="1">
          <a:blip xmlns:r="http://schemas.openxmlformats.org/officeDocument/2006/relationships" r:embed="rId2">
            <a:alphaModFix/>
          </a:blip>
          <a:srcRect/>
          <a:stretch>
            <a:fillRect/>
          </a:stretch>
        </a:blipFill>
      </dgm:spPr>
    </dgm:pt>
    <dgm:pt modelId="{917A614A-997D-4DF3-8562-770AECE79134}" type="pres">
      <dgm:prSet presAssocID="{D77CCDB7-8F18-4F8D-A4EE-4E1236716675}" presName="txShp" presStyleLbl="node1" presStyleIdx="1" presStyleCnt="5">
        <dgm:presLayoutVars>
          <dgm:bulletEnabled val="1"/>
        </dgm:presLayoutVars>
      </dgm:prSet>
      <dgm:spPr/>
    </dgm:pt>
    <dgm:pt modelId="{0854F2F5-5948-4727-A7E8-92F5B6383ED7}" type="pres">
      <dgm:prSet presAssocID="{BCDB72EF-D289-4594-88BD-862D97F10ACA}" presName="spacing" presStyleCnt="0"/>
      <dgm:spPr/>
    </dgm:pt>
    <dgm:pt modelId="{260BECFB-C397-4F31-9DF8-7F2C718579F6}" type="pres">
      <dgm:prSet presAssocID="{0339F7C4-4D9B-4EB8-B810-DFAB7507774D}" presName="composite" presStyleCnt="0"/>
      <dgm:spPr/>
    </dgm:pt>
    <dgm:pt modelId="{B444097D-A89D-498C-B899-AD49ECF96C32}" type="pres">
      <dgm:prSet presAssocID="{0339F7C4-4D9B-4EB8-B810-DFAB7507774D}" presName="imgShp" presStyleLbl="fgImgPlace1" presStyleIdx="2" presStyleCnt="5"/>
      <dgm:spPr>
        <a:blipFill rotWithShape="1">
          <a:blip xmlns:r="http://schemas.openxmlformats.org/officeDocument/2006/relationships" r:embed="rId3">
            <a:alphaModFix/>
          </a:blip>
          <a:srcRect/>
          <a:stretch>
            <a:fillRect l="-32000" r="-32000"/>
          </a:stretch>
        </a:blipFill>
      </dgm:spPr>
    </dgm:pt>
    <dgm:pt modelId="{C31DC2D8-A2D4-4BCB-BE18-085F53B3C6B5}" type="pres">
      <dgm:prSet presAssocID="{0339F7C4-4D9B-4EB8-B810-DFAB7507774D}" presName="txShp" presStyleLbl="node1" presStyleIdx="2" presStyleCnt="5">
        <dgm:presLayoutVars>
          <dgm:bulletEnabled val="1"/>
        </dgm:presLayoutVars>
      </dgm:prSet>
      <dgm:spPr/>
    </dgm:pt>
    <dgm:pt modelId="{F1CD79BF-AAD4-4520-9F8A-D575805A5857}" type="pres">
      <dgm:prSet presAssocID="{54261357-B074-4F4A-B69B-4CBFCA64AC49}" presName="spacing" presStyleCnt="0"/>
      <dgm:spPr/>
    </dgm:pt>
    <dgm:pt modelId="{814B6019-A216-4BF3-84BB-5BFB05058C5A}" type="pres">
      <dgm:prSet presAssocID="{EBB7072C-8B2E-4921-8C89-BDC7A930C015}" presName="composite" presStyleCnt="0"/>
      <dgm:spPr/>
    </dgm:pt>
    <dgm:pt modelId="{86F25594-8481-4FBF-90EC-B966B5D8BC99}" type="pres">
      <dgm:prSet presAssocID="{EBB7072C-8B2E-4921-8C89-BDC7A930C015}" presName="imgShp" presStyleLbl="fgImgPlace1" presStyleIdx="3" presStyleCnt="5"/>
      <dgm:spPr>
        <a:blipFill rotWithShape="1">
          <a:blip xmlns:r="http://schemas.openxmlformats.org/officeDocument/2006/relationships" r:embed="rId4">
            <a:alphaModFix/>
          </a:blip>
          <a:srcRect/>
          <a:stretch>
            <a:fillRect l="-3000" r="-3000"/>
          </a:stretch>
        </a:blipFill>
      </dgm:spPr>
    </dgm:pt>
    <dgm:pt modelId="{DC4D9A8C-50C4-4EF3-93E4-F79BA9C77428}" type="pres">
      <dgm:prSet presAssocID="{EBB7072C-8B2E-4921-8C89-BDC7A930C015}" presName="txShp" presStyleLbl="node1" presStyleIdx="3" presStyleCnt="5">
        <dgm:presLayoutVars>
          <dgm:bulletEnabled val="1"/>
        </dgm:presLayoutVars>
      </dgm:prSet>
      <dgm:spPr/>
    </dgm:pt>
    <dgm:pt modelId="{71E1DC9A-5DE7-4BBE-B9B9-074172BECEA7}" type="pres">
      <dgm:prSet presAssocID="{9551D8C8-3D17-4DA0-941C-86D895525920}" presName="spacing" presStyleCnt="0"/>
      <dgm:spPr/>
    </dgm:pt>
    <dgm:pt modelId="{9834AEFC-C010-4D93-9D91-9D0A585B20D4}" type="pres">
      <dgm:prSet presAssocID="{A92BA254-91CF-496A-B7CC-FFAAD359E703}" presName="composite" presStyleCnt="0"/>
      <dgm:spPr/>
    </dgm:pt>
    <dgm:pt modelId="{77819E9A-DBD3-4313-B838-0C54BD0C5ADE}" type="pres">
      <dgm:prSet presAssocID="{A92BA254-91CF-496A-B7CC-FFAAD359E703}" presName="imgShp" presStyleLbl="fgImgPlace1" presStyleIdx="4" presStyleCnt="5"/>
      <dgm:spPr>
        <a:blipFill rotWithShape="1">
          <a:blip xmlns:r="http://schemas.openxmlformats.org/officeDocument/2006/relationships" r:embed="rId5"/>
          <a:srcRect/>
          <a:stretch>
            <a:fillRect/>
          </a:stretch>
        </a:blipFill>
      </dgm:spPr>
    </dgm:pt>
    <dgm:pt modelId="{C42F9B92-A270-49CC-B38D-731784F4B849}" type="pres">
      <dgm:prSet presAssocID="{A92BA254-91CF-496A-B7CC-FFAAD359E703}" presName="txShp" presStyleLbl="node1" presStyleIdx="4" presStyleCnt="5">
        <dgm:presLayoutVars>
          <dgm:bulletEnabled val="1"/>
        </dgm:presLayoutVars>
      </dgm:prSet>
      <dgm:spPr/>
    </dgm:pt>
  </dgm:ptLst>
  <dgm:cxnLst>
    <dgm:cxn modelId="{13958723-3A7D-4249-854C-42FFA2701C4A}" type="presOf" srcId="{A92BA254-91CF-496A-B7CC-FFAAD359E703}" destId="{C42F9B92-A270-49CC-B38D-731784F4B849}" srcOrd="0" destOrd="0" presId="urn:microsoft.com/office/officeart/2005/8/layout/vList3"/>
    <dgm:cxn modelId="{1CC22B2A-CC4D-4C7B-821F-8C5C7AC819AA}" srcId="{97ECF1E5-64C5-4840-B277-9A614647FD99}" destId="{D77CCDB7-8F18-4F8D-A4EE-4E1236716675}" srcOrd="1" destOrd="0" parTransId="{0EA29F3E-3FBD-425F-A9EB-D47B02701EAF}" sibTransId="{BCDB72EF-D289-4594-88BD-862D97F10ACA}"/>
    <dgm:cxn modelId="{77C40343-4F1A-4141-9B4F-E38808EA7229}" srcId="{97ECF1E5-64C5-4840-B277-9A614647FD99}" destId="{0339F7C4-4D9B-4EB8-B810-DFAB7507774D}" srcOrd="2" destOrd="0" parTransId="{E1DF73E1-A605-4617-AFC9-17127507D8EB}" sibTransId="{54261357-B074-4F4A-B69B-4CBFCA64AC49}"/>
    <dgm:cxn modelId="{DD36B64A-50DD-47DB-8996-BB3BF4224DBB}" type="presOf" srcId="{EBB7072C-8B2E-4921-8C89-BDC7A930C015}" destId="{DC4D9A8C-50C4-4EF3-93E4-F79BA9C77428}" srcOrd="0" destOrd="0" presId="urn:microsoft.com/office/officeart/2005/8/layout/vList3"/>
    <dgm:cxn modelId="{0D0DC454-69F4-479C-B943-37F4CAE0EF50}" srcId="{97ECF1E5-64C5-4840-B277-9A614647FD99}" destId="{EBB7072C-8B2E-4921-8C89-BDC7A930C015}" srcOrd="3" destOrd="0" parTransId="{5DB730B7-3246-4439-996D-EBFA8DA79C23}" sibTransId="{9551D8C8-3D17-4DA0-941C-86D895525920}"/>
    <dgm:cxn modelId="{425F5E84-14A7-47F8-8345-B15BA7575D8F}" type="presOf" srcId="{D77CCDB7-8F18-4F8D-A4EE-4E1236716675}" destId="{917A614A-997D-4DF3-8562-770AECE79134}" srcOrd="0" destOrd="0" presId="urn:microsoft.com/office/officeart/2005/8/layout/vList3"/>
    <dgm:cxn modelId="{6934C693-A0DD-446D-93F0-FC4200153028}" srcId="{97ECF1E5-64C5-4840-B277-9A614647FD99}" destId="{A92BA254-91CF-496A-B7CC-FFAAD359E703}" srcOrd="4" destOrd="0" parTransId="{B826AD82-55A1-4973-A14D-F10FB607915A}" sibTransId="{6625A0EC-31AC-4162-A6A5-56D83977FF05}"/>
    <dgm:cxn modelId="{AEB7E4AA-DDF0-471E-986C-B713C1823017}" type="presOf" srcId="{0339F7C4-4D9B-4EB8-B810-DFAB7507774D}" destId="{C31DC2D8-A2D4-4BCB-BE18-085F53B3C6B5}" srcOrd="0" destOrd="0" presId="urn:microsoft.com/office/officeart/2005/8/layout/vList3"/>
    <dgm:cxn modelId="{8F173CE1-BCCB-4BD2-B283-8CBF0E2C236A}" type="presOf" srcId="{4D5C47A0-4448-4B70-82BA-01E0A1788265}" destId="{32DC0328-5D82-49DF-8DAF-2B1BAC6422E6}" srcOrd="0" destOrd="0" presId="urn:microsoft.com/office/officeart/2005/8/layout/vList3"/>
    <dgm:cxn modelId="{FB94C2E4-7276-4FE8-97FF-4ED4A496EB8E}" type="presOf" srcId="{97ECF1E5-64C5-4840-B277-9A614647FD99}" destId="{D416F5B2-2050-40AD-A8E7-951D42234CD1}" srcOrd="0" destOrd="0" presId="urn:microsoft.com/office/officeart/2005/8/layout/vList3"/>
    <dgm:cxn modelId="{714745E9-1C14-4DF6-9687-C4B88180DEFF}" srcId="{97ECF1E5-64C5-4840-B277-9A614647FD99}" destId="{4D5C47A0-4448-4B70-82BA-01E0A1788265}" srcOrd="0" destOrd="0" parTransId="{5FBC9A83-7EA6-4A12-B396-EF2868AD2086}" sibTransId="{7B98D823-CFDA-4CED-A0D4-58D4C609CFF7}"/>
    <dgm:cxn modelId="{064516AD-C0CB-4B2C-AFBA-79C92A0099F9}" type="presParOf" srcId="{D416F5B2-2050-40AD-A8E7-951D42234CD1}" destId="{5ED24C21-8AB1-4EF3-BB5B-BE5102312DEF}" srcOrd="0" destOrd="0" presId="urn:microsoft.com/office/officeart/2005/8/layout/vList3"/>
    <dgm:cxn modelId="{52AFB3D9-77A7-4953-B59F-572567EDE9D0}" type="presParOf" srcId="{5ED24C21-8AB1-4EF3-BB5B-BE5102312DEF}" destId="{B36DCA77-7C5F-42F4-BA26-571F9D392FB8}" srcOrd="0" destOrd="0" presId="urn:microsoft.com/office/officeart/2005/8/layout/vList3"/>
    <dgm:cxn modelId="{3D99B71D-FDBD-4BDC-AE37-63A03BC25E62}" type="presParOf" srcId="{5ED24C21-8AB1-4EF3-BB5B-BE5102312DEF}" destId="{32DC0328-5D82-49DF-8DAF-2B1BAC6422E6}" srcOrd="1" destOrd="0" presId="urn:microsoft.com/office/officeart/2005/8/layout/vList3"/>
    <dgm:cxn modelId="{9CEBC9DB-5740-43D3-84B0-EA0649D04BB5}" type="presParOf" srcId="{D416F5B2-2050-40AD-A8E7-951D42234CD1}" destId="{45FA5CA1-1350-4AF2-9B79-30D27AFA8CB3}" srcOrd="1" destOrd="0" presId="urn:microsoft.com/office/officeart/2005/8/layout/vList3"/>
    <dgm:cxn modelId="{18C0F713-7238-49E2-A5E1-6660048C87DF}" type="presParOf" srcId="{D416F5B2-2050-40AD-A8E7-951D42234CD1}" destId="{65779A40-DFDE-4786-971B-2233B82F5390}" srcOrd="2" destOrd="0" presId="urn:microsoft.com/office/officeart/2005/8/layout/vList3"/>
    <dgm:cxn modelId="{E3C6A7BF-1B0C-4B39-A35F-0F110F38C2C7}" type="presParOf" srcId="{65779A40-DFDE-4786-971B-2233B82F5390}" destId="{AAA66D77-5E52-4ED9-8FE6-BDF2B9908B87}" srcOrd="0" destOrd="0" presId="urn:microsoft.com/office/officeart/2005/8/layout/vList3"/>
    <dgm:cxn modelId="{03B64D9B-F6D0-4B2B-83D3-E43D0D5231E0}" type="presParOf" srcId="{65779A40-DFDE-4786-971B-2233B82F5390}" destId="{917A614A-997D-4DF3-8562-770AECE79134}" srcOrd="1" destOrd="0" presId="urn:microsoft.com/office/officeart/2005/8/layout/vList3"/>
    <dgm:cxn modelId="{696069BB-4DEC-43DD-82FD-37AE650D88F5}" type="presParOf" srcId="{D416F5B2-2050-40AD-A8E7-951D42234CD1}" destId="{0854F2F5-5948-4727-A7E8-92F5B6383ED7}" srcOrd="3" destOrd="0" presId="urn:microsoft.com/office/officeart/2005/8/layout/vList3"/>
    <dgm:cxn modelId="{A62D91D1-86AE-4633-A76B-57555D4948E4}" type="presParOf" srcId="{D416F5B2-2050-40AD-A8E7-951D42234CD1}" destId="{260BECFB-C397-4F31-9DF8-7F2C718579F6}" srcOrd="4" destOrd="0" presId="urn:microsoft.com/office/officeart/2005/8/layout/vList3"/>
    <dgm:cxn modelId="{12D4B872-E45F-404E-B6FC-103C0E91F797}" type="presParOf" srcId="{260BECFB-C397-4F31-9DF8-7F2C718579F6}" destId="{B444097D-A89D-498C-B899-AD49ECF96C32}" srcOrd="0" destOrd="0" presId="urn:microsoft.com/office/officeart/2005/8/layout/vList3"/>
    <dgm:cxn modelId="{9637F363-B1F3-4B3F-B7DE-40A0BB541B15}" type="presParOf" srcId="{260BECFB-C397-4F31-9DF8-7F2C718579F6}" destId="{C31DC2D8-A2D4-4BCB-BE18-085F53B3C6B5}" srcOrd="1" destOrd="0" presId="urn:microsoft.com/office/officeart/2005/8/layout/vList3"/>
    <dgm:cxn modelId="{E2B0CCBB-1ED6-47A9-AF3C-9CDE3B37EB66}" type="presParOf" srcId="{D416F5B2-2050-40AD-A8E7-951D42234CD1}" destId="{F1CD79BF-AAD4-4520-9F8A-D575805A5857}" srcOrd="5" destOrd="0" presId="urn:microsoft.com/office/officeart/2005/8/layout/vList3"/>
    <dgm:cxn modelId="{1A2E3C7D-0293-40EA-84FC-0DE67C786A04}" type="presParOf" srcId="{D416F5B2-2050-40AD-A8E7-951D42234CD1}" destId="{814B6019-A216-4BF3-84BB-5BFB05058C5A}" srcOrd="6" destOrd="0" presId="urn:microsoft.com/office/officeart/2005/8/layout/vList3"/>
    <dgm:cxn modelId="{A97E424C-DB6E-4A69-ABDD-C9310B737D7D}" type="presParOf" srcId="{814B6019-A216-4BF3-84BB-5BFB05058C5A}" destId="{86F25594-8481-4FBF-90EC-B966B5D8BC99}" srcOrd="0" destOrd="0" presId="urn:microsoft.com/office/officeart/2005/8/layout/vList3"/>
    <dgm:cxn modelId="{52519F71-83EB-47D2-96FB-9B125BBDBD2B}" type="presParOf" srcId="{814B6019-A216-4BF3-84BB-5BFB05058C5A}" destId="{DC4D9A8C-50C4-4EF3-93E4-F79BA9C77428}" srcOrd="1" destOrd="0" presId="urn:microsoft.com/office/officeart/2005/8/layout/vList3"/>
    <dgm:cxn modelId="{37C6953B-8D11-41A3-95F8-9C146130BA69}" type="presParOf" srcId="{D416F5B2-2050-40AD-A8E7-951D42234CD1}" destId="{71E1DC9A-5DE7-4BBE-B9B9-074172BECEA7}" srcOrd="7" destOrd="0" presId="urn:microsoft.com/office/officeart/2005/8/layout/vList3"/>
    <dgm:cxn modelId="{4A21B227-36A0-4A8C-AC74-6569251B2D95}" type="presParOf" srcId="{D416F5B2-2050-40AD-A8E7-951D42234CD1}" destId="{9834AEFC-C010-4D93-9D91-9D0A585B20D4}" srcOrd="8" destOrd="0" presId="urn:microsoft.com/office/officeart/2005/8/layout/vList3"/>
    <dgm:cxn modelId="{78CFD69B-28A2-4C4A-9418-F2B6D538ED58}" type="presParOf" srcId="{9834AEFC-C010-4D93-9D91-9D0A585B20D4}" destId="{77819E9A-DBD3-4313-B838-0C54BD0C5ADE}" srcOrd="0" destOrd="0" presId="urn:microsoft.com/office/officeart/2005/8/layout/vList3"/>
    <dgm:cxn modelId="{EFA03B45-C062-48C7-B495-5071BE295F27}" type="presParOf" srcId="{9834AEFC-C010-4D93-9D91-9D0A585B20D4}" destId="{C42F9B92-A270-49CC-B38D-731784F4B849}"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BAEDE5BC-A73D-4CC3-BC29-7BE7F40027BF}" type="doc">
      <dgm:prSet loTypeId="urn:microsoft.com/office/officeart/2005/8/layout/hList2" loCatId="list" qsTypeId="urn:microsoft.com/office/officeart/2005/8/quickstyle/simple1" qsCatId="simple" csTypeId="urn:microsoft.com/office/officeart/2005/8/colors/accent1_2" csCatId="accent1" phldr="1"/>
      <dgm:spPr/>
      <dgm:t>
        <a:bodyPr/>
        <a:lstStyle/>
        <a:p>
          <a:endParaRPr lang="en-GB"/>
        </a:p>
      </dgm:t>
    </dgm:pt>
    <dgm:pt modelId="{4B9BCF90-4E9E-4E2E-92A8-48D7FF8542D5}">
      <dgm:prSet phldrT="[Text]"/>
      <dgm:spPr/>
      <dgm:t>
        <a:bodyPr/>
        <a:lstStyle/>
        <a:p>
          <a:r>
            <a:rPr lang="en-GB" dirty="0"/>
            <a:t>Incoming</a:t>
          </a:r>
        </a:p>
      </dgm:t>
    </dgm:pt>
    <dgm:pt modelId="{B6EC45A4-DE83-428C-8801-89636558FEF7}" type="parTrans" cxnId="{424EE6A7-CB7D-40AA-963D-17667EA7F324}">
      <dgm:prSet/>
      <dgm:spPr/>
      <dgm:t>
        <a:bodyPr/>
        <a:lstStyle/>
        <a:p>
          <a:endParaRPr lang="en-GB"/>
        </a:p>
      </dgm:t>
    </dgm:pt>
    <dgm:pt modelId="{E016CC8C-BB6D-4D9C-A03D-F387404480E7}" type="sibTrans" cxnId="{424EE6A7-CB7D-40AA-963D-17667EA7F324}">
      <dgm:prSet/>
      <dgm:spPr/>
      <dgm:t>
        <a:bodyPr/>
        <a:lstStyle/>
        <a:p>
          <a:endParaRPr lang="en-GB"/>
        </a:p>
      </dgm:t>
    </dgm:pt>
    <dgm:pt modelId="{16D1B20D-9FF2-4703-948E-48240861F198}">
      <dgm:prSet phldrT="[Text]"/>
      <dgm:spPr/>
      <dgm:t>
        <a:bodyPr/>
        <a:lstStyle/>
        <a:p>
          <a:r>
            <a:rPr lang="en-GB" b="1" dirty="0"/>
            <a:t>CRM</a:t>
          </a:r>
          <a:r>
            <a:rPr lang="en-GB" dirty="0"/>
            <a:t>: Identified customer requirements as a factor to be considered to identify demand for new or changed services</a:t>
          </a:r>
        </a:p>
      </dgm:t>
    </dgm:pt>
    <dgm:pt modelId="{14B1192A-9B7C-4BD7-88B4-C233EB338B0A}" type="parTrans" cxnId="{199B4BC8-0984-4281-B5CA-C2FE57C81A95}">
      <dgm:prSet/>
      <dgm:spPr/>
      <dgm:t>
        <a:bodyPr/>
        <a:lstStyle/>
        <a:p>
          <a:endParaRPr lang="en-GB"/>
        </a:p>
      </dgm:t>
    </dgm:pt>
    <dgm:pt modelId="{ABBE45EC-0482-4E7E-80CC-9DC7B6FDE082}" type="sibTrans" cxnId="{199B4BC8-0984-4281-B5CA-C2FE57C81A95}">
      <dgm:prSet/>
      <dgm:spPr/>
      <dgm:t>
        <a:bodyPr/>
        <a:lstStyle/>
        <a:p>
          <a:endParaRPr lang="en-GB"/>
        </a:p>
      </dgm:t>
    </dgm:pt>
    <dgm:pt modelId="{2F8487D4-2436-488D-B4BE-EC5F2C40B781}">
      <dgm:prSet phldrT="[Text]"/>
      <dgm:spPr/>
      <dgm:t>
        <a:bodyPr/>
        <a:lstStyle/>
        <a:p>
          <a:r>
            <a:rPr lang="en-GB" b="1" dirty="0"/>
            <a:t>SuppM</a:t>
          </a:r>
          <a:r>
            <a:rPr lang="en-GB" dirty="0"/>
            <a:t>: Information on suppliers as a basis for identifying suppliers involved in the delivery of a given service</a:t>
          </a:r>
        </a:p>
      </dgm:t>
    </dgm:pt>
    <dgm:pt modelId="{3083486C-BF33-4C09-8FBC-2C8D843F8007}" type="parTrans" cxnId="{7609ED55-9F3B-4BC1-91A9-11467DAAB5B2}">
      <dgm:prSet/>
      <dgm:spPr/>
      <dgm:t>
        <a:bodyPr/>
        <a:lstStyle/>
        <a:p>
          <a:endParaRPr lang="en-GB"/>
        </a:p>
      </dgm:t>
    </dgm:pt>
    <dgm:pt modelId="{56895B13-D781-4256-AA13-16B2E4EAD6C5}" type="sibTrans" cxnId="{7609ED55-9F3B-4BC1-91A9-11467DAAB5B2}">
      <dgm:prSet/>
      <dgm:spPr/>
      <dgm:t>
        <a:bodyPr/>
        <a:lstStyle/>
        <a:p>
          <a:endParaRPr lang="en-GB"/>
        </a:p>
      </dgm:t>
    </dgm:pt>
    <dgm:pt modelId="{7D6658AE-7773-4BFE-9FBD-8BC9CAEEE743}">
      <dgm:prSet phldrT="[Text]"/>
      <dgm:spPr/>
      <dgm:t>
        <a:bodyPr/>
        <a:lstStyle/>
        <a:p>
          <a:r>
            <a:rPr lang="en-GB" dirty="0"/>
            <a:t>Outgoing</a:t>
          </a:r>
        </a:p>
      </dgm:t>
    </dgm:pt>
    <dgm:pt modelId="{76A59A71-6F7C-47AD-9E00-F115D7D24F55}" type="parTrans" cxnId="{2796BAC0-8ADF-4A87-953F-57D2714837A1}">
      <dgm:prSet/>
      <dgm:spPr/>
      <dgm:t>
        <a:bodyPr/>
        <a:lstStyle/>
        <a:p>
          <a:endParaRPr lang="en-GB"/>
        </a:p>
      </dgm:t>
    </dgm:pt>
    <dgm:pt modelId="{A5333AAF-1C58-46A8-A927-B2C3FDCCB339}" type="sibTrans" cxnId="{2796BAC0-8ADF-4A87-953F-57D2714837A1}">
      <dgm:prSet/>
      <dgm:spPr/>
      <dgm:t>
        <a:bodyPr/>
        <a:lstStyle/>
        <a:p>
          <a:endParaRPr lang="en-GB"/>
        </a:p>
      </dgm:t>
    </dgm:pt>
    <dgm:pt modelId="{7A8EE2B8-3C01-4270-86EF-1F89ACDF87EF}">
      <dgm:prSet phldrT="[Text]"/>
      <dgm:spPr/>
      <dgm:t>
        <a:bodyPr/>
        <a:lstStyle/>
        <a:p>
          <a:r>
            <a:rPr lang="en-GB" b="1" dirty="0"/>
            <a:t>SLM</a:t>
          </a:r>
          <a:r>
            <a:rPr lang="en-GB" dirty="0"/>
            <a:t>: Service portfolio together with service specifications as a basis for creating the service catalogue</a:t>
          </a:r>
        </a:p>
      </dgm:t>
    </dgm:pt>
    <dgm:pt modelId="{720A4724-1461-45F8-94D3-F5873FD0BA4D}" type="parTrans" cxnId="{55409C57-BCB0-4A0B-9AF8-26BF0D182802}">
      <dgm:prSet/>
      <dgm:spPr/>
      <dgm:t>
        <a:bodyPr/>
        <a:lstStyle/>
        <a:p>
          <a:endParaRPr lang="en-GB"/>
        </a:p>
      </dgm:t>
    </dgm:pt>
    <dgm:pt modelId="{D30938C9-AA32-4D7E-8740-884282EEC139}" type="sibTrans" cxnId="{55409C57-BCB0-4A0B-9AF8-26BF0D182802}">
      <dgm:prSet/>
      <dgm:spPr/>
      <dgm:t>
        <a:bodyPr/>
        <a:lstStyle/>
        <a:p>
          <a:endParaRPr lang="en-GB"/>
        </a:p>
      </dgm:t>
    </dgm:pt>
    <dgm:pt modelId="{403797CF-FEEE-4643-9226-F6B6672F593E}">
      <dgm:prSet phldrT="[Text]"/>
      <dgm:spPr/>
      <dgm:t>
        <a:bodyPr/>
        <a:lstStyle/>
        <a:p>
          <a:r>
            <a:rPr lang="en-GB" b="1" dirty="0"/>
            <a:t>SUPPM</a:t>
          </a:r>
          <a:r>
            <a:rPr lang="en-GB" dirty="0"/>
            <a:t>: Information on internal and external suppliers involved in delivering a given service (part of plans for new or changed services) as a basis for the identification of new suppliers</a:t>
          </a:r>
        </a:p>
      </dgm:t>
    </dgm:pt>
    <dgm:pt modelId="{9F8E2E15-8ECE-4E86-9E12-D4BABE258F14}" type="parTrans" cxnId="{43E422D9-ACAD-453F-B21F-D27D171DA5E4}">
      <dgm:prSet/>
      <dgm:spPr/>
      <dgm:t>
        <a:bodyPr/>
        <a:lstStyle/>
        <a:p>
          <a:endParaRPr lang="en-GB"/>
        </a:p>
      </dgm:t>
    </dgm:pt>
    <dgm:pt modelId="{29F355BC-D5D0-4D04-AFE3-DA79D6F87326}" type="sibTrans" cxnId="{43E422D9-ACAD-453F-B21F-D27D171DA5E4}">
      <dgm:prSet/>
      <dgm:spPr/>
      <dgm:t>
        <a:bodyPr/>
        <a:lstStyle/>
        <a:p>
          <a:endParaRPr lang="en-GB"/>
        </a:p>
      </dgm:t>
    </dgm:pt>
    <dgm:pt modelId="{464EE22C-D45B-4E0B-8F4C-FEA057D5F60C}">
      <dgm:prSet phldrT="[Text]"/>
      <dgm:spPr/>
      <dgm:t>
        <a:bodyPr/>
        <a:lstStyle/>
        <a:p>
          <a:r>
            <a:rPr lang="en-GB" b="1" dirty="0"/>
            <a:t>CHM</a:t>
          </a:r>
          <a:r>
            <a:rPr lang="en-GB" dirty="0"/>
            <a:t>: Requests for changes to trigger changes to configuration items (CIs) as required to implement plans for new or changed services</a:t>
          </a:r>
        </a:p>
      </dgm:t>
    </dgm:pt>
    <dgm:pt modelId="{D6496ADD-1CA5-47EF-B2A1-43A62DC46B37}" type="parTrans" cxnId="{6C99DA8A-C1A2-425F-937B-DD72333E8923}">
      <dgm:prSet/>
      <dgm:spPr/>
      <dgm:t>
        <a:bodyPr/>
        <a:lstStyle/>
        <a:p>
          <a:endParaRPr lang="en-GB"/>
        </a:p>
      </dgm:t>
    </dgm:pt>
    <dgm:pt modelId="{5539EAF0-28B6-4F2D-85A7-2363DD91620B}" type="sibTrans" cxnId="{6C99DA8A-C1A2-425F-937B-DD72333E8923}">
      <dgm:prSet/>
      <dgm:spPr/>
      <dgm:t>
        <a:bodyPr/>
        <a:lstStyle/>
        <a:p>
          <a:endParaRPr lang="en-GB"/>
        </a:p>
      </dgm:t>
    </dgm:pt>
    <dgm:pt modelId="{B00084BA-D50B-4CDF-AC85-84050C060657}">
      <dgm:prSet phldrT="[Text]"/>
      <dgm:spPr/>
      <dgm:t>
        <a:bodyPr/>
        <a:lstStyle/>
        <a:p>
          <a:r>
            <a:rPr lang="en-GB" b="1" dirty="0"/>
            <a:t>ISRM</a:t>
          </a:r>
          <a:r>
            <a:rPr lang="en-GB" dirty="0"/>
            <a:t>: Service level agreements (SLAs) containing information on agreed service targets to enable prioritisation of incidents and service requests</a:t>
          </a:r>
        </a:p>
      </dgm:t>
    </dgm:pt>
    <dgm:pt modelId="{9E814D9E-C296-4A2B-9200-FF0C7777716C}" type="parTrans" cxnId="{7CDEE2C0-219D-4D7E-9091-B2ACB70F9789}">
      <dgm:prSet/>
      <dgm:spPr/>
      <dgm:t>
        <a:bodyPr/>
        <a:lstStyle/>
        <a:p>
          <a:endParaRPr lang="en-GB"/>
        </a:p>
      </dgm:t>
    </dgm:pt>
    <dgm:pt modelId="{D80288EE-D02B-4E4E-BA25-8821A49BBAAC}" type="sibTrans" cxnId="{7CDEE2C0-219D-4D7E-9091-B2ACB70F9789}">
      <dgm:prSet/>
      <dgm:spPr/>
      <dgm:t>
        <a:bodyPr/>
        <a:lstStyle/>
        <a:p>
          <a:endParaRPr lang="en-GB"/>
        </a:p>
      </dgm:t>
    </dgm:pt>
    <dgm:pt modelId="{27CC84C8-35C7-482C-A157-BB317CA35BEF}" type="pres">
      <dgm:prSet presAssocID="{BAEDE5BC-A73D-4CC3-BC29-7BE7F40027BF}" presName="linearFlow" presStyleCnt="0">
        <dgm:presLayoutVars>
          <dgm:dir/>
          <dgm:animLvl val="lvl"/>
          <dgm:resizeHandles/>
        </dgm:presLayoutVars>
      </dgm:prSet>
      <dgm:spPr/>
    </dgm:pt>
    <dgm:pt modelId="{1243CC44-E08F-4B40-82D6-F75BC28D2B1E}" type="pres">
      <dgm:prSet presAssocID="{4B9BCF90-4E9E-4E2E-92A8-48D7FF8542D5}" presName="compositeNode" presStyleCnt="0">
        <dgm:presLayoutVars>
          <dgm:bulletEnabled val="1"/>
        </dgm:presLayoutVars>
      </dgm:prSet>
      <dgm:spPr/>
    </dgm:pt>
    <dgm:pt modelId="{DB5BE8A1-667C-4761-B62D-A0AEFA55E3F9}" type="pres">
      <dgm:prSet presAssocID="{4B9BCF90-4E9E-4E2E-92A8-48D7FF8542D5}" presName="image" presStyleLbl="fgImgPlace1" presStyleIdx="0" presStyleCnt="2"/>
      <dgm:spPr>
        <a:blipFill rotWithShape="1">
          <a:blip xmlns:r="http://schemas.openxmlformats.org/officeDocument/2006/relationships" r:embed="rId1">
            <a:extLst>
              <a:ext uri="{96DAC541-7B7A-43D3-8B79-37D633B846F1}">
                <asvg:svgBlip xmlns:asvg="http://schemas.microsoft.com/office/drawing/2016/SVG/main" r:embed="rId2"/>
              </a:ext>
            </a:extLst>
          </a:blip>
          <a:srcRect/>
          <a:stretch>
            <a:fillRect/>
          </a:stretch>
        </a:blipFill>
      </dgm:spPr>
    </dgm:pt>
    <dgm:pt modelId="{61198F87-4ACF-4F1B-A579-53E9C30057BD}" type="pres">
      <dgm:prSet presAssocID="{4B9BCF90-4E9E-4E2E-92A8-48D7FF8542D5}" presName="childNode" presStyleLbl="node1" presStyleIdx="0" presStyleCnt="2">
        <dgm:presLayoutVars>
          <dgm:bulletEnabled val="1"/>
        </dgm:presLayoutVars>
      </dgm:prSet>
      <dgm:spPr/>
    </dgm:pt>
    <dgm:pt modelId="{711AC591-BE68-4A5D-B1D5-21F7DBEF91DE}" type="pres">
      <dgm:prSet presAssocID="{4B9BCF90-4E9E-4E2E-92A8-48D7FF8542D5}" presName="parentNode" presStyleLbl="revTx" presStyleIdx="0" presStyleCnt="2">
        <dgm:presLayoutVars>
          <dgm:chMax val="0"/>
          <dgm:bulletEnabled val="1"/>
        </dgm:presLayoutVars>
      </dgm:prSet>
      <dgm:spPr/>
    </dgm:pt>
    <dgm:pt modelId="{A8AA60DF-E9FD-4172-A6F4-CA7F47A3F972}" type="pres">
      <dgm:prSet presAssocID="{E016CC8C-BB6D-4D9C-A03D-F387404480E7}" presName="sibTrans" presStyleCnt="0"/>
      <dgm:spPr/>
    </dgm:pt>
    <dgm:pt modelId="{3FA8A420-DD45-4277-829C-24646EC9D544}" type="pres">
      <dgm:prSet presAssocID="{7D6658AE-7773-4BFE-9FBD-8BC9CAEEE743}" presName="compositeNode" presStyleCnt="0">
        <dgm:presLayoutVars>
          <dgm:bulletEnabled val="1"/>
        </dgm:presLayoutVars>
      </dgm:prSet>
      <dgm:spPr/>
    </dgm:pt>
    <dgm:pt modelId="{F15CF8D6-07A6-4655-898E-3A337282136B}" type="pres">
      <dgm:prSet presAssocID="{7D6658AE-7773-4BFE-9FBD-8BC9CAEEE743}" presName="image" presStyleLbl="fgImgPlace1" presStyleIdx="1" presStyleCnt="2"/>
      <dgm:spPr>
        <a:blipFill rotWithShape="1">
          <a:blip xmlns:r="http://schemas.openxmlformats.org/officeDocument/2006/relationships" r:embed="rId3">
            <a:extLst>
              <a:ext uri="{96DAC541-7B7A-43D3-8B79-37D633B846F1}">
                <asvg:svgBlip xmlns:asvg="http://schemas.microsoft.com/office/drawing/2016/SVG/main" r:embed="rId4"/>
              </a:ext>
            </a:extLst>
          </a:blip>
          <a:srcRect/>
          <a:stretch>
            <a:fillRect/>
          </a:stretch>
        </a:blipFill>
      </dgm:spPr>
    </dgm:pt>
    <dgm:pt modelId="{DA46F244-B078-4569-B84A-C54B9389E06A}" type="pres">
      <dgm:prSet presAssocID="{7D6658AE-7773-4BFE-9FBD-8BC9CAEEE743}" presName="childNode" presStyleLbl="node1" presStyleIdx="1" presStyleCnt="2">
        <dgm:presLayoutVars>
          <dgm:bulletEnabled val="1"/>
        </dgm:presLayoutVars>
      </dgm:prSet>
      <dgm:spPr/>
    </dgm:pt>
    <dgm:pt modelId="{925698F0-3BF5-4CC8-964E-A8209954F246}" type="pres">
      <dgm:prSet presAssocID="{7D6658AE-7773-4BFE-9FBD-8BC9CAEEE743}" presName="parentNode" presStyleLbl="revTx" presStyleIdx="1" presStyleCnt="2">
        <dgm:presLayoutVars>
          <dgm:chMax val="0"/>
          <dgm:bulletEnabled val="1"/>
        </dgm:presLayoutVars>
      </dgm:prSet>
      <dgm:spPr/>
    </dgm:pt>
  </dgm:ptLst>
  <dgm:cxnLst>
    <dgm:cxn modelId="{30819607-A509-42DE-BFE4-BA6AD01F0EB3}" type="presOf" srcId="{7D6658AE-7773-4BFE-9FBD-8BC9CAEEE743}" destId="{925698F0-3BF5-4CC8-964E-A8209954F246}" srcOrd="0" destOrd="0" presId="urn:microsoft.com/office/officeart/2005/8/layout/hList2"/>
    <dgm:cxn modelId="{9F065322-85C1-43E9-B1A7-A6DF959BF3CD}" type="presOf" srcId="{403797CF-FEEE-4643-9226-F6B6672F593E}" destId="{DA46F244-B078-4569-B84A-C54B9389E06A}" srcOrd="0" destOrd="1" presId="urn:microsoft.com/office/officeart/2005/8/layout/hList2"/>
    <dgm:cxn modelId="{BF63D366-8BFD-4DB6-931D-092C67B4E4E1}" type="presOf" srcId="{BAEDE5BC-A73D-4CC3-BC29-7BE7F40027BF}" destId="{27CC84C8-35C7-482C-A157-BB317CA35BEF}" srcOrd="0" destOrd="0" presId="urn:microsoft.com/office/officeart/2005/8/layout/hList2"/>
    <dgm:cxn modelId="{FF4C1954-BAE9-44EE-9DEF-F97A92CEDA20}" type="presOf" srcId="{16D1B20D-9FF2-4703-948E-48240861F198}" destId="{61198F87-4ACF-4F1B-A579-53E9C30057BD}" srcOrd="0" destOrd="0" presId="urn:microsoft.com/office/officeart/2005/8/layout/hList2"/>
    <dgm:cxn modelId="{7609ED55-9F3B-4BC1-91A9-11467DAAB5B2}" srcId="{4B9BCF90-4E9E-4E2E-92A8-48D7FF8542D5}" destId="{2F8487D4-2436-488D-B4BE-EC5F2C40B781}" srcOrd="1" destOrd="0" parTransId="{3083486C-BF33-4C09-8FBC-2C8D843F8007}" sibTransId="{56895B13-D781-4256-AA13-16B2E4EAD6C5}"/>
    <dgm:cxn modelId="{55409C57-BCB0-4A0B-9AF8-26BF0D182802}" srcId="{7D6658AE-7773-4BFE-9FBD-8BC9CAEEE743}" destId="{7A8EE2B8-3C01-4270-86EF-1F89ACDF87EF}" srcOrd="0" destOrd="0" parTransId="{720A4724-1461-45F8-94D3-F5873FD0BA4D}" sibTransId="{D30938C9-AA32-4D7E-8740-884282EEC139}"/>
    <dgm:cxn modelId="{8C095279-283A-4DB6-9A93-558D3C868828}" type="presOf" srcId="{7A8EE2B8-3C01-4270-86EF-1F89ACDF87EF}" destId="{DA46F244-B078-4569-B84A-C54B9389E06A}" srcOrd="0" destOrd="0" presId="urn:microsoft.com/office/officeart/2005/8/layout/hList2"/>
    <dgm:cxn modelId="{6C99DA8A-C1A2-425F-937B-DD72333E8923}" srcId="{7D6658AE-7773-4BFE-9FBD-8BC9CAEEE743}" destId="{464EE22C-D45B-4E0B-8F4C-FEA057D5F60C}" srcOrd="2" destOrd="0" parTransId="{D6496ADD-1CA5-47EF-B2A1-43A62DC46B37}" sibTransId="{5539EAF0-28B6-4F2D-85A7-2363DD91620B}"/>
    <dgm:cxn modelId="{7FBDB68F-1892-4EDA-8EC5-AC07ADC2119A}" type="presOf" srcId="{4B9BCF90-4E9E-4E2E-92A8-48D7FF8542D5}" destId="{711AC591-BE68-4A5D-B1D5-21F7DBEF91DE}" srcOrd="0" destOrd="0" presId="urn:microsoft.com/office/officeart/2005/8/layout/hList2"/>
    <dgm:cxn modelId="{424EE6A7-CB7D-40AA-963D-17667EA7F324}" srcId="{BAEDE5BC-A73D-4CC3-BC29-7BE7F40027BF}" destId="{4B9BCF90-4E9E-4E2E-92A8-48D7FF8542D5}" srcOrd="0" destOrd="0" parTransId="{B6EC45A4-DE83-428C-8801-89636558FEF7}" sibTransId="{E016CC8C-BB6D-4D9C-A03D-F387404480E7}"/>
    <dgm:cxn modelId="{FB728EA9-662C-41FB-AE55-FF916E3DF04E}" type="presOf" srcId="{464EE22C-D45B-4E0B-8F4C-FEA057D5F60C}" destId="{DA46F244-B078-4569-B84A-C54B9389E06A}" srcOrd="0" destOrd="2" presId="urn:microsoft.com/office/officeart/2005/8/layout/hList2"/>
    <dgm:cxn modelId="{2796BAC0-8ADF-4A87-953F-57D2714837A1}" srcId="{BAEDE5BC-A73D-4CC3-BC29-7BE7F40027BF}" destId="{7D6658AE-7773-4BFE-9FBD-8BC9CAEEE743}" srcOrd="1" destOrd="0" parTransId="{76A59A71-6F7C-47AD-9E00-F115D7D24F55}" sibTransId="{A5333AAF-1C58-46A8-A927-B2C3FDCCB339}"/>
    <dgm:cxn modelId="{7CDEE2C0-219D-4D7E-9091-B2ACB70F9789}" srcId="{7D6658AE-7773-4BFE-9FBD-8BC9CAEEE743}" destId="{B00084BA-D50B-4CDF-AC85-84050C060657}" srcOrd="3" destOrd="0" parTransId="{9E814D9E-C296-4A2B-9200-FF0C7777716C}" sibTransId="{D80288EE-D02B-4E4E-BA25-8821A49BBAAC}"/>
    <dgm:cxn modelId="{199B4BC8-0984-4281-B5CA-C2FE57C81A95}" srcId="{4B9BCF90-4E9E-4E2E-92A8-48D7FF8542D5}" destId="{16D1B20D-9FF2-4703-948E-48240861F198}" srcOrd="0" destOrd="0" parTransId="{14B1192A-9B7C-4BD7-88B4-C233EB338B0A}" sibTransId="{ABBE45EC-0482-4E7E-80CC-9DC7B6FDE082}"/>
    <dgm:cxn modelId="{640AE8C8-6B42-42D2-B3A7-DF5145B8A030}" type="presOf" srcId="{2F8487D4-2436-488D-B4BE-EC5F2C40B781}" destId="{61198F87-4ACF-4F1B-A579-53E9C30057BD}" srcOrd="0" destOrd="1" presId="urn:microsoft.com/office/officeart/2005/8/layout/hList2"/>
    <dgm:cxn modelId="{43E422D9-ACAD-453F-B21F-D27D171DA5E4}" srcId="{7D6658AE-7773-4BFE-9FBD-8BC9CAEEE743}" destId="{403797CF-FEEE-4643-9226-F6B6672F593E}" srcOrd="1" destOrd="0" parTransId="{9F8E2E15-8ECE-4E86-9E12-D4BABE258F14}" sibTransId="{29F355BC-D5D0-4D04-AFE3-DA79D6F87326}"/>
    <dgm:cxn modelId="{280628EA-D505-4B22-A181-7052979CA456}" type="presOf" srcId="{B00084BA-D50B-4CDF-AC85-84050C060657}" destId="{DA46F244-B078-4569-B84A-C54B9389E06A}" srcOrd="0" destOrd="3" presId="urn:microsoft.com/office/officeart/2005/8/layout/hList2"/>
    <dgm:cxn modelId="{15FBD304-7FBD-4884-89BE-53FF7A190250}" type="presParOf" srcId="{27CC84C8-35C7-482C-A157-BB317CA35BEF}" destId="{1243CC44-E08F-4B40-82D6-F75BC28D2B1E}" srcOrd="0" destOrd="0" presId="urn:microsoft.com/office/officeart/2005/8/layout/hList2"/>
    <dgm:cxn modelId="{2A9DE9FD-1E5D-47E7-A66A-A76CE1725866}" type="presParOf" srcId="{1243CC44-E08F-4B40-82D6-F75BC28D2B1E}" destId="{DB5BE8A1-667C-4761-B62D-A0AEFA55E3F9}" srcOrd="0" destOrd="0" presId="urn:microsoft.com/office/officeart/2005/8/layout/hList2"/>
    <dgm:cxn modelId="{EA184E95-5471-4E7B-B51C-D413B18EFF7C}" type="presParOf" srcId="{1243CC44-E08F-4B40-82D6-F75BC28D2B1E}" destId="{61198F87-4ACF-4F1B-A579-53E9C30057BD}" srcOrd="1" destOrd="0" presId="urn:microsoft.com/office/officeart/2005/8/layout/hList2"/>
    <dgm:cxn modelId="{E3E0CB67-61A0-46E1-8EE2-5D69AFC6DECA}" type="presParOf" srcId="{1243CC44-E08F-4B40-82D6-F75BC28D2B1E}" destId="{711AC591-BE68-4A5D-B1D5-21F7DBEF91DE}" srcOrd="2" destOrd="0" presId="urn:microsoft.com/office/officeart/2005/8/layout/hList2"/>
    <dgm:cxn modelId="{32CD8F39-A985-4D6D-9D65-CF2D573375D1}" type="presParOf" srcId="{27CC84C8-35C7-482C-A157-BB317CA35BEF}" destId="{A8AA60DF-E9FD-4172-A6F4-CA7F47A3F972}" srcOrd="1" destOrd="0" presId="urn:microsoft.com/office/officeart/2005/8/layout/hList2"/>
    <dgm:cxn modelId="{88881295-4BB5-4A62-AB12-B4C448C24FA2}" type="presParOf" srcId="{27CC84C8-35C7-482C-A157-BB317CA35BEF}" destId="{3FA8A420-DD45-4277-829C-24646EC9D544}" srcOrd="2" destOrd="0" presId="urn:microsoft.com/office/officeart/2005/8/layout/hList2"/>
    <dgm:cxn modelId="{FB7B6CDA-6DAE-4051-88D0-B22566F313A3}" type="presParOf" srcId="{3FA8A420-DD45-4277-829C-24646EC9D544}" destId="{F15CF8D6-07A6-4655-898E-3A337282136B}" srcOrd="0" destOrd="0" presId="urn:microsoft.com/office/officeart/2005/8/layout/hList2"/>
    <dgm:cxn modelId="{0BFD93BB-7723-4E61-A14A-BE27A81EC2EF}" type="presParOf" srcId="{3FA8A420-DD45-4277-829C-24646EC9D544}" destId="{DA46F244-B078-4569-B84A-C54B9389E06A}" srcOrd="1" destOrd="0" presId="urn:microsoft.com/office/officeart/2005/8/layout/hList2"/>
    <dgm:cxn modelId="{C0579A30-6BD1-4678-AD99-F13758969759}" type="presParOf" srcId="{3FA8A420-DD45-4277-829C-24646EC9D544}" destId="{925698F0-3BF5-4CC8-964E-A8209954F246}" srcOrd="2" destOrd="0" presId="urn:microsoft.com/office/officeart/2005/8/layout/h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39830621-F3DF-4F38-BB0A-C4B22A981D99}"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GB"/>
        </a:p>
      </dgm:t>
    </dgm:pt>
    <dgm:pt modelId="{BB4CF57F-DC23-4B13-9E13-896666566BC4}">
      <dgm:prSet phldrT="[Text]"/>
      <dgm:spPr/>
      <dgm:t>
        <a:bodyPr/>
        <a:lstStyle/>
        <a:p>
          <a:pPr algn="l"/>
          <a:r>
            <a:rPr lang="en-GB" dirty="0"/>
            <a:t>Scope and description of the service</a:t>
          </a:r>
        </a:p>
      </dgm:t>
    </dgm:pt>
    <dgm:pt modelId="{E20EC451-AF7A-4E58-9933-837478EB0D44}" type="parTrans" cxnId="{CA8C9B4D-5092-4218-823E-F3A3503191D9}">
      <dgm:prSet/>
      <dgm:spPr/>
      <dgm:t>
        <a:bodyPr/>
        <a:lstStyle/>
        <a:p>
          <a:pPr algn="l"/>
          <a:endParaRPr lang="en-GB"/>
        </a:p>
      </dgm:t>
    </dgm:pt>
    <dgm:pt modelId="{80A63E90-6E2D-4047-AAF1-D8641B9C7AA5}" type="sibTrans" cxnId="{CA8C9B4D-5092-4218-823E-F3A3503191D9}">
      <dgm:prSet/>
      <dgm:spPr/>
      <dgm:t>
        <a:bodyPr/>
        <a:lstStyle/>
        <a:p>
          <a:pPr algn="l"/>
          <a:endParaRPr lang="en-GB"/>
        </a:p>
      </dgm:t>
    </dgm:pt>
    <dgm:pt modelId="{0A94EF32-B14A-4630-8174-D3235D274429}">
      <dgm:prSet/>
      <dgm:spPr/>
      <dgm:t>
        <a:bodyPr/>
        <a:lstStyle/>
        <a:p>
          <a:pPr algn="l"/>
          <a:r>
            <a:rPr lang="en-US" dirty="0"/>
            <a:t>Service hours and exceptions</a:t>
          </a:r>
        </a:p>
      </dgm:t>
    </dgm:pt>
    <dgm:pt modelId="{DDF3DDCB-9D19-4219-9634-56CD5B4B10F2}" type="parTrans" cxnId="{0FBD9738-57A9-4B2F-AB9C-3C68C100CEBC}">
      <dgm:prSet/>
      <dgm:spPr/>
      <dgm:t>
        <a:bodyPr/>
        <a:lstStyle/>
        <a:p>
          <a:pPr algn="l"/>
          <a:endParaRPr lang="en-GB"/>
        </a:p>
      </dgm:t>
    </dgm:pt>
    <dgm:pt modelId="{A2A43889-A65E-4BE2-A005-CA5BABF9B972}" type="sibTrans" cxnId="{0FBD9738-57A9-4B2F-AB9C-3C68C100CEBC}">
      <dgm:prSet/>
      <dgm:spPr/>
      <dgm:t>
        <a:bodyPr/>
        <a:lstStyle/>
        <a:p>
          <a:pPr algn="l"/>
          <a:endParaRPr lang="en-GB"/>
        </a:p>
      </dgm:t>
    </dgm:pt>
    <dgm:pt modelId="{698D9E46-CF8B-4AA9-9249-69C7C2BAD9DF}">
      <dgm:prSet/>
      <dgm:spPr/>
      <dgm:t>
        <a:bodyPr/>
        <a:lstStyle/>
        <a:p>
          <a:pPr algn="l"/>
          <a:r>
            <a:rPr lang="en-GB" dirty="0"/>
            <a:t>Service components &amp; dependencies</a:t>
          </a:r>
        </a:p>
      </dgm:t>
    </dgm:pt>
    <dgm:pt modelId="{6669F6AC-7919-40C0-8950-430400B4BC42}" type="parTrans" cxnId="{0AF0B096-1588-4CE6-811D-A5DFDD81BA03}">
      <dgm:prSet/>
      <dgm:spPr/>
      <dgm:t>
        <a:bodyPr/>
        <a:lstStyle/>
        <a:p>
          <a:pPr algn="l"/>
          <a:endParaRPr lang="en-GB"/>
        </a:p>
      </dgm:t>
    </dgm:pt>
    <dgm:pt modelId="{D2FCDE2B-BEB3-472A-B56D-19995CA1585D}" type="sibTrans" cxnId="{0AF0B096-1588-4CE6-811D-A5DFDD81BA03}">
      <dgm:prSet/>
      <dgm:spPr/>
      <dgm:t>
        <a:bodyPr/>
        <a:lstStyle/>
        <a:p>
          <a:pPr algn="l"/>
          <a:endParaRPr lang="en-GB"/>
        </a:p>
      </dgm:t>
    </dgm:pt>
    <dgm:pt modelId="{205FAC46-A342-42C5-BF01-6E33D56CB0EC}">
      <dgm:prSet/>
      <dgm:spPr/>
      <dgm:t>
        <a:bodyPr/>
        <a:lstStyle/>
        <a:p>
          <a:pPr algn="l"/>
          <a:r>
            <a:rPr lang="en-GB"/>
            <a:t>Support</a:t>
          </a:r>
          <a:endParaRPr lang="en-GB" dirty="0"/>
        </a:p>
      </dgm:t>
    </dgm:pt>
    <dgm:pt modelId="{AC635048-C289-4C0F-A572-B2D073643671}" type="parTrans" cxnId="{230B1D52-9B1E-44DA-9714-415EE684A98C}">
      <dgm:prSet/>
      <dgm:spPr/>
      <dgm:t>
        <a:bodyPr/>
        <a:lstStyle/>
        <a:p>
          <a:pPr algn="l"/>
          <a:endParaRPr lang="en-GB"/>
        </a:p>
      </dgm:t>
    </dgm:pt>
    <dgm:pt modelId="{A5EE6A2D-C163-495A-8AFE-5F7AD9E8754F}" type="sibTrans" cxnId="{230B1D52-9B1E-44DA-9714-415EE684A98C}">
      <dgm:prSet/>
      <dgm:spPr/>
      <dgm:t>
        <a:bodyPr/>
        <a:lstStyle/>
        <a:p>
          <a:pPr algn="l"/>
          <a:endParaRPr lang="en-GB"/>
        </a:p>
      </dgm:t>
    </dgm:pt>
    <dgm:pt modelId="{18B05DEB-34E4-4BC6-A194-ACD49942003D}">
      <dgm:prSet/>
      <dgm:spPr/>
      <dgm:t>
        <a:bodyPr/>
        <a:lstStyle/>
        <a:p>
          <a:pPr algn="l"/>
          <a:r>
            <a:rPr lang="en-GB" dirty="0"/>
            <a:t>Incident handling</a:t>
          </a:r>
        </a:p>
      </dgm:t>
    </dgm:pt>
    <dgm:pt modelId="{A06A0F35-7CE8-43AA-ACF3-87659AFD2041}" type="parTrans" cxnId="{01326EA6-142C-45FD-BCC7-C88AE7A9446B}">
      <dgm:prSet/>
      <dgm:spPr/>
      <dgm:t>
        <a:bodyPr/>
        <a:lstStyle/>
        <a:p>
          <a:pPr algn="l"/>
          <a:endParaRPr lang="en-GB"/>
        </a:p>
      </dgm:t>
    </dgm:pt>
    <dgm:pt modelId="{237480B3-EE5A-4D52-9E25-C435045CFF61}" type="sibTrans" cxnId="{01326EA6-142C-45FD-BCC7-C88AE7A9446B}">
      <dgm:prSet/>
      <dgm:spPr/>
      <dgm:t>
        <a:bodyPr/>
        <a:lstStyle/>
        <a:p>
          <a:pPr algn="l"/>
          <a:endParaRPr lang="en-GB"/>
        </a:p>
      </dgm:t>
    </dgm:pt>
    <dgm:pt modelId="{5E7F968E-AA57-4421-9839-AFC8AFCD676F}">
      <dgm:prSet/>
      <dgm:spPr/>
      <dgm:t>
        <a:bodyPr/>
        <a:lstStyle/>
        <a:p>
          <a:pPr algn="l"/>
          <a:r>
            <a:rPr lang="en-GB"/>
            <a:t>Fulfilment of service requests</a:t>
          </a:r>
          <a:endParaRPr lang="en-GB" dirty="0"/>
        </a:p>
      </dgm:t>
    </dgm:pt>
    <dgm:pt modelId="{01920794-513C-4693-A0F7-D8088A4D63DB}" type="parTrans" cxnId="{9C09ACC3-627B-4BBB-BE53-4ED947B9432E}">
      <dgm:prSet/>
      <dgm:spPr/>
      <dgm:t>
        <a:bodyPr/>
        <a:lstStyle/>
        <a:p>
          <a:pPr algn="l"/>
          <a:endParaRPr lang="en-GB"/>
        </a:p>
      </dgm:t>
    </dgm:pt>
    <dgm:pt modelId="{EA679EF0-59DC-4AFC-BFB3-D30ED606ADAF}" type="sibTrans" cxnId="{9C09ACC3-627B-4BBB-BE53-4ED947B9432E}">
      <dgm:prSet/>
      <dgm:spPr/>
      <dgm:t>
        <a:bodyPr/>
        <a:lstStyle/>
        <a:p>
          <a:pPr algn="l"/>
          <a:endParaRPr lang="en-GB"/>
        </a:p>
      </dgm:t>
    </dgm:pt>
    <dgm:pt modelId="{4B49881A-AF37-4460-8E65-31E30517A3AB}">
      <dgm:prSet/>
      <dgm:spPr/>
      <dgm:t>
        <a:bodyPr/>
        <a:lstStyle/>
        <a:p>
          <a:pPr algn="l"/>
          <a:r>
            <a:rPr lang="en-GB" dirty="0"/>
            <a:t>Service level targets</a:t>
          </a:r>
        </a:p>
      </dgm:t>
    </dgm:pt>
    <dgm:pt modelId="{A3AB321D-943A-4789-9E87-38D80027E05A}" type="parTrans" cxnId="{051B7A31-BB5B-4F68-B5FA-0120492EE435}">
      <dgm:prSet/>
      <dgm:spPr/>
      <dgm:t>
        <a:bodyPr/>
        <a:lstStyle/>
        <a:p>
          <a:pPr algn="l"/>
          <a:endParaRPr lang="en-GB"/>
        </a:p>
      </dgm:t>
    </dgm:pt>
    <dgm:pt modelId="{CE85DB9D-896B-450B-9C91-7C907C740F54}" type="sibTrans" cxnId="{051B7A31-BB5B-4F68-B5FA-0120492EE435}">
      <dgm:prSet/>
      <dgm:spPr/>
      <dgm:t>
        <a:bodyPr/>
        <a:lstStyle/>
        <a:p>
          <a:pPr algn="l"/>
          <a:endParaRPr lang="en-GB"/>
        </a:p>
      </dgm:t>
    </dgm:pt>
    <dgm:pt modelId="{D4833137-FDE1-41B2-A739-634BB627E3D6}">
      <dgm:prSet/>
      <dgm:spPr/>
      <dgm:t>
        <a:bodyPr/>
        <a:lstStyle/>
        <a:p>
          <a:pPr algn="l"/>
          <a:r>
            <a:rPr lang="en-GB"/>
            <a:t>Limitations &amp; constraints</a:t>
          </a:r>
          <a:endParaRPr lang="en-GB" dirty="0"/>
        </a:p>
      </dgm:t>
    </dgm:pt>
    <dgm:pt modelId="{7E1DD4DE-5870-4F34-9263-EB45BA04FF12}" type="parTrans" cxnId="{A2DB9E9B-0F4A-4B93-8B90-840810A865CB}">
      <dgm:prSet/>
      <dgm:spPr/>
      <dgm:t>
        <a:bodyPr/>
        <a:lstStyle/>
        <a:p>
          <a:pPr algn="l"/>
          <a:endParaRPr lang="en-GB"/>
        </a:p>
      </dgm:t>
    </dgm:pt>
    <dgm:pt modelId="{5AC56FAC-9CFE-434B-AC71-76A43912087B}" type="sibTrans" cxnId="{A2DB9E9B-0F4A-4B93-8B90-840810A865CB}">
      <dgm:prSet/>
      <dgm:spPr/>
      <dgm:t>
        <a:bodyPr/>
        <a:lstStyle/>
        <a:p>
          <a:pPr algn="l"/>
          <a:endParaRPr lang="en-GB"/>
        </a:p>
      </dgm:t>
    </dgm:pt>
    <dgm:pt modelId="{DD2BE39C-B50E-4FC4-9534-A9CE52813BEA}">
      <dgm:prSet/>
      <dgm:spPr/>
      <dgm:t>
        <a:bodyPr/>
        <a:lstStyle/>
        <a:p>
          <a:pPr algn="l"/>
          <a:r>
            <a:rPr lang="en-GB"/>
            <a:t>Communication, reporting &amp; escalation</a:t>
          </a:r>
          <a:endParaRPr lang="en-GB" dirty="0"/>
        </a:p>
      </dgm:t>
    </dgm:pt>
    <dgm:pt modelId="{4AF9220A-F5A8-4D3A-8F6C-3E00218EB1E7}" type="parTrans" cxnId="{5ECB1B67-8C51-4F8A-831D-739C2E25D5E6}">
      <dgm:prSet/>
      <dgm:spPr/>
      <dgm:t>
        <a:bodyPr/>
        <a:lstStyle/>
        <a:p>
          <a:pPr algn="l"/>
          <a:endParaRPr lang="en-GB"/>
        </a:p>
      </dgm:t>
    </dgm:pt>
    <dgm:pt modelId="{C4843EF7-6C0E-4AAE-BA6A-53566FD9F24D}" type="sibTrans" cxnId="{5ECB1B67-8C51-4F8A-831D-739C2E25D5E6}">
      <dgm:prSet/>
      <dgm:spPr/>
      <dgm:t>
        <a:bodyPr/>
        <a:lstStyle/>
        <a:p>
          <a:pPr algn="l"/>
          <a:endParaRPr lang="en-GB"/>
        </a:p>
      </dgm:t>
    </dgm:pt>
    <dgm:pt modelId="{13B0379E-80F6-460B-A587-977250544F3F}">
      <dgm:prSet/>
      <dgm:spPr/>
      <dgm:t>
        <a:bodyPr/>
        <a:lstStyle/>
        <a:p>
          <a:pPr algn="l"/>
          <a:r>
            <a:rPr lang="en-GB"/>
            <a:t>General communication</a:t>
          </a:r>
          <a:endParaRPr lang="en-GB" dirty="0"/>
        </a:p>
      </dgm:t>
    </dgm:pt>
    <dgm:pt modelId="{5CBB1E94-0D6C-44C1-893A-75019A0AC67E}" type="parTrans" cxnId="{3A2315C8-9281-4DB0-A25D-DF234030ED15}">
      <dgm:prSet/>
      <dgm:spPr/>
      <dgm:t>
        <a:bodyPr/>
        <a:lstStyle/>
        <a:p>
          <a:pPr algn="l"/>
          <a:endParaRPr lang="en-GB"/>
        </a:p>
      </dgm:t>
    </dgm:pt>
    <dgm:pt modelId="{2E4A24D7-B505-468C-8D42-284D6D247BDA}" type="sibTrans" cxnId="{3A2315C8-9281-4DB0-A25D-DF234030ED15}">
      <dgm:prSet/>
      <dgm:spPr/>
      <dgm:t>
        <a:bodyPr/>
        <a:lstStyle/>
        <a:p>
          <a:pPr algn="l"/>
          <a:endParaRPr lang="en-GB"/>
        </a:p>
      </dgm:t>
    </dgm:pt>
    <dgm:pt modelId="{66C96D78-2DFB-436F-A623-3C8FE77F643A}">
      <dgm:prSet/>
      <dgm:spPr/>
      <dgm:t>
        <a:bodyPr/>
        <a:lstStyle/>
        <a:p>
          <a:pPr algn="l"/>
          <a:r>
            <a:rPr lang="en-GB"/>
            <a:t>Regular reporting</a:t>
          </a:r>
          <a:endParaRPr lang="en-GB" dirty="0"/>
        </a:p>
      </dgm:t>
    </dgm:pt>
    <dgm:pt modelId="{4D1623F3-D2AF-4B4E-AFE9-0873210FC42B}" type="parTrans" cxnId="{25CBF2C0-89FE-40E2-87FD-502505BB8BE4}">
      <dgm:prSet/>
      <dgm:spPr/>
      <dgm:t>
        <a:bodyPr/>
        <a:lstStyle/>
        <a:p>
          <a:pPr algn="l"/>
          <a:endParaRPr lang="en-GB"/>
        </a:p>
      </dgm:t>
    </dgm:pt>
    <dgm:pt modelId="{93D12365-C1D4-4AE8-B36F-9A5C5EC914C0}" type="sibTrans" cxnId="{25CBF2C0-89FE-40E2-87FD-502505BB8BE4}">
      <dgm:prSet/>
      <dgm:spPr/>
      <dgm:t>
        <a:bodyPr/>
        <a:lstStyle/>
        <a:p>
          <a:pPr algn="l"/>
          <a:endParaRPr lang="en-GB"/>
        </a:p>
      </dgm:t>
    </dgm:pt>
    <dgm:pt modelId="{7D87A8C5-93F1-4454-B274-495ADB89E6A5}">
      <dgm:prSet/>
      <dgm:spPr/>
      <dgm:t>
        <a:bodyPr/>
        <a:lstStyle/>
        <a:p>
          <a:pPr algn="l"/>
          <a:r>
            <a:rPr lang="en-GB"/>
            <a:t>SLA violations</a:t>
          </a:r>
          <a:endParaRPr lang="en-GB" dirty="0"/>
        </a:p>
      </dgm:t>
    </dgm:pt>
    <dgm:pt modelId="{3F86F6A3-3030-44F7-9630-88E0C50F6C66}" type="parTrans" cxnId="{5E3E2DAF-D205-441C-9FF7-92C897B563E4}">
      <dgm:prSet/>
      <dgm:spPr/>
      <dgm:t>
        <a:bodyPr/>
        <a:lstStyle/>
        <a:p>
          <a:pPr algn="l"/>
          <a:endParaRPr lang="en-GB"/>
        </a:p>
      </dgm:t>
    </dgm:pt>
    <dgm:pt modelId="{5AAC6A96-1CE9-45C6-887B-2E657C956773}" type="sibTrans" cxnId="{5E3E2DAF-D205-441C-9FF7-92C897B563E4}">
      <dgm:prSet/>
      <dgm:spPr/>
      <dgm:t>
        <a:bodyPr/>
        <a:lstStyle/>
        <a:p>
          <a:pPr algn="l"/>
          <a:endParaRPr lang="en-GB"/>
        </a:p>
      </dgm:t>
    </dgm:pt>
    <dgm:pt modelId="{31B318F2-5584-45A7-9E99-8CA6A56EB950}">
      <dgm:prSet/>
      <dgm:spPr/>
      <dgm:t>
        <a:bodyPr/>
        <a:lstStyle/>
        <a:p>
          <a:pPr algn="l"/>
          <a:r>
            <a:rPr lang="en-GB"/>
            <a:t>Escalation &amp; complaints</a:t>
          </a:r>
          <a:endParaRPr lang="en-GB" dirty="0"/>
        </a:p>
      </dgm:t>
    </dgm:pt>
    <dgm:pt modelId="{11967B53-1628-4E93-898D-3A6E02ED4B09}" type="parTrans" cxnId="{98CEC1A9-A373-4B24-9DA6-6D6AD0F0DFFE}">
      <dgm:prSet/>
      <dgm:spPr/>
      <dgm:t>
        <a:bodyPr/>
        <a:lstStyle/>
        <a:p>
          <a:pPr algn="l"/>
          <a:endParaRPr lang="en-GB"/>
        </a:p>
      </dgm:t>
    </dgm:pt>
    <dgm:pt modelId="{5732EF58-5045-4AE2-919F-235E993278CB}" type="sibTrans" cxnId="{98CEC1A9-A373-4B24-9DA6-6D6AD0F0DFFE}">
      <dgm:prSet/>
      <dgm:spPr/>
      <dgm:t>
        <a:bodyPr/>
        <a:lstStyle/>
        <a:p>
          <a:pPr algn="l"/>
          <a:endParaRPr lang="en-GB"/>
        </a:p>
      </dgm:t>
    </dgm:pt>
    <dgm:pt modelId="{67FF1C14-4D3C-494F-96F6-1D0AF61F95A1}">
      <dgm:prSet/>
      <dgm:spPr/>
      <dgm:t>
        <a:bodyPr/>
        <a:lstStyle/>
        <a:p>
          <a:pPr algn="l"/>
          <a:r>
            <a:rPr lang="en-GB"/>
            <a:t>Information security &amp; data protection</a:t>
          </a:r>
          <a:endParaRPr lang="en-GB" dirty="0"/>
        </a:p>
      </dgm:t>
    </dgm:pt>
    <dgm:pt modelId="{BA38BCCA-EAF6-4827-AD95-F8861AEDCD41}" type="parTrans" cxnId="{13F3D809-29AE-46B0-B3A6-20512B51C1D3}">
      <dgm:prSet/>
      <dgm:spPr/>
      <dgm:t>
        <a:bodyPr/>
        <a:lstStyle/>
        <a:p>
          <a:pPr algn="l"/>
          <a:endParaRPr lang="en-GB"/>
        </a:p>
      </dgm:t>
    </dgm:pt>
    <dgm:pt modelId="{51517058-8560-4C06-90BE-2DE2843AA91C}" type="sibTrans" cxnId="{13F3D809-29AE-46B0-B3A6-20512B51C1D3}">
      <dgm:prSet/>
      <dgm:spPr/>
      <dgm:t>
        <a:bodyPr/>
        <a:lstStyle/>
        <a:p>
          <a:pPr algn="l"/>
          <a:endParaRPr lang="en-GB"/>
        </a:p>
      </dgm:t>
    </dgm:pt>
    <dgm:pt modelId="{E6A3D2AF-F7C3-4AAA-B9D1-9D6387FC076D}">
      <dgm:prSet/>
      <dgm:spPr/>
      <dgm:t>
        <a:bodyPr/>
        <a:lstStyle/>
        <a:p>
          <a:pPr algn="l"/>
          <a:r>
            <a:rPr lang="en-GB"/>
            <a:t>Additional responsibilities of the service provider</a:t>
          </a:r>
          <a:endParaRPr lang="en-GB" dirty="0"/>
        </a:p>
      </dgm:t>
    </dgm:pt>
    <dgm:pt modelId="{82EB9AAF-F2BD-4641-ADE6-255D88CF6BDA}" type="parTrans" cxnId="{CABF4814-A5CD-4712-B6B5-E5891023B591}">
      <dgm:prSet/>
      <dgm:spPr/>
      <dgm:t>
        <a:bodyPr/>
        <a:lstStyle/>
        <a:p>
          <a:pPr algn="l"/>
          <a:endParaRPr lang="en-GB"/>
        </a:p>
      </dgm:t>
    </dgm:pt>
    <dgm:pt modelId="{0DA10CCF-A57E-49D3-ABBE-A3B86C4734FA}" type="sibTrans" cxnId="{CABF4814-A5CD-4712-B6B5-E5891023B591}">
      <dgm:prSet/>
      <dgm:spPr/>
      <dgm:t>
        <a:bodyPr/>
        <a:lstStyle/>
        <a:p>
          <a:pPr algn="l"/>
          <a:endParaRPr lang="en-GB"/>
        </a:p>
      </dgm:t>
    </dgm:pt>
    <dgm:pt modelId="{7DA3A0A7-F43F-44E6-A1FA-205C8E8A1617}">
      <dgm:prSet/>
      <dgm:spPr/>
      <dgm:t>
        <a:bodyPr/>
        <a:lstStyle/>
        <a:p>
          <a:pPr algn="l"/>
          <a:r>
            <a:rPr lang="en-GB" dirty="0"/>
            <a:t>Customer responsibilities</a:t>
          </a:r>
        </a:p>
      </dgm:t>
    </dgm:pt>
    <dgm:pt modelId="{47D2D537-CEA4-4F18-B8B2-168B3ECA6F46}" type="parTrans" cxnId="{E13DAA70-DCA5-439A-834B-C0472E9FA3FC}">
      <dgm:prSet/>
      <dgm:spPr/>
      <dgm:t>
        <a:bodyPr/>
        <a:lstStyle/>
        <a:p>
          <a:pPr algn="l"/>
          <a:endParaRPr lang="en-GB"/>
        </a:p>
      </dgm:t>
    </dgm:pt>
    <dgm:pt modelId="{176BAC85-A94E-4DAC-8DAA-FEDBB793AAC9}" type="sibTrans" cxnId="{E13DAA70-DCA5-439A-834B-C0472E9FA3FC}">
      <dgm:prSet/>
      <dgm:spPr/>
      <dgm:t>
        <a:bodyPr/>
        <a:lstStyle/>
        <a:p>
          <a:pPr algn="l"/>
          <a:endParaRPr lang="en-GB"/>
        </a:p>
      </dgm:t>
    </dgm:pt>
    <dgm:pt modelId="{EF6BB7D8-D96C-4E44-A04B-CE9A968DF44A}">
      <dgm:prSet/>
      <dgm:spPr/>
      <dgm:t>
        <a:bodyPr/>
        <a:lstStyle/>
        <a:p>
          <a:pPr algn="l"/>
          <a:r>
            <a:rPr lang="en-GB"/>
            <a:t>Review</a:t>
          </a:r>
          <a:endParaRPr lang="en-GB" dirty="0"/>
        </a:p>
      </dgm:t>
    </dgm:pt>
    <dgm:pt modelId="{6AF701F4-892A-42FC-9419-C92B49A9EAB5}" type="parTrans" cxnId="{2EB68138-99C7-4C64-B954-F361879929A3}">
      <dgm:prSet/>
      <dgm:spPr/>
      <dgm:t>
        <a:bodyPr/>
        <a:lstStyle/>
        <a:p>
          <a:pPr algn="l"/>
          <a:endParaRPr lang="en-GB"/>
        </a:p>
      </dgm:t>
    </dgm:pt>
    <dgm:pt modelId="{C991D584-E054-4CB9-AD7A-5EC1077F9825}" type="sibTrans" cxnId="{2EB68138-99C7-4C64-B954-F361879929A3}">
      <dgm:prSet/>
      <dgm:spPr/>
      <dgm:t>
        <a:bodyPr/>
        <a:lstStyle/>
        <a:p>
          <a:pPr algn="l"/>
          <a:endParaRPr lang="en-GB"/>
        </a:p>
      </dgm:t>
    </dgm:pt>
    <dgm:pt modelId="{87D112F6-4D29-4FD7-B6F6-F0CD6CC7760F}">
      <dgm:prSet/>
      <dgm:spPr/>
      <dgm:t>
        <a:bodyPr/>
        <a:lstStyle/>
        <a:p>
          <a:pPr algn="l"/>
          <a:r>
            <a:rPr lang="en-GB" dirty="0"/>
            <a:t>Glossary of terms</a:t>
          </a:r>
        </a:p>
      </dgm:t>
    </dgm:pt>
    <dgm:pt modelId="{7F6AF795-43CB-4AE5-B2E3-48928620B421}" type="parTrans" cxnId="{D5179C60-967B-4FBB-8BB4-F835E6B47A37}">
      <dgm:prSet/>
      <dgm:spPr/>
      <dgm:t>
        <a:bodyPr/>
        <a:lstStyle/>
        <a:p>
          <a:pPr algn="l"/>
          <a:endParaRPr lang="en-GB"/>
        </a:p>
      </dgm:t>
    </dgm:pt>
    <dgm:pt modelId="{18FDDCE4-C990-41F6-805C-E8FBFDFFAF9C}" type="sibTrans" cxnId="{D5179C60-967B-4FBB-8BB4-F835E6B47A37}">
      <dgm:prSet/>
      <dgm:spPr/>
      <dgm:t>
        <a:bodyPr/>
        <a:lstStyle/>
        <a:p>
          <a:pPr algn="l"/>
          <a:endParaRPr lang="en-GB"/>
        </a:p>
      </dgm:t>
    </dgm:pt>
    <dgm:pt modelId="{36C5F8F1-613C-42DE-B726-04964E6A2D80}">
      <dgm:prSet/>
      <dgm:spPr/>
      <dgm:t>
        <a:bodyPr/>
        <a:lstStyle/>
        <a:p>
          <a:pPr algn="l"/>
          <a:r>
            <a:rPr lang="en-GB" dirty="0"/>
            <a:t>Availability</a:t>
          </a:r>
        </a:p>
      </dgm:t>
    </dgm:pt>
    <dgm:pt modelId="{95F6B1FC-8B0D-482D-AF1D-D195EBE6FB20}" type="parTrans" cxnId="{F6E11706-10D6-4C8C-B045-AE90C4CB7F50}">
      <dgm:prSet/>
      <dgm:spPr/>
      <dgm:t>
        <a:bodyPr/>
        <a:lstStyle/>
        <a:p>
          <a:pPr algn="l"/>
          <a:endParaRPr lang="en-GB"/>
        </a:p>
      </dgm:t>
    </dgm:pt>
    <dgm:pt modelId="{2050B0D8-1B60-4152-8A13-9C847F7FFF45}" type="sibTrans" cxnId="{F6E11706-10D6-4C8C-B045-AE90C4CB7F50}">
      <dgm:prSet/>
      <dgm:spPr/>
      <dgm:t>
        <a:bodyPr/>
        <a:lstStyle/>
        <a:p>
          <a:pPr algn="l"/>
          <a:endParaRPr lang="en-GB"/>
        </a:p>
      </dgm:t>
    </dgm:pt>
    <dgm:pt modelId="{FA74D273-E97F-452A-B3E6-B83F828151D5}">
      <dgm:prSet/>
      <dgm:spPr/>
      <dgm:t>
        <a:bodyPr/>
        <a:lstStyle/>
        <a:p>
          <a:pPr algn="l"/>
          <a:r>
            <a:rPr lang="en-GB" dirty="0"/>
            <a:t>Response (and resolution)</a:t>
          </a:r>
        </a:p>
      </dgm:t>
    </dgm:pt>
    <dgm:pt modelId="{C4A2E636-EA37-4644-8134-52236D58CF15}" type="parTrans" cxnId="{0587E2AF-6A5D-441E-A2E0-A1663E63CC86}">
      <dgm:prSet/>
      <dgm:spPr/>
      <dgm:t>
        <a:bodyPr/>
        <a:lstStyle/>
        <a:p>
          <a:pPr algn="l"/>
          <a:endParaRPr lang="en-GB"/>
        </a:p>
      </dgm:t>
    </dgm:pt>
    <dgm:pt modelId="{D738CF40-8461-4AAA-A3A8-57FB29E36ED1}" type="sibTrans" cxnId="{0587E2AF-6A5D-441E-A2E0-A1663E63CC86}">
      <dgm:prSet/>
      <dgm:spPr/>
      <dgm:t>
        <a:bodyPr/>
        <a:lstStyle/>
        <a:p>
          <a:pPr algn="l"/>
          <a:endParaRPr lang="en-GB"/>
        </a:p>
      </dgm:t>
    </dgm:pt>
    <dgm:pt modelId="{2F48B57A-74F6-42E8-89F0-374DF06EA199}">
      <dgm:prSet/>
      <dgm:spPr/>
      <dgm:t>
        <a:bodyPr/>
        <a:lstStyle/>
        <a:p>
          <a:pPr algn="l"/>
          <a:r>
            <a:rPr lang="en-GB" dirty="0"/>
            <a:t>Technical… </a:t>
          </a:r>
        </a:p>
      </dgm:t>
    </dgm:pt>
    <dgm:pt modelId="{FF0B0729-5B48-4466-9A8E-5CA9D1BE203D}" type="parTrans" cxnId="{23B5C07C-B551-4B24-A6DE-8D93D9202EF1}">
      <dgm:prSet/>
      <dgm:spPr/>
      <dgm:t>
        <a:bodyPr/>
        <a:lstStyle/>
        <a:p>
          <a:pPr algn="l"/>
          <a:endParaRPr lang="en-GB"/>
        </a:p>
      </dgm:t>
    </dgm:pt>
    <dgm:pt modelId="{681EE1FE-7A6A-4D91-BA36-9CF1502F48F0}" type="sibTrans" cxnId="{23B5C07C-B551-4B24-A6DE-8D93D9202EF1}">
      <dgm:prSet/>
      <dgm:spPr/>
      <dgm:t>
        <a:bodyPr/>
        <a:lstStyle/>
        <a:p>
          <a:pPr algn="l"/>
          <a:endParaRPr lang="en-GB"/>
        </a:p>
      </dgm:t>
    </dgm:pt>
    <dgm:pt modelId="{85C42A8D-9E65-40D2-8D1F-E4580E02D14F}">
      <dgm:prSet/>
      <dgm:spPr/>
      <dgm:t>
        <a:bodyPr/>
        <a:lstStyle/>
        <a:p>
          <a:pPr algn="l"/>
          <a:r>
            <a:rPr lang="en-GB" dirty="0"/>
            <a:t>Other…</a:t>
          </a:r>
        </a:p>
      </dgm:t>
    </dgm:pt>
    <dgm:pt modelId="{5CAEF67A-DBA5-497D-83D8-11F05CD12FFF}" type="parTrans" cxnId="{E596998A-32D7-4FB4-BE61-BDF9C58EC3F0}">
      <dgm:prSet/>
      <dgm:spPr/>
      <dgm:t>
        <a:bodyPr/>
        <a:lstStyle/>
        <a:p>
          <a:pPr algn="l"/>
          <a:endParaRPr lang="en-GB"/>
        </a:p>
      </dgm:t>
    </dgm:pt>
    <dgm:pt modelId="{65FA0BAC-D60D-4233-A07D-2801B79FF303}" type="sibTrans" cxnId="{E596998A-32D7-4FB4-BE61-BDF9C58EC3F0}">
      <dgm:prSet/>
      <dgm:spPr/>
      <dgm:t>
        <a:bodyPr/>
        <a:lstStyle/>
        <a:p>
          <a:pPr algn="l"/>
          <a:endParaRPr lang="en-GB"/>
        </a:p>
      </dgm:t>
    </dgm:pt>
    <dgm:pt modelId="{95792536-D58C-4915-B1ED-38A06D092CAD}">
      <dgm:prSet/>
      <dgm:spPr/>
      <dgm:t>
        <a:bodyPr/>
        <a:lstStyle/>
        <a:p>
          <a:pPr algn="l"/>
          <a:r>
            <a:rPr lang="en-US" dirty="0"/>
            <a:t>Regular operation hours</a:t>
          </a:r>
        </a:p>
      </dgm:t>
    </dgm:pt>
    <dgm:pt modelId="{7035B359-F48C-43C3-8421-D65BB9EF3B9F}" type="parTrans" cxnId="{413C7AE2-2E35-480F-A9D9-6985600530AE}">
      <dgm:prSet/>
      <dgm:spPr/>
      <dgm:t>
        <a:bodyPr/>
        <a:lstStyle/>
        <a:p>
          <a:pPr algn="l"/>
          <a:endParaRPr lang="en-GB"/>
        </a:p>
      </dgm:t>
    </dgm:pt>
    <dgm:pt modelId="{41B278EB-6892-45EE-BCFA-011B8754AFD9}" type="sibTrans" cxnId="{413C7AE2-2E35-480F-A9D9-6985600530AE}">
      <dgm:prSet/>
      <dgm:spPr/>
      <dgm:t>
        <a:bodyPr/>
        <a:lstStyle/>
        <a:p>
          <a:pPr algn="l"/>
          <a:endParaRPr lang="en-GB"/>
        </a:p>
      </dgm:t>
    </dgm:pt>
    <dgm:pt modelId="{198A525F-B8DB-41A6-A40C-83AF9908E781}">
      <dgm:prSet/>
      <dgm:spPr/>
      <dgm:t>
        <a:bodyPr/>
        <a:lstStyle/>
        <a:p>
          <a:pPr algn="l"/>
          <a:endParaRPr lang="en-US" dirty="0"/>
        </a:p>
      </dgm:t>
    </dgm:pt>
    <dgm:pt modelId="{02075115-0D05-4E70-8943-671E322860D0}" type="parTrans" cxnId="{73A0A832-BBA1-4D93-A0E1-4214F294BAB9}">
      <dgm:prSet/>
      <dgm:spPr/>
      <dgm:t>
        <a:bodyPr/>
        <a:lstStyle/>
        <a:p>
          <a:pPr algn="l"/>
          <a:endParaRPr lang="en-GB"/>
        </a:p>
      </dgm:t>
    </dgm:pt>
    <dgm:pt modelId="{AC02B93E-A7BF-4486-AFB3-6470D7721885}" type="sibTrans" cxnId="{73A0A832-BBA1-4D93-A0E1-4214F294BAB9}">
      <dgm:prSet/>
      <dgm:spPr/>
      <dgm:t>
        <a:bodyPr/>
        <a:lstStyle/>
        <a:p>
          <a:pPr algn="l"/>
          <a:endParaRPr lang="en-GB"/>
        </a:p>
      </dgm:t>
    </dgm:pt>
    <dgm:pt modelId="{54EDF626-5F43-4B1D-84C4-C05730E18210}">
      <dgm:prSet/>
      <dgm:spPr/>
      <dgm:t>
        <a:bodyPr/>
        <a:lstStyle/>
        <a:p>
          <a:pPr algn="l"/>
          <a:r>
            <a:rPr lang="en-US" dirty="0"/>
            <a:t>Maintenance windows</a:t>
          </a:r>
        </a:p>
      </dgm:t>
    </dgm:pt>
    <dgm:pt modelId="{E7702700-3B58-42A6-A8BD-CF6D49B31842}" type="parTrans" cxnId="{FC51706F-C318-4697-A1C4-EF04B607CC53}">
      <dgm:prSet/>
      <dgm:spPr/>
      <dgm:t>
        <a:bodyPr/>
        <a:lstStyle/>
        <a:p>
          <a:pPr algn="l"/>
          <a:endParaRPr lang="en-GB"/>
        </a:p>
      </dgm:t>
    </dgm:pt>
    <dgm:pt modelId="{3195CA91-BAFF-4581-A5BF-22E5A9B7AEDA}" type="sibTrans" cxnId="{FC51706F-C318-4697-A1C4-EF04B607CC53}">
      <dgm:prSet/>
      <dgm:spPr/>
      <dgm:t>
        <a:bodyPr/>
        <a:lstStyle/>
        <a:p>
          <a:pPr algn="l"/>
          <a:endParaRPr lang="en-GB"/>
        </a:p>
      </dgm:t>
    </dgm:pt>
    <dgm:pt modelId="{D854DCE3-9BD9-452B-8A6F-EA730EBEFA14}">
      <dgm:prSet/>
      <dgm:spPr/>
      <dgm:t>
        <a:bodyPr/>
        <a:lstStyle/>
        <a:p>
          <a:pPr algn="l"/>
          <a:r>
            <a:rPr lang="en-GB" dirty="0"/>
            <a:t>To the extent needed by customer</a:t>
          </a:r>
        </a:p>
      </dgm:t>
    </dgm:pt>
    <dgm:pt modelId="{B2E0A851-0702-498D-B73C-D6CA28EADA3E}" type="parTrans" cxnId="{302AA366-996E-4A97-B2E1-53273F9AC5E7}">
      <dgm:prSet/>
      <dgm:spPr/>
      <dgm:t>
        <a:bodyPr/>
        <a:lstStyle/>
        <a:p>
          <a:pPr algn="l"/>
          <a:endParaRPr lang="en-GB"/>
        </a:p>
      </dgm:t>
    </dgm:pt>
    <dgm:pt modelId="{FCB63B94-9989-493F-9797-A363A014420D}" type="sibTrans" cxnId="{302AA366-996E-4A97-B2E1-53273F9AC5E7}">
      <dgm:prSet/>
      <dgm:spPr/>
      <dgm:t>
        <a:bodyPr/>
        <a:lstStyle/>
        <a:p>
          <a:pPr algn="l"/>
          <a:endParaRPr lang="en-GB"/>
        </a:p>
      </dgm:t>
    </dgm:pt>
    <dgm:pt modelId="{90993F12-050A-4A91-9FB6-B8B26B112DB4}">
      <dgm:prSet/>
      <dgm:spPr/>
      <dgm:t>
        <a:bodyPr/>
        <a:lstStyle/>
        <a:p>
          <a:pPr algn="l"/>
          <a:r>
            <a:rPr lang="en-GB" dirty="0"/>
            <a:t>Support hours</a:t>
          </a:r>
        </a:p>
      </dgm:t>
    </dgm:pt>
    <dgm:pt modelId="{1772CD0B-FE37-490A-ABAF-8B558C607A74}" type="parTrans" cxnId="{49844136-FCD0-447C-8905-1A5092D8A1C1}">
      <dgm:prSet/>
      <dgm:spPr/>
      <dgm:t>
        <a:bodyPr/>
        <a:lstStyle/>
        <a:p>
          <a:pPr algn="l"/>
          <a:endParaRPr lang="en-GB"/>
        </a:p>
      </dgm:t>
    </dgm:pt>
    <dgm:pt modelId="{F996B3B7-1E6E-4A01-B469-5E7F5C65D113}" type="sibTrans" cxnId="{49844136-FCD0-447C-8905-1A5092D8A1C1}">
      <dgm:prSet/>
      <dgm:spPr/>
      <dgm:t>
        <a:bodyPr/>
        <a:lstStyle/>
        <a:p>
          <a:pPr algn="l"/>
          <a:endParaRPr lang="en-GB"/>
        </a:p>
      </dgm:t>
    </dgm:pt>
    <dgm:pt modelId="{24C37420-8429-4238-A848-482F1D0D7134}">
      <dgm:prSet/>
      <dgm:spPr/>
      <dgm:t>
        <a:bodyPr/>
        <a:lstStyle/>
        <a:p>
          <a:pPr algn="l"/>
          <a:r>
            <a:rPr lang="en-GB" dirty="0"/>
            <a:t>Not sharing access credentials</a:t>
          </a:r>
        </a:p>
      </dgm:t>
    </dgm:pt>
    <dgm:pt modelId="{167FB935-09B3-4CEA-A34C-4A099D7664FC}" type="parTrans" cxnId="{E4E24E65-DAB4-4091-A0A7-D63EB40D4ECD}">
      <dgm:prSet/>
      <dgm:spPr/>
      <dgm:t>
        <a:bodyPr/>
        <a:lstStyle/>
        <a:p>
          <a:pPr algn="l"/>
          <a:endParaRPr lang="en-GB"/>
        </a:p>
      </dgm:t>
    </dgm:pt>
    <dgm:pt modelId="{40766B04-E49B-4151-B71C-5D7AEE9AF20B}" type="sibTrans" cxnId="{E4E24E65-DAB4-4091-A0A7-D63EB40D4ECD}">
      <dgm:prSet/>
      <dgm:spPr/>
      <dgm:t>
        <a:bodyPr/>
        <a:lstStyle/>
        <a:p>
          <a:pPr algn="l"/>
          <a:endParaRPr lang="en-GB"/>
        </a:p>
      </dgm:t>
    </dgm:pt>
    <dgm:pt modelId="{E1E6B9D6-69D7-4E2C-AF38-822E67DA69E2}" type="pres">
      <dgm:prSet presAssocID="{39830621-F3DF-4F38-BB0A-C4B22A981D99}" presName="diagram" presStyleCnt="0">
        <dgm:presLayoutVars>
          <dgm:dir/>
          <dgm:resizeHandles val="exact"/>
        </dgm:presLayoutVars>
      </dgm:prSet>
      <dgm:spPr/>
    </dgm:pt>
    <dgm:pt modelId="{42B53511-634C-41A9-B43D-B9AAD5C20656}" type="pres">
      <dgm:prSet presAssocID="{BB4CF57F-DC23-4B13-9E13-896666566BC4}" presName="node" presStyleLbl="node1" presStyleIdx="0" presStyleCnt="12">
        <dgm:presLayoutVars>
          <dgm:bulletEnabled val="1"/>
        </dgm:presLayoutVars>
      </dgm:prSet>
      <dgm:spPr/>
    </dgm:pt>
    <dgm:pt modelId="{1C246781-5E9C-491D-92E6-4B0C27E1F52A}" type="pres">
      <dgm:prSet presAssocID="{80A63E90-6E2D-4047-AAF1-D8641B9C7AA5}" presName="sibTrans" presStyleCnt="0"/>
      <dgm:spPr/>
    </dgm:pt>
    <dgm:pt modelId="{4D7A42B3-ADB2-4BA5-8059-845734A0D754}" type="pres">
      <dgm:prSet presAssocID="{0A94EF32-B14A-4630-8174-D3235D274429}" presName="node" presStyleLbl="node1" presStyleIdx="1" presStyleCnt="12">
        <dgm:presLayoutVars>
          <dgm:bulletEnabled val="1"/>
        </dgm:presLayoutVars>
      </dgm:prSet>
      <dgm:spPr/>
    </dgm:pt>
    <dgm:pt modelId="{1304913D-1D3A-4719-9645-C3BEA7D5A18D}" type="pres">
      <dgm:prSet presAssocID="{A2A43889-A65E-4BE2-A005-CA5BABF9B972}" presName="sibTrans" presStyleCnt="0"/>
      <dgm:spPr/>
    </dgm:pt>
    <dgm:pt modelId="{6CB34C91-98C6-4596-99F5-FD0A62E1A688}" type="pres">
      <dgm:prSet presAssocID="{698D9E46-CF8B-4AA9-9249-69C7C2BAD9DF}" presName="node" presStyleLbl="node1" presStyleIdx="2" presStyleCnt="12">
        <dgm:presLayoutVars>
          <dgm:bulletEnabled val="1"/>
        </dgm:presLayoutVars>
      </dgm:prSet>
      <dgm:spPr/>
    </dgm:pt>
    <dgm:pt modelId="{3023FBDB-6FD5-4EAE-93F9-2EC36CB971B8}" type="pres">
      <dgm:prSet presAssocID="{D2FCDE2B-BEB3-472A-B56D-19995CA1585D}" presName="sibTrans" presStyleCnt="0"/>
      <dgm:spPr/>
    </dgm:pt>
    <dgm:pt modelId="{6887477F-05E2-40E8-AC93-117F0639AA61}" type="pres">
      <dgm:prSet presAssocID="{205FAC46-A342-42C5-BF01-6E33D56CB0EC}" presName="node" presStyleLbl="node1" presStyleIdx="3" presStyleCnt="12">
        <dgm:presLayoutVars>
          <dgm:bulletEnabled val="1"/>
        </dgm:presLayoutVars>
      </dgm:prSet>
      <dgm:spPr/>
    </dgm:pt>
    <dgm:pt modelId="{39E89F52-7FCA-4E0A-8361-3F99BD31DD00}" type="pres">
      <dgm:prSet presAssocID="{A5EE6A2D-C163-495A-8AFE-5F7AD9E8754F}" presName="sibTrans" presStyleCnt="0"/>
      <dgm:spPr/>
    </dgm:pt>
    <dgm:pt modelId="{58E7E9B1-10F1-49BC-83A2-C93E7A959466}" type="pres">
      <dgm:prSet presAssocID="{4B49881A-AF37-4460-8E65-31E30517A3AB}" presName="node" presStyleLbl="node1" presStyleIdx="4" presStyleCnt="12">
        <dgm:presLayoutVars>
          <dgm:bulletEnabled val="1"/>
        </dgm:presLayoutVars>
      </dgm:prSet>
      <dgm:spPr/>
    </dgm:pt>
    <dgm:pt modelId="{2C0B8A9B-8ECB-4F34-9D01-35B10ABA400B}" type="pres">
      <dgm:prSet presAssocID="{CE85DB9D-896B-450B-9C91-7C907C740F54}" presName="sibTrans" presStyleCnt="0"/>
      <dgm:spPr/>
    </dgm:pt>
    <dgm:pt modelId="{DA99ACD6-D821-4A6F-808A-95D8A256C640}" type="pres">
      <dgm:prSet presAssocID="{D4833137-FDE1-41B2-A739-634BB627E3D6}" presName="node" presStyleLbl="node1" presStyleIdx="5" presStyleCnt="12">
        <dgm:presLayoutVars>
          <dgm:bulletEnabled val="1"/>
        </dgm:presLayoutVars>
      </dgm:prSet>
      <dgm:spPr/>
    </dgm:pt>
    <dgm:pt modelId="{FCB1ACD0-F093-42AB-85A7-B455A9A567AD}" type="pres">
      <dgm:prSet presAssocID="{5AC56FAC-9CFE-434B-AC71-76A43912087B}" presName="sibTrans" presStyleCnt="0"/>
      <dgm:spPr/>
    </dgm:pt>
    <dgm:pt modelId="{90F3D0DD-3EAB-46DE-BCD2-9C1D7ADB770D}" type="pres">
      <dgm:prSet presAssocID="{DD2BE39C-B50E-4FC4-9534-A9CE52813BEA}" presName="node" presStyleLbl="node1" presStyleIdx="6" presStyleCnt="12">
        <dgm:presLayoutVars>
          <dgm:bulletEnabled val="1"/>
        </dgm:presLayoutVars>
      </dgm:prSet>
      <dgm:spPr/>
    </dgm:pt>
    <dgm:pt modelId="{8A7C1687-EF39-4CDE-8A29-5194B4B42092}" type="pres">
      <dgm:prSet presAssocID="{C4843EF7-6C0E-4AAE-BA6A-53566FD9F24D}" presName="sibTrans" presStyleCnt="0"/>
      <dgm:spPr/>
    </dgm:pt>
    <dgm:pt modelId="{B69B6753-47C8-4EF3-AA4C-828A71A32242}" type="pres">
      <dgm:prSet presAssocID="{67FF1C14-4D3C-494F-96F6-1D0AF61F95A1}" presName="node" presStyleLbl="node1" presStyleIdx="7" presStyleCnt="12">
        <dgm:presLayoutVars>
          <dgm:bulletEnabled val="1"/>
        </dgm:presLayoutVars>
      </dgm:prSet>
      <dgm:spPr/>
    </dgm:pt>
    <dgm:pt modelId="{7353E45F-07F1-4A9D-963F-AF19D648D5B8}" type="pres">
      <dgm:prSet presAssocID="{51517058-8560-4C06-90BE-2DE2843AA91C}" presName="sibTrans" presStyleCnt="0"/>
      <dgm:spPr/>
    </dgm:pt>
    <dgm:pt modelId="{B44200D4-AF5B-4F7E-AD8D-A680E4D2FDC5}" type="pres">
      <dgm:prSet presAssocID="{E6A3D2AF-F7C3-4AAA-B9D1-9D6387FC076D}" presName="node" presStyleLbl="node1" presStyleIdx="8" presStyleCnt="12">
        <dgm:presLayoutVars>
          <dgm:bulletEnabled val="1"/>
        </dgm:presLayoutVars>
      </dgm:prSet>
      <dgm:spPr/>
    </dgm:pt>
    <dgm:pt modelId="{EA98BAE5-73A9-4F4A-BAD6-076D7FDA9325}" type="pres">
      <dgm:prSet presAssocID="{0DA10CCF-A57E-49D3-ABBE-A3B86C4734FA}" presName="sibTrans" presStyleCnt="0"/>
      <dgm:spPr/>
    </dgm:pt>
    <dgm:pt modelId="{D375F0D0-2355-460E-B724-0282E1E08796}" type="pres">
      <dgm:prSet presAssocID="{7DA3A0A7-F43F-44E6-A1FA-205C8E8A1617}" presName="node" presStyleLbl="node1" presStyleIdx="9" presStyleCnt="12">
        <dgm:presLayoutVars>
          <dgm:bulletEnabled val="1"/>
        </dgm:presLayoutVars>
      </dgm:prSet>
      <dgm:spPr/>
    </dgm:pt>
    <dgm:pt modelId="{FA12E773-0A22-42B7-8988-41EFED318D1C}" type="pres">
      <dgm:prSet presAssocID="{176BAC85-A94E-4DAC-8DAA-FEDBB793AAC9}" presName="sibTrans" presStyleCnt="0"/>
      <dgm:spPr/>
    </dgm:pt>
    <dgm:pt modelId="{3672AD99-42E6-418D-9BE6-6930997B4B6D}" type="pres">
      <dgm:prSet presAssocID="{EF6BB7D8-D96C-4E44-A04B-CE9A968DF44A}" presName="node" presStyleLbl="node1" presStyleIdx="10" presStyleCnt="12">
        <dgm:presLayoutVars>
          <dgm:bulletEnabled val="1"/>
        </dgm:presLayoutVars>
      </dgm:prSet>
      <dgm:spPr/>
    </dgm:pt>
    <dgm:pt modelId="{3FC7EDD9-75CD-49DB-BE4E-468A09C82C1C}" type="pres">
      <dgm:prSet presAssocID="{C991D584-E054-4CB9-AD7A-5EC1077F9825}" presName="sibTrans" presStyleCnt="0"/>
      <dgm:spPr/>
    </dgm:pt>
    <dgm:pt modelId="{8C3C216F-92F2-4AE7-8B61-EB354B9C19BD}" type="pres">
      <dgm:prSet presAssocID="{87D112F6-4D29-4FD7-B6F6-F0CD6CC7760F}" presName="node" presStyleLbl="node1" presStyleIdx="11" presStyleCnt="12">
        <dgm:presLayoutVars>
          <dgm:bulletEnabled val="1"/>
        </dgm:presLayoutVars>
      </dgm:prSet>
      <dgm:spPr/>
    </dgm:pt>
  </dgm:ptLst>
  <dgm:cxnLst>
    <dgm:cxn modelId="{F6E11706-10D6-4C8C-B045-AE90C4CB7F50}" srcId="{4B49881A-AF37-4460-8E65-31E30517A3AB}" destId="{36C5F8F1-613C-42DE-B726-04964E6A2D80}" srcOrd="0" destOrd="0" parTransId="{95F6B1FC-8B0D-482D-AF1D-D195EBE6FB20}" sibTransId="{2050B0D8-1B60-4152-8A13-9C847F7FFF45}"/>
    <dgm:cxn modelId="{0563F308-31EB-4051-8061-5E156314B454}" type="presOf" srcId="{90993F12-050A-4A91-9FB6-B8B26B112DB4}" destId="{6887477F-05E2-40E8-AC93-117F0639AA61}" srcOrd="0" destOrd="1" presId="urn:microsoft.com/office/officeart/2005/8/layout/default"/>
    <dgm:cxn modelId="{13F3D809-29AE-46B0-B3A6-20512B51C1D3}" srcId="{39830621-F3DF-4F38-BB0A-C4B22A981D99}" destId="{67FF1C14-4D3C-494F-96F6-1D0AF61F95A1}" srcOrd="7" destOrd="0" parTransId="{BA38BCCA-EAF6-4827-AD95-F8861AEDCD41}" sibTransId="{51517058-8560-4C06-90BE-2DE2843AA91C}"/>
    <dgm:cxn modelId="{A542160D-2428-4E44-973F-07F83BC1B7A3}" type="presOf" srcId="{698D9E46-CF8B-4AA9-9249-69C7C2BAD9DF}" destId="{6CB34C91-98C6-4596-99F5-FD0A62E1A688}" srcOrd="0" destOrd="0" presId="urn:microsoft.com/office/officeart/2005/8/layout/default"/>
    <dgm:cxn modelId="{CABF4814-A5CD-4712-B6B5-E5891023B591}" srcId="{39830621-F3DF-4F38-BB0A-C4B22A981D99}" destId="{E6A3D2AF-F7C3-4AAA-B9D1-9D6387FC076D}" srcOrd="8" destOrd="0" parTransId="{82EB9AAF-F2BD-4641-ADE6-255D88CF6BDA}" sibTransId="{0DA10CCF-A57E-49D3-ABBE-A3B86C4734FA}"/>
    <dgm:cxn modelId="{C3685B1E-4114-4CFE-82E1-F169C28B39A5}" type="presOf" srcId="{205FAC46-A342-42C5-BF01-6E33D56CB0EC}" destId="{6887477F-05E2-40E8-AC93-117F0639AA61}" srcOrd="0" destOrd="0" presId="urn:microsoft.com/office/officeart/2005/8/layout/default"/>
    <dgm:cxn modelId="{051B7A31-BB5B-4F68-B5FA-0120492EE435}" srcId="{39830621-F3DF-4F38-BB0A-C4B22A981D99}" destId="{4B49881A-AF37-4460-8E65-31E30517A3AB}" srcOrd="4" destOrd="0" parTransId="{A3AB321D-943A-4789-9E87-38D80027E05A}" sibTransId="{CE85DB9D-896B-450B-9C91-7C907C740F54}"/>
    <dgm:cxn modelId="{73A0A832-BBA1-4D93-A0E1-4214F294BAB9}" srcId="{0A94EF32-B14A-4630-8174-D3235D274429}" destId="{198A525F-B8DB-41A6-A40C-83AF9908E781}" srcOrd="2" destOrd="0" parTransId="{02075115-0D05-4E70-8943-671E322860D0}" sibTransId="{AC02B93E-A7BF-4486-AFB3-6470D7721885}"/>
    <dgm:cxn modelId="{B0287733-3002-4A16-8FC0-9AF4FAEA4B30}" type="presOf" srcId="{39830621-F3DF-4F38-BB0A-C4B22A981D99}" destId="{E1E6B9D6-69D7-4E2C-AF38-822E67DA69E2}" srcOrd="0" destOrd="0" presId="urn:microsoft.com/office/officeart/2005/8/layout/default"/>
    <dgm:cxn modelId="{49844136-FCD0-447C-8905-1A5092D8A1C1}" srcId="{205FAC46-A342-42C5-BF01-6E33D56CB0EC}" destId="{90993F12-050A-4A91-9FB6-B8B26B112DB4}" srcOrd="0" destOrd="0" parTransId="{1772CD0B-FE37-490A-ABAF-8B558C607A74}" sibTransId="{F996B3B7-1E6E-4A01-B469-5E7F5C65D113}"/>
    <dgm:cxn modelId="{2EB68138-99C7-4C64-B954-F361879929A3}" srcId="{39830621-F3DF-4F38-BB0A-C4B22A981D99}" destId="{EF6BB7D8-D96C-4E44-A04B-CE9A968DF44A}" srcOrd="10" destOrd="0" parTransId="{6AF701F4-892A-42FC-9419-C92B49A9EAB5}" sibTransId="{C991D584-E054-4CB9-AD7A-5EC1077F9825}"/>
    <dgm:cxn modelId="{0FBD9738-57A9-4B2F-AB9C-3C68C100CEBC}" srcId="{39830621-F3DF-4F38-BB0A-C4B22A981D99}" destId="{0A94EF32-B14A-4630-8174-D3235D274429}" srcOrd="1" destOrd="0" parTransId="{DDF3DDCB-9D19-4219-9634-56CD5B4B10F2}" sibTransId="{A2A43889-A65E-4BE2-A005-CA5BABF9B972}"/>
    <dgm:cxn modelId="{D5179C60-967B-4FBB-8BB4-F835E6B47A37}" srcId="{39830621-F3DF-4F38-BB0A-C4B22A981D99}" destId="{87D112F6-4D29-4FD7-B6F6-F0CD6CC7760F}" srcOrd="11" destOrd="0" parTransId="{7F6AF795-43CB-4AE5-B2E3-48928620B421}" sibTransId="{18FDDCE4-C990-41F6-805C-E8FBFDFFAF9C}"/>
    <dgm:cxn modelId="{CE7FC463-8FFE-4B24-A294-A22ADCF43E8C}" type="presOf" srcId="{0A94EF32-B14A-4630-8174-D3235D274429}" destId="{4D7A42B3-ADB2-4BA5-8059-845734A0D754}" srcOrd="0" destOrd="0" presId="urn:microsoft.com/office/officeart/2005/8/layout/default"/>
    <dgm:cxn modelId="{E4E24E65-DAB4-4091-A0A7-D63EB40D4ECD}" srcId="{7DA3A0A7-F43F-44E6-A1FA-205C8E8A1617}" destId="{24C37420-8429-4238-A848-482F1D0D7134}" srcOrd="0" destOrd="0" parTransId="{167FB935-09B3-4CEA-A34C-4A099D7664FC}" sibTransId="{40766B04-E49B-4151-B71C-5D7AEE9AF20B}"/>
    <dgm:cxn modelId="{302AA366-996E-4A97-B2E1-53273F9AC5E7}" srcId="{698D9E46-CF8B-4AA9-9249-69C7C2BAD9DF}" destId="{D854DCE3-9BD9-452B-8A6F-EA730EBEFA14}" srcOrd="0" destOrd="0" parTransId="{B2E0A851-0702-498D-B73C-D6CA28EADA3E}" sibTransId="{FCB63B94-9989-493F-9797-A363A014420D}"/>
    <dgm:cxn modelId="{5ECB1B67-8C51-4F8A-831D-739C2E25D5E6}" srcId="{39830621-F3DF-4F38-BB0A-C4B22A981D99}" destId="{DD2BE39C-B50E-4FC4-9534-A9CE52813BEA}" srcOrd="6" destOrd="0" parTransId="{4AF9220A-F5A8-4D3A-8F6C-3E00218EB1E7}" sibTransId="{C4843EF7-6C0E-4AAE-BA6A-53566FD9F24D}"/>
    <dgm:cxn modelId="{8F687167-31AF-4F9D-A70E-3D05E34D3DEC}" type="presOf" srcId="{95792536-D58C-4915-B1ED-38A06D092CAD}" destId="{4D7A42B3-ADB2-4BA5-8059-845734A0D754}" srcOrd="0" destOrd="1" presId="urn:microsoft.com/office/officeart/2005/8/layout/default"/>
    <dgm:cxn modelId="{4F1E0A49-E464-4827-ACF4-2FD3C905A004}" type="presOf" srcId="{4B49881A-AF37-4460-8E65-31E30517A3AB}" destId="{58E7E9B1-10F1-49BC-83A2-C93E7A959466}" srcOrd="0" destOrd="0" presId="urn:microsoft.com/office/officeart/2005/8/layout/default"/>
    <dgm:cxn modelId="{CA8C9B4D-5092-4218-823E-F3A3503191D9}" srcId="{39830621-F3DF-4F38-BB0A-C4B22A981D99}" destId="{BB4CF57F-DC23-4B13-9E13-896666566BC4}" srcOrd="0" destOrd="0" parTransId="{E20EC451-AF7A-4E58-9933-837478EB0D44}" sibTransId="{80A63E90-6E2D-4047-AAF1-D8641B9C7AA5}"/>
    <dgm:cxn modelId="{FC51706F-C318-4697-A1C4-EF04B607CC53}" srcId="{0A94EF32-B14A-4630-8174-D3235D274429}" destId="{54EDF626-5F43-4B1D-84C4-C05730E18210}" srcOrd="1" destOrd="0" parTransId="{E7702700-3B58-42A6-A8BD-CF6D49B31842}" sibTransId="{3195CA91-BAFF-4581-A5BF-22E5A9B7AEDA}"/>
    <dgm:cxn modelId="{41DB9A4F-67B8-4016-A177-00620EB69262}" type="presOf" srcId="{D854DCE3-9BD9-452B-8A6F-EA730EBEFA14}" destId="{6CB34C91-98C6-4596-99F5-FD0A62E1A688}" srcOrd="0" destOrd="1" presId="urn:microsoft.com/office/officeart/2005/8/layout/default"/>
    <dgm:cxn modelId="{E13DAA70-DCA5-439A-834B-C0472E9FA3FC}" srcId="{39830621-F3DF-4F38-BB0A-C4B22A981D99}" destId="{7DA3A0A7-F43F-44E6-A1FA-205C8E8A1617}" srcOrd="9" destOrd="0" parTransId="{47D2D537-CEA4-4F18-B8B2-168B3ECA6F46}" sibTransId="{176BAC85-A94E-4DAC-8DAA-FEDBB793AAC9}"/>
    <dgm:cxn modelId="{230B1D52-9B1E-44DA-9714-415EE684A98C}" srcId="{39830621-F3DF-4F38-BB0A-C4B22A981D99}" destId="{205FAC46-A342-42C5-BF01-6E33D56CB0EC}" srcOrd="3" destOrd="0" parTransId="{AC635048-C289-4C0F-A572-B2D073643671}" sibTransId="{A5EE6A2D-C163-495A-8AFE-5F7AD9E8754F}"/>
    <dgm:cxn modelId="{02939E59-7469-4F75-8E0B-CC19CA0D2BBC}" type="presOf" srcId="{DD2BE39C-B50E-4FC4-9534-A9CE52813BEA}" destId="{90F3D0DD-3EAB-46DE-BCD2-9C1D7ADB770D}" srcOrd="0" destOrd="0" presId="urn:microsoft.com/office/officeart/2005/8/layout/default"/>
    <dgm:cxn modelId="{02A1065A-D679-49B6-AFB6-C127A319A2F2}" type="presOf" srcId="{198A525F-B8DB-41A6-A40C-83AF9908E781}" destId="{4D7A42B3-ADB2-4BA5-8059-845734A0D754}" srcOrd="0" destOrd="3" presId="urn:microsoft.com/office/officeart/2005/8/layout/default"/>
    <dgm:cxn modelId="{23B5C07C-B551-4B24-A6DE-8D93D9202EF1}" srcId="{4B49881A-AF37-4460-8E65-31E30517A3AB}" destId="{2F48B57A-74F6-42E8-89F0-374DF06EA199}" srcOrd="2" destOrd="0" parTransId="{FF0B0729-5B48-4466-9A8E-5CA9D1BE203D}" sibTransId="{681EE1FE-7A6A-4D91-BA36-9CF1502F48F0}"/>
    <dgm:cxn modelId="{2883C487-0364-476A-A071-3BB1AEB90E7E}" type="presOf" srcId="{BB4CF57F-DC23-4B13-9E13-896666566BC4}" destId="{42B53511-634C-41A9-B43D-B9AAD5C20656}" srcOrd="0" destOrd="0" presId="urn:microsoft.com/office/officeart/2005/8/layout/default"/>
    <dgm:cxn modelId="{8561988A-8365-430B-B9F0-CEB108973590}" type="presOf" srcId="{67FF1C14-4D3C-494F-96F6-1D0AF61F95A1}" destId="{B69B6753-47C8-4EF3-AA4C-828A71A32242}" srcOrd="0" destOrd="0" presId="urn:microsoft.com/office/officeart/2005/8/layout/default"/>
    <dgm:cxn modelId="{E596998A-32D7-4FB4-BE61-BDF9C58EC3F0}" srcId="{4B49881A-AF37-4460-8E65-31E30517A3AB}" destId="{85C42A8D-9E65-40D2-8D1F-E4580E02D14F}" srcOrd="3" destOrd="0" parTransId="{5CAEF67A-DBA5-497D-83D8-11F05CD12FFF}" sibTransId="{65FA0BAC-D60D-4233-A07D-2801B79FF303}"/>
    <dgm:cxn modelId="{0AF0B096-1588-4CE6-811D-A5DFDD81BA03}" srcId="{39830621-F3DF-4F38-BB0A-C4B22A981D99}" destId="{698D9E46-CF8B-4AA9-9249-69C7C2BAD9DF}" srcOrd="2" destOrd="0" parTransId="{6669F6AC-7919-40C0-8950-430400B4BC42}" sibTransId="{D2FCDE2B-BEB3-472A-B56D-19995CA1585D}"/>
    <dgm:cxn modelId="{5DAD4797-5830-49D1-AC5F-2F17F06420DE}" type="presOf" srcId="{54EDF626-5F43-4B1D-84C4-C05730E18210}" destId="{4D7A42B3-ADB2-4BA5-8059-845734A0D754}" srcOrd="0" destOrd="2" presId="urn:microsoft.com/office/officeart/2005/8/layout/default"/>
    <dgm:cxn modelId="{A55D629B-1E8B-4B0C-BDA8-A3F084C9FAA0}" type="presOf" srcId="{66C96D78-2DFB-436F-A623-3C8FE77F643A}" destId="{90F3D0DD-3EAB-46DE-BCD2-9C1D7ADB770D}" srcOrd="0" destOrd="2" presId="urn:microsoft.com/office/officeart/2005/8/layout/default"/>
    <dgm:cxn modelId="{A2DB9E9B-0F4A-4B93-8B90-840810A865CB}" srcId="{39830621-F3DF-4F38-BB0A-C4B22A981D99}" destId="{D4833137-FDE1-41B2-A739-634BB627E3D6}" srcOrd="5" destOrd="0" parTransId="{7E1DD4DE-5870-4F34-9263-EB45BA04FF12}" sibTransId="{5AC56FAC-9CFE-434B-AC71-76A43912087B}"/>
    <dgm:cxn modelId="{A62E92A3-148B-4E19-AD23-15120E6A1A78}" type="presOf" srcId="{EF6BB7D8-D96C-4E44-A04B-CE9A968DF44A}" destId="{3672AD99-42E6-418D-9BE6-6930997B4B6D}" srcOrd="0" destOrd="0" presId="urn:microsoft.com/office/officeart/2005/8/layout/default"/>
    <dgm:cxn modelId="{01326EA6-142C-45FD-BCC7-C88AE7A9446B}" srcId="{205FAC46-A342-42C5-BF01-6E33D56CB0EC}" destId="{18B05DEB-34E4-4BC6-A194-ACD49942003D}" srcOrd="1" destOrd="0" parTransId="{A06A0F35-7CE8-43AA-ACF3-87659AFD2041}" sibTransId="{237480B3-EE5A-4D52-9E25-C435045CFF61}"/>
    <dgm:cxn modelId="{C26E7CA7-C0DB-4449-A79D-2F3EBD5BF572}" type="presOf" srcId="{13B0379E-80F6-460B-A587-977250544F3F}" destId="{90F3D0DD-3EAB-46DE-BCD2-9C1D7ADB770D}" srcOrd="0" destOrd="1" presId="urn:microsoft.com/office/officeart/2005/8/layout/default"/>
    <dgm:cxn modelId="{98CEC1A9-A373-4B24-9DA6-6D6AD0F0DFFE}" srcId="{DD2BE39C-B50E-4FC4-9534-A9CE52813BEA}" destId="{31B318F2-5584-45A7-9E99-8CA6A56EB950}" srcOrd="3" destOrd="0" parTransId="{11967B53-1628-4E93-898D-3A6E02ED4B09}" sibTransId="{5732EF58-5045-4AE2-919F-235E993278CB}"/>
    <dgm:cxn modelId="{5E3E2DAF-D205-441C-9FF7-92C897B563E4}" srcId="{DD2BE39C-B50E-4FC4-9534-A9CE52813BEA}" destId="{7D87A8C5-93F1-4454-B274-495ADB89E6A5}" srcOrd="2" destOrd="0" parTransId="{3F86F6A3-3030-44F7-9630-88E0C50F6C66}" sibTransId="{5AAC6A96-1CE9-45C6-887B-2E657C956773}"/>
    <dgm:cxn modelId="{0587E2AF-6A5D-441E-A2E0-A1663E63CC86}" srcId="{4B49881A-AF37-4460-8E65-31E30517A3AB}" destId="{FA74D273-E97F-452A-B3E6-B83F828151D5}" srcOrd="1" destOrd="0" parTransId="{C4A2E636-EA37-4644-8134-52236D58CF15}" sibTransId="{D738CF40-8461-4AAA-A3A8-57FB29E36ED1}"/>
    <dgm:cxn modelId="{B78B84B2-F5C9-4DC7-AEE4-89AE17CE2C75}" type="presOf" srcId="{7DA3A0A7-F43F-44E6-A1FA-205C8E8A1617}" destId="{D375F0D0-2355-460E-B724-0282E1E08796}" srcOrd="0" destOrd="0" presId="urn:microsoft.com/office/officeart/2005/8/layout/default"/>
    <dgm:cxn modelId="{CEF1A3B9-FA59-4AD8-85B2-38EFE6D348A0}" type="presOf" srcId="{7D87A8C5-93F1-4454-B274-495ADB89E6A5}" destId="{90F3D0DD-3EAB-46DE-BCD2-9C1D7ADB770D}" srcOrd="0" destOrd="3" presId="urn:microsoft.com/office/officeart/2005/8/layout/default"/>
    <dgm:cxn modelId="{A45970BA-0556-4217-9750-28A5C12EB33C}" type="presOf" srcId="{2F48B57A-74F6-42E8-89F0-374DF06EA199}" destId="{58E7E9B1-10F1-49BC-83A2-C93E7A959466}" srcOrd="0" destOrd="3" presId="urn:microsoft.com/office/officeart/2005/8/layout/default"/>
    <dgm:cxn modelId="{E8D752BE-746B-401D-899D-4FFFAD6F8DCE}" type="presOf" srcId="{FA74D273-E97F-452A-B3E6-B83F828151D5}" destId="{58E7E9B1-10F1-49BC-83A2-C93E7A959466}" srcOrd="0" destOrd="2" presId="urn:microsoft.com/office/officeart/2005/8/layout/default"/>
    <dgm:cxn modelId="{25CBF2C0-89FE-40E2-87FD-502505BB8BE4}" srcId="{DD2BE39C-B50E-4FC4-9534-A9CE52813BEA}" destId="{66C96D78-2DFB-436F-A623-3C8FE77F643A}" srcOrd="1" destOrd="0" parTransId="{4D1623F3-D2AF-4B4E-AFE9-0873210FC42B}" sibTransId="{93D12365-C1D4-4AE8-B36F-9A5C5EC914C0}"/>
    <dgm:cxn modelId="{9C09ACC3-627B-4BBB-BE53-4ED947B9432E}" srcId="{205FAC46-A342-42C5-BF01-6E33D56CB0EC}" destId="{5E7F968E-AA57-4421-9839-AFC8AFCD676F}" srcOrd="2" destOrd="0" parTransId="{01920794-513C-4693-A0F7-D8088A4D63DB}" sibTransId="{EA679EF0-59DC-4AFC-BFB3-D30ED606ADAF}"/>
    <dgm:cxn modelId="{7FC022C6-FB49-40BD-93CF-6DDE83502361}" type="presOf" srcId="{18B05DEB-34E4-4BC6-A194-ACD49942003D}" destId="{6887477F-05E2-40E8-AC93-117F0639AA61}" srcOrd="0" destOrd="2" presId="urn:microsoft.com/office/officeart/2005/8/layout/default"/>
    <dgm:cxn modelId="{3A2315C8-9281-4DB0-A25D-DF234030ED15}" srcId="{DD2BE39C-B50E-4FC4-9534-A9CE52813BEA}" destId="{13B0379E-80F6-460B-A587-977250544F3F}" srcOrd="0" destOrd="0" parTransId="{5CBB1E94-0D6C-44C1-893A-75019A0AC67E}" sibTransId="{2E4A24D7-B505-468C-8D42-284D6D247BDA}"/>
    <dgm:cxn modelId="{BBA55ACC-6409-4119-AD20-A9549080EFAA}" type="presOf" srcId="{5E7F968E-AA57-4421-9839-AFC8AFCD676F}" destId="{6887477F-05E2-40E8-AC93-117F0639AA61}" srcOrd="0" destOrd="3" presId="urn:microsoft.com/office/officeart/2005/8/layout/default"/>
    <dgm:cxn modelId="{4A60BECC-68D6-4D07-AEE7-6EA99EC224EB}" type="presOf" srcId="{24C37420-8429-4238-A848-482F1D0D7134}" destId="{D375F0D0-2355-460E-B724-0282E1E08796}" srcOrd="0" destOrd="1" presId="urn:microsoft.com/office/officeart/2005/8/layout/default"/>
    <dgm:cxn modelId="{B666A5D3-3915-4AF3-9257-953A95082413}" type="presOf" srcId="{36C5F8F1-613C-42DE-B726-04964E6A2D80}" destId="{58E7E9B1-10F1-49BC-83A2-C93E7A959466}" srcOrd="0" destOrd="1" presId="urn:microsoft.com/office/officeart/2005/8/layout/default"/>
    <dgm:cxn modelId="{413C7AE2-2E35-480F-A9D9-6985600530AE}" srcId="{0A94EF32-B14A-4630-8174-D3235D274429}" destId="{95792536-D58C-4915-B1ED-38A06D092CAD}" srcOrd="0" destOrd="0" parTransId="{7035B359-F48C-43C3-8421-D65BB9EF3B9F}" sibTransId="{41B278EB-6892-45EE-BCFA-011B8754AFD9}"/>
    <dgm:cxn modelId="{C19373E4-785D-498C-B8CB-9D1B80DA46CC}" type="presOf" srcId="{87D112F6-4D29-4FD7-B6F6-F0CD6CC7760F}" destId="{8C3C216F-92F2-4AE7-8B61-EB354B9C19BD}" srcOrd="0" destOrd="0" presId="urn:microsoft.com/office/officeart/2005/8/layout/default"/>
    <dgm:cxn modelId="{B48D9FE4-5060-43DF-A251-67AEDF75DF57}" type="presOf" srcId="{D4833137-FDE1-41B2-A739-634BB627E3D6}" destId="{DA99ACD6-D821-4A6F-808A-95D8A256C640}" srcOrd="0" destOrd="0" presId="urn:microsoft.com/office/officeart/2005/8/layout/default"/>
    <dgm:cxn modelId="{902285E6-2D0B-42D1-9FD0-D0CA21AB341D}" type="presOf" srcId="{31B318F2-5584-45A7-9E99-8CA6A56EB950}" destId="{90F3D0DD-3EAB-46DE-BCD2-9C1D7ADB770D}" srcOrd="0" destOrd="4" presId="urn:microsoft.com/office/officeart/2005/8/layout/default"/>
    <dgm:cxn modelId="{CE9E21F1-B8D3-4B94-8EA2-07ABFAB9189A}" type="presOf" srcId="{85C42A8D-9E65-40D2-8D1F-E4580E02D14F}" destId="{58E7E9B1-10F1-49BC-83A2-C93E7A959466}" srcOrd="0" destOrd="4" presId="urn:microsoft.com/office/officeart/2005/8/layout/default"/>
    <dgm:cxn modelId="{14F322FC-E019-497D-86D2-01A2666614B6}" type="presOf" srcId="{E6A3D2AF-F7C3-4AAA-B9D1-9D6387FC076D}" destId="{B44200D4-AF5B-4F7E-AD8D-A680E4D2FDC5}" srcOrd="0" destOrd="0" presId="urn:microsoft.com/office/officeart/2005/8/layout/default"/>
    <dgm:cxn modelId="{16787F64-8B3A-4A67-9BB3-155D33CE72D9}" type="presParOf" srcId="{E1E6B9D6-69D7-4E2C-AF38-822E67DA69E2}" destId="{42B53511-634C-41A9-B43D-B9AAD5C20656}" srcOrd="0" destOrd="0" presId="urn:microsoft.com/office/officeart/2005/8/layout/default"/>
    <dgm:cxn modelId="{FD315099-9251-41F9-BEE0-B9E04B8E0F81}" type="presParOf" srcId="{E1E6B9D6-69D7-4E2C-AF38-822E67DA69E2}" destId="{1C246781-5E9C-491D-92E6-4B0C27E1F52A}" srcOrd="1" destOrd="0" presId="urn:microsoft.com/office/officeart/2005/8/layout/default"/>
    <dgm:cxn modelId="{A3D96B30-7499-480C-985E-FD47AF5D187E}" type="presParOf" srcId="{E1E6B9D6-69D7-4E2C-AF38-822E67DA69E2}" destId="{4D7A42B3-ADB2-4BA5-8059-845734A0D754}" srcOrd="2" destOrd="0" presId="urn:microsoft.com/office/officeart/2005/8/layout/default"/>
    <dgm:cxn modelId="{896C69D7-7840-4A7D-B8B5-08A4ABCA1C0D}" type="presParOf" srcId="{E1E6B9D6-69D7-4E2C-AF38-822E67DA69E2}" destId="{1304913D-1D3A-4719-9645-C3BEA7D5A18D}" srcOrd="3" destOrd="0" presId="urn:microsoft.com/office/officeart/2005/8/layout/default"/>
    <dgm:cxn modelId="{591F85BA-F790-4DEF-A14F-C23270CBC93A}" type="presParOf" srcId="{E1E6B9D6-69D7-4E2C-AF38-822E67DA69E2}" destId="{6CB34C91-98C6-4596-99F5-FD0A62E1A688}" srcOrd="4" destOrd="0" presId="urn:microsoft.com/office/officeart/2005/8/layout/default"/>
    <dgm:cxn modelId="{2A25BAF4-45C3-4F14-A7D4-E619404E8158}" type="presParOf" srcId="{E1E6B9D6-69D7-4E2C-AF38-822E67DA69E2}" destId="{3023FBDB-6FD5-4EAE-93F9-2EC36CB971B8}" srcOrd="5" destOrd="0" presId="urn:microsoft.com/office/officeart/2005/8/layout/default"/>
    <dgm:cxn modelId="{F46A4570-10E2-4725-AE81-6F64B6A9B1EC}" type="presParOf" srcId="{E1E6B9D6-69D7-4E2C-AF38-822E67DA69E2}" destId="{6887477F-05E2-40E8-AC93-117F0639AA61}" srcOrd="6" destOrd="0" presId="urn:microsoft.com/office/officeart/2005/8/layout/default"/>
    <dgm:cxn modelId="{F56B3CFB-5AFD-4A5E-BD82-F9B1C845B667}" type="presParOf" srcId="{E1E6B9D6-69D7-4E2C-AF38-822E67DA69E2}" destId="{39E89F52-7FCA-4E0A-8361-3F99BD31DD00}" srcOrd="7" destOrd="0" presId="urn:microsoft.com/office/officeart/2005/8/layout/default"/>
    <dgm:cxn modelId="{541E6EC9-4741-42B2-9E72-314992B2F2EE}" type="presParOf" srcId="{E1E6B9D6-69D7-4E2C-AF38-822E67DA69E2}" destId="{58E7E9B1-10F1-49BC-83A2-C93E7A959466}" srcOrd="8" destOrd="0" presId="urn:microsoft.com/office/officeart/2005/8/layout/default"/>
    <dgm:cxn modelId="{1F16EA64-90DD-4616-BC7D-62CD98A0A5DA}" type="presParOf" srcId="{E1E6B9D6-69D7-4E2C-AF38-822E67DA69E2}" destId="{2C0B8A9B-8ECB-4F34-9D01-35B10ABA400B}" srcOrd="9" destOrd="0" presId="urn:microsoft.com/office/officeart/2005/8/layout/default"/>
    <dgm:cxn modelId="{A3B3B869-B846-40E2-9F53-583D5B5309DB}" type="presParOf" srcId="{E1E6B9D6-69D7-4E2C-AF38-822E67DA69E2}" destId="{DA99ACD6-D821-4A6F-808A-95D8A256C640}" srcOrd="10" destOrd="0" presId="urn:microsoft.com/office/officeart/2005/8/layout/default"/>
    <dgm:cxn modelId="{D8D93813-B780-4C77-BAE7-5088D7612C1F}" type="presParOf" srcId="{E1E6B9D6-69D7-4E2C-AF38-822E67DA69E2}" destId="{FCB1ACD0-F093-42AB-85A7-B455A9A567AD}" srcOrd="11" destOrd="0" presId="urn:microsoft.com/office/officeart/2005/8/layout/default"/>
    <dgm:cxn modelId="{67F44068-FC20-46C6-809C-273904CFF208}" type="presParOf" srcId="{E1E6B9D6-69D7-4E2C-AF38-822E67DA69E2}" destId="{90F3D0DD-3EAB-46DE-BCD2-9C1D7ADB770D}" srcOrd="12" destOrd="0" presId="urn:microsoft.com/office/officeart/2005/8/layout/default"/>
    <dgm:cxn modelId="{5159CD8A-ADD2-4CF8-B5C9-83BD6A114B39}" type="presParOf" srcId="{E1E6B9D6-69D7-4E2C-AF38-822E67DA69E2}" destId="{8A7C1687-EF39-4CDE-8A29-5194B4B42092}" srcOrd="13" destOrd="0" presId="urn:microsoft.com/office/officeart/2005/8/layout/default"/>
    <dgm:cxn modelId="{0549BB6B-01FA-4666-9F42-B00B47D59743}" type="presParOf" srcId="{E1E6B9D6-69D7-4E2C-AF38-822E67DA69E2}" destId="{B69B6753-47C8-4EF3-AA4C-828A71A32242}" srcOrd="14" destOrd="0" presId="urn:microsoft.com/office/officeart/2005/8/layout/default"/>
    <dgm:cxn modelId="{D6A9821A-1D66-4AEB-BC9E-22C19A9EF048}" type="presParOf" srcId="{E1E6B9D6-69D7-4E2C-AF38-822E67DA69E2}" destId="{7353E45F-07F1-4A9D-963F-AF19D648D5B8}" srcOrd="15" destOrd="0" presId="urn:microsoft.com/office/officeart/2005/8/layout/default"/>
    <dgm:cxn modelId="{B5EEECA5-1721-4FAD-B8B7-02833A7476A9}" type="presParOf" srcId="{E1E6B9D6-69D7-4E2C-AF38-822E67DA69E2}" destId="{B44200D4-AF5B-4F7E-AD8D-A680E4D2FDC5}" srcOrd="16" destOrd="0" presId="urn:microsoft.com/office/officeart/2005/8/layout/default"/>
    <dgm:cxn modelId="{503355F3-1D3B-413D-9060-9587F65E20F1}" type="presParOf" srcId="{E1E6B9D6-69D7-4E2C-AF38-822E67DA69E2}" destId="{EA98BAE5-73A9-4F4A-BAD6-076D7FDA9325}" srcOrd="17" destOrd="0" presId="urn:microsoft.com/office/officeart/2005/8/layout/default"/>
    <dgm:cxn modelId="{55C82690-52CD-458E-84F0-DE0E375660B6}" type="presParOf" srcId="{E1E6B9D6-69D7-4E2C-AF38-822E67DA69E2}" destId="{D375F0D0-2355-460E-B724-0282E1E08796}" srcOrd="18" destOrd="0" presId="urn:microsoft.com/office/officeart/2005/8/layout/default"/>
    <dgm:cxn modelId="{83DE18DA-0FF9-4DA5-9E86-A1C14D7A8AFA}" type="presParOf" srcId="{E1E6B9D6-69D7-4E2C-AF38-822E67DA69E2}" destId="{FA12E773-0A22-42B7-8988-41EFED318D1C}" srcOrd="19" destOrd="0" presId="urn:microsoft.com/office/officeart/2005/8/layout/default"/>
    <dgm:cxn modelId="{180F3B90-1B9F-456C-B9C4-529C154D5AD6}" type="presParOf" srcId="{E1E6B9D6-69D7-4E2C-AF38-822E67DA69E2}" destId="{3672AD99-42E6-418D-9BE6-6930997B4B6D}" srcOrd="20" destOrd="0" presId="urn:microsoft.com/office/officeart/2005/8/layout/default"/>
    <dgm:cxn modelId="{5908A205-A436-4E51-85CA-68B702EE4232}" type="presParOf" srcId="{E1E6B9D6-69D7-4E2C-AF38-822E67DA69E2}" destId="{3FC7EDD9-75CD-49DB-BE4E-468A09C82C1C}" srcOrd="21" destOrd="0" presId="urn:microsoft.com/office/officeart/2005/8/layout/default"/>
    <dgm:cxn modelId="{DFD65BBF-24A1-468F-A6AF-E7646C430A30}" type="presParOf" srcId="{E1E6B9D6-69D7-4E2C-AF38-822E67DA69E2}" destId="{8C3C216F-92F2-4AE7-8B61-EB354B9C19BD}" srcOrd="2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BAEDE5BC-A73D-4CC3-BC29-7BE7F40027BF}" type="doc">
      <dgm:prSet loTypeId="urn:microsoft.com/office/officeart/2005/8/layout/hList2" loCatId="list" qsTypeId="urn:microsoft.com/office/officeart/2005/8/quickstyle/simple1" qsCatId="simple" csTypeId="urn:microsoft.com/office/officeart/2005/8/colors/accent1_2" csCatId="accent1" phldr="1"/>
      <dgm:spPr/>
      <dgm:t>
        <a:bodyPr/>
        <a:lstStyle/>
        <a:p>
          <a:endParaRPr lang="en-GB"/>
        </a:p>
      </dgm:t>
    </dgm:pt>
    <dgm:pt modelId="{4B9BCF90-4E9E-4E2E-92A8-48D7FF8542D5}">
      <dgm:prSet phldrT="[Text]" custT="1"/>
      <dgm:spPr/>
      <dgm:t>
        <a:bodyPr/>
        <a:lstStyle/>
        <a:p>
          <a:r>
            <a:rPr lang="en-GB" sz="6000" dirty="0"/>
            <a:t>Incoming</a:t>
          </a:r>
        </a:p>
      </dgm:t>
    </dgm:pt>
    <dgm:pt modelId="{B6EC45A4-DE83-428C-8801-89636558FEF7}" type="parTrans" cxnId="{424EE6A7-CB7D-40AA-963D-17667EA7F324}">
      <dgm:prSet/>
      <dgm:spPr/>
      <dgm:t>
        <a:bodyPr/>
        <a:lstStyle/>
        <a:p>
          <a:endParaRPr lang="en-GB" sz="2400"/>
        </a:p>
      </dgm:t>
    </dgm:pt>
    <dgm:pt modelId="{E016CC8C-BB6D-4D9C-A03D-F387404480E7}" type="sibTrans" cxnId="{424EE6A7-CB7D-40AA-963D-17667EA7F324}">
      <dgm:prSet/>
      <dgm:spPr/>
      <dgm:t>
        <a:bodyPr/>
        <a:lstStyle/>
        <a:p>
          <a:endParaRPr lang="en-GB" sz="2400"/>
        </a:p>
      </dgm:t>
    </dgm:pt>
    <dgm:pt modelId="{16D1B20D-9FF2-4703-948E-48240861F198}">
      <dgm:prSet phldrT="[Text]" custT="1"/>
      <dgm:spPr/>
      <dgm:t>
        <a:bodyPr/>
        <a:lstStyle/>
        <a:p>
          <a:pPr>
            <a:spcAft>
              <a:spcPts val="600"/>
            </a:spcAft>
          </a:pPr>
          <a:r>
            <a:rPr lang="en-GB" sz="1050" b="1" dirty="0"/>
            <a:t>SPM: </a:t>
          </a:r>
          <a:r>
            <a:rPr lang="en-GB" sz="1050" b="0" dirty="0"/>
            <a:t>Service portfolio together with service specifications as a basis for creating the service catalogue</a:t>
          </a:r>
        </a:p>
      </dgm:t>
    </dgm:pt>
    <dgm:pt modelId="{14B1192A-9B7C-4BD7-88B4-C233EB338B0A}" type="parTrans" cxnId="{199B4BC8-0984-4281-B5CA-C2FE57C81A95}">
      <dgm:prSet/>
      <dgm:spPr/>
      <dgm:t>
        <a:bodyPr/>
        <a:lstStyle/>
        <a:p>
          <a:endParaRPr lang="en-GB" sz="2400"/>
        </a:p>
      </dgm:t>
    </dgm:pt>
    <dgm:pt modelId="{ABBE45EC-0482-4E7E-80CC-9DC7B6FDE082}" type="sibTrans" cxnId="{199B4BC8-0984-4281-B5CA-C2FE57C81A95}">
      <dgm:prSet/>
      <dgm:spPr/>
      <dgm:t>
        <a:bodyPr/>
        <a:lstStyle/>
        <a:p>
          <a:endParaRPr lang="en-GB" sz="2400"/>
        </a:p>
      </dgm:t>
    </dgm:pt>
    <dgm:pt modelId="{7D6658AE-7773-4BFE-9FBD-8BC9CAEEE743}">
      <dgm:prSet phldrT="[Text]" custT="1"/>
      <dgm:spPr/>
      <dgm:t>
        <a:bodyPr/>
        <a:lstStyle/>
        <a:p>
          <a:r>
            <a:rPr lang="en-GB" sz="6000" dirty="0"/>
            <a:t>Outgoing</a:t>
          </a:r>
          <a:endParaRPr lang="en-GB" sz="6600" dirty="0"/>
        </a:p>
      </dgm:t>
    </dgm:pt>
    <dgm:pt modelId="{76A59A71-6F7C-47AD-9E00-F115D7D24F55}" type="parTrans" cxnId="{2796BAC0-8ADF-4A87-953F-57D2714837A1}">
      <dgm:prSet/>
      <dgm:spPr/>
      <dgm:t>
        <a:bodyPr/>
        <a:lstStyle/>
        <a:p>
          <a:endParaRPr lang="en-GB" sz="2400"/>
        </a:p>
      </dgm:t>
    </dgm:pt>
    <dgm:pt modelId="{A5333AAF-1C58-46A8-A927-B2C3FDCCB339}" type="sibTrans" cxnId="{2796BAC0-8ADF-4A87-953F-57D2714837A1}">
      <dgm:prSet/>
      <dgm:spPr/>
      <dgm:t>
        <a:bodyPr/>
        <a:lstStyle/>
        <a:p>
          <a:endParaRPr lang="en-GB" sz="2400"/>
        </a:p>
      </dgm:t>
    </dgm:pt>
    <dgm:pt modelId="{7A8EE2B8-3C01-4270-86EF-1F89ACDF87EF}">
      <dgm:prSet phldrT="[Text]" custT="1"/>
      <dgm:spPr/>
      <dgm:t>
        <a:bodyPr/>
        <a:lstStyle/>
        <a:p>
          <a:pPr>
            <a:spcAft>
              <a:spcPts val="600"/>
            </a:spcAft>
          </a:pPr>
          <a:r>
            <a:rPr lang="en-GB" sz="1050" b="1" dirty="0"/>
            <a:t>SRM: </a:t>
          </a:r>
          <a:r>
            <a:rPr lang="en-GB" sz="1050" dirty="0"/>
            <a:t>SLAs with agreed service targets as a basis for identifying service reporting requirements, i.e. understanding the reporting requirements agreed in SLAs</a:t>
          </a:r>
        </a:p>
      </dgm:t>
    </dgm:pt>
    <dgm:pt modelId="{720A4724-1461-45F8-94D3-F5873FD0BA4D}" type="parTrans" cxnId="{55409C57-BCB0-4A0B-9AF8-26BF0D182802}">
      <dgm:prSet/>
      <dgm:spPr/>
      <dgm:t>
        <a:bodyPr/>
        <a:lstStyle/>
        <a:p>
          <a:endParaRPr lang="en-GB" sz="2400"/>
        </a:p>
      </dgm:t>
    </dgm:pt>
    <dgm:pt modelId="{D30938C9-AA32-4D7E-8740-884282EEC139}" type="sibTrans" cxnId="{55409C57-BCB0-4A0B-9AF8-26BF0D182802}">
      <dgm:prSet/>
      <dgm:spPr/>
      <dgm:t>
        <a:bodyPr/>
        <a:lstStyle/>
        <a:p>
          <a:endParaRPr lang="en-GB" sz="2400"/>
        </a:p>
      </dgm:t>
    </dgm:pt>
    <dgm:pt modelId="{403797CF-FEEE-4643-9226-F6B6672F593E}">
      <dgm:prSet phldrT="[Text]" custT="1"/>
      <dgm:spPr/>
      <dgm:t>
        <a:bodyPr/>
        <a:lstStyle/>
        <a:p>
          <a:pPr>
            <a:spcAft>
              <a:spcPts val="600"/>
            </a:spcAft>
          </a:pPr>
          <a:r>
            <a:rPr lang="en-GB" sz="1050" b="1" dirty="0"/>
            <a:t>SACM: </a:t>
          </a:r>
          <a:r>
            <a:rPr lang="en-GB" sz="1050" b="0" dirty="0"/>
            <a:t> SLAs with agreed service availability and continuity targets as a basis for identifying overall availability and continuity requirements</a:t>
          </a:r>
          <a:endParaRPr lang="en-GB" sz="1050" dirty="0"/>
        </a:p>
      </dgm:t>
    </dgm:pt>
    <dgm:pt modelId="{9F8E2E15-8ECE-4E86-9E12-D4BABE258F14}" type="parTrans" cxnId="{43E422D9-ACAD-453F-B21F-D27D171DA5E4}">
      <dgm:prSet/>
      <dgm:spPr/>
      <dgm:t>
        <a:bodyPr/>
        <a:lstStyle/>
        <a:p>
          <a:endParaRPr lang="en-GB" sz="2400"/>
        </a:p>
      </dgm:t>
    </dgm:pt>
    <dgm:pt modelId="{29F355BC-D5D0-4D04-AFE3-DA79D6F87326}" type="sibTrans" cxnId="{43E422D9-ACAD-453F-B21F-D27D171DA5E4}">
      <dgm:prSet/>
      <dgm:spPr/>
      <dgm:t>
        <a:bodyPr/>
        <a:lstStyle/>
        <a:p>
          <a:endParaRPr lang="en-GB" sz="2400"/>
        </a:p>
      </dgm:t>
    </dgm:pt>
    <dgm:pt modelId="{2F8487D4-2436-488D-B4BE-EC5F2C40B781}">
      <dgm:prSet phldrT="[Text]" custT="1"/>
      <dgm:spPr/>
      <dgm:t>
        <a:bodyPr/>
        <a:lstStyle/>
        <a:p>
          <a:pPr>
            <a:spcAft>
              <a:spcPts val="600"/>
            </a:spcAft>
          </a:pPr>
          <a:r>
            <a:rPr lang="en-GB" sz="1050" b="1" dirty="0"/>
            <a:t>CRM</a:t>
          </a:r>
          <a:r>
            <a:rPr lang="en-GB" sz="1050" dirty="0"/>
            <a:t>: Information on customers and identified customer-specific service level requirements (e.g. based on customer feedback or resulting from service reviews with customers) as a basis for defining SLAs</a:t>
          </a:r>
        </a:p>
      </dgm:t>
    </dgm:pt>
    <dgm:pt modelId="{56895B13-D781-4256-AA13-16B2E4EAD6C5}" type="sibTrans" cxnId="{7609ED55-9F3B-4BC1-91A9-11467DAAB5B2}">
      <dgm:prSet/>
      <dgm:spPr/>
      <dgm:t>
        <a:bodyPr/>
        <a:lstStyle/>
        <a:p>
          <a:endParaRPr lang="en-GB" sz="2400"/>
        </a:p>
      </dgm:t>
    </dgm:pt>
    <dgm:pt modelId="{3083486C-BF33-4C09-8FBC-2C8D843F8007}" type="parTrans" cxnId="{7609ED55-9F3B-4BC1-91A9-11467DAAB5B2}">
      <dgm:prSet/>
      <dgm:spPr/>
      <dgm:t>
        <a:bodyPr/>
        <a:lstStyle/>
        <a:p>
          <a:endParaRPr lang="en-GB" sz="2400"/>
        </a:p>
      </dgm:t>
    </dgm:pt>
    <dgm:pt modelId="{E6D9B874-574D-4B97-BF76-393F2A3497A8}">
      <dgm:prSet phldrT="[Text]" custT="1"/>
      <dgm:spPr/>
      <dgm:t>
        <a:bodyPr/>
        <a:lstStyle/>
        <a:p>
          <a:pPr>
            <a:spcAft>
              <a:spcPts val="600"/>
            </a:spcAft>
          </a:pPr>
          <a:r>
            <a:rPr lang="en-GB" sz="1050" dirty="0"/>
            <a:t>SUPPM: Information on suppliers as a basis for defining OLAs and UAs</a:t>
          </a:r>
        </a:p>
      </dgm:t>
    </dgm:pt>
    <dgm:pt modelId="{D18FA789-62E4-4EC8-AE6E-79224318335D}" type="parTrans" cxnId="{CF55C6DC-00EA-40C8-8E37-50BC4D2231AE}">
      <dgm:prSet/>
      <dgm:spPr/>
      <dgm:t>
        <a:bodyPr/>
        <a:lstStyle/>
        <a:p>
          <a:endParaRPr lang="en-GB" sz="2400"/>
        </a:p>
      </dgm:t>
    </dgm:pt>
    <dgm:pt modelId="{43DC2D92-1893-4802-ADF3-079BAC737F87}" type="sibTrans" cxnId="{CF55C6DC-00EA-40C8-8E37-50BC4D2231AE}">
      <dgm:prSet/>
      <dgm:spPr/>
      <dgm:t>
        <a:bodyPr/>
        <a:lstStyle/>
        <a:p>
          <a:endParaRPr lang="en-GB" sz="2400"/>
        </a:p>
      </dgm:t>
    </dgm:pt>
    <dgm:pt modelId="{8AFBCA2C-C1AC-4C4A-8A9B-483441B94480}">
      <dgm:prSet custT="1"/>
      <dgm:spPr/>
      <dgm:t>
        <a:bodyPr/>
        <a:lstStyle/>
        <a:p>
          <a:pPr>
            <a:spcAft>
              <a:spcPts val="600"/>
            </a:spcAft>
          </a:pPr>
          <a:r>
            <a:rPr lang="en-GB" sz="1050" b="1" dirty="0"/>
            <a:t>SRM:</a:t>
          </a:r>
          <a:r>
            <a:rPr lang="en-GB" sz="1050" dirty="0"/>
            <a:t> Data from evaluation of SLAs, OLAs and UAs as a basis for reports</a:t>
          </a:r>
        </a:p>
      </dgm:t>
    </dgm:pt>
    <dgm:pt modelId="{FF877E25-1656-487C-92D7-5CE4B22840A7}" type="parTrans" cxnId="{25AEA67C-0946-4AF3-B5E5-9ECF281CB917}">
      <dgm:prSet/>
      <dgm:spPr/>
      <dgm:t>
        <a:bodyPr/>
        <a:lstStyle/>
        <a:p>
          <a:endParaRPr lang="en-GB" sz="2400"/>
        </a:p>
      </dgm:t>
    </dgm:pt>
    <dgm:pt modelId="{4FA7E19C-7A67-42CA-AEE2-A97029CBB3F2}" type="sibTrans" cxnId="{25AEA67C-0946-4AF3-B5E5-9ECF281CB917}">
      <dgm:prSet/>
      <dgm:spPr/>
      <dgm:t>
        <a:bodyPr/>
        <a:lstStyle/>
        <a:p>
          <a:endParaRPr lang="en-GB" sz="2400"/>
        </a:p>
      </dgm:t>
    </dgm:pt>
    <dgm:pt modelId="{88D25646-CCB0-4716-B3D1-AAB848B90354}">
      <dgm:prSet phldrT="[Text]" custT="1"/>
      <dgm:spPr/>
      <dgm:t>
        <a:bodyPr/>
        <a:lstStyle/>
        <a:p>
          <a:pPr>
            <a:spcAft>
              <a:spcPts val="600"/>
            </a:spcAft>
          </a:pPr>
          <a:r>
            <a:rPr lang="en-GB" sz="1050" b="1" dirty="0"/>
            <a:t>CAPM: </a:t>
          </a:r>
          <a:r>
            <a:rPr lang="en-GB" sz="1050" b="0" dirty="0"/>
            <a:t>SLAs with agreed capacity and performance targets as a basis for identifying overall capacity and performance requirements</a:t>
          </a:r>
        </a:p>
      </dgm:t>
    </dgm:pt>
    <dgm:pt modelId="{7325DA23-AECD-4E96-8543-2C8261F1225B}" type="parTrans" cxnId="{F0B35BE6-578B-4996-AF57-2EAD9AA9D403}">
      <dgm:prSet/>
      <dgm:spPr/>
      <dgm:t>
        <a:bodyPr/>
        <a:lstStyle/>
        <a:p>
          <a:endParaRPr lang="en-GB" sz="2400"/>
        </a:p>
      </dgm:t>
    </dgm:pt>
    <dgm:pt modelId="{0A8D90B4-D9BC-4BBB-9A7F-B82343673C90}" type="sibTrans" cxnId="{F0B35BE6-578B-4996-AF57-2EAD9AA9D403}">
      <dgm:prSet/>
      <dgm:spPr/>
      <dgm:t>
        <a:bodyPr/>
        <a:lstStyle/>
        <a:p>
          <a:endParaRPr lang="en-GB" sz="2400"/>
        </a:p>
      </dgm:t>
    </dgm:pt>
    <dgm:pt modelId="{5BD77F42-97A2-4188-BF73-7EEF9B5EB18F}">
      <dgm:prSet custT="1"/>
      <dgm:spPr/>
      <dgm:t>
        <a:bodyPr/>
        <a:lstStyle/>
        <a:p>
          <a:pPr>
            <a:spcAft>
              <a:spcPts val="600"/>
            </a:spcAft>
          </a:pPr>
          <a:endParaRPr lang="en-GB" sz="1050" b="1" dirty="0"/>
        </a:p>
      </dgm:t>
    </dgm:pt>
    <dgm:pt modelId="{4F24E4A9-347A-4363-8C2B-CF59E94C8625}" type="parTrans" cxnId="{C4B106DD-8FB5-432F-9FB3-F42D072B3112}">
      <dgm:prSet/>
      <dgm:spPr/>
      <dgm:t>
        <a:bodyPr/>
        <a:lstStyle/>
        <a:p>
          <a:endParaRPr lang="en-GB" sz="2400"/>
        </a:p>
      </dgm:t>
    </dgm:pt>
    <dgm:pt modelId="{69548CFD-7E3C-4551-9781-99F2F634FC07}" type="sibTrans" cxnId="{C4B106DD-8FB5-432F-9FB3-F42D072B3112}">
      <dgm:prSet/>
      <dgm:spPr/>
      <dgm:t>
        <a:bodyPr/>
        <a:lstStyle/>
        <a:p>
          <a:endParaRPr lang="en-GB" sz="2400"/>
        </a:p>
      </dgm:t>
    </dgm:pt>
    <dgm:pt modelId="{B749A9A8-9500-4FC5-8760-4681D502DB34}">
      <dgm:prSet phldrT="[Text]" custT="1"/>
      <dgm:spPr/>
      <dgm:t>
        <a:bodyPr/>
        <a:lstStyle/>
        <a:p>
          <a:pPr>
            <a:spcAft>
              <a:spcPts val="600"/>
            </a:spcAft>
          </a:pPr>
          <a:r>
            <a:rPr lang="en-GB" sz="1050" b="1" dirty="0"/>
            <a:t>ISM</a:t>
          </a:r>
          <a:r>
            <a:rPr lang="en-GB" sz="1050" b="0" dirty="0"/>
            <a:t>: SLAs with agreed information security targets as a basis for identifying overall security requirements</a:t>
          </a:r>
        </a:p>
      </dgm:t>
    </dgm:pt>
    <dgm:pt modelId="{9BA6CBAA-5223-443E-B773-BD35E157D083}" type="parTrans" cxnId="{E649EFA5-267C-4A64-97DF-FB56F734164B}">
      <dgm:prSet/>
      <dgm:spPr/>
      <dgm:t>
        <a:bodyPr/>
        <a:lstStyle/>
        <a:p>
          <a:endParaRPr lang="en-GB" sz="2400"/>
        </a:p>
      </dgm:t>
    </dgm:pt>
    <dgm:pt modelId="{70947EE1-74CB-45B9-8B44-64BB6EB77E76}" type="sibTrans" cxnId="{E649EFA5-267C-4A64-97DF-FB56F734164B}">
      <dgm:prSet/>
      <dgm:spPr/>
      <dgm:t>
        <a:bodyPr/>
        <a:lstStyle/>
        <a:p>
          <a:endParaRPr lang="en-GB" sz="2400"/>
        </a:p>
      </dgm:t>
    </dgm:pt>
    <dgm:pt modelId="{73D82706-8ABE-4E52-92F9-A82982B61A32}">
      <dgm:prSet phldrT="[Text]" custT="1"/>
      <dgm:spPr/>
      <dgm:t>
        <a:bodyPr/>
        <a:lstStyle/>
        <a:p>
          <a:pPr>
            <a:spcAft>
              <a:spcPts val="600"/>
            </a:spcAft>
          </a:pPr>
          <a:r>
            <a:rPr lang="en-GB" sz="1050" b="1" dirty="0"/>
            <a:t>CRM</a:t>
          </a:r>
          <a:r>
            <a:rPr lang="en-GB" sz="1050" b="0" dirty="0"/>
            <a:t>: Service catalogue for available services that are offered to customers</a:t>
          </a:r>
        </a:p>
      </dgm:t>
    </dgm:pt>
    <dgm:pt modelId="{F6218D06-8DE3-4AB3-87B1-62CACC71E8F9}" type="parTrans" cxnId="{96269671-B52D-4DD0-9A8A-C2D3BDF7B6E4}">
      <dgm:prSet/>
      <dgm:spPr/>
      <dgm:t>
        <a:bodyPr/>
        <a:lstStyle/>
        <a:p>
          <a:endParaRPr lang="en-GB" sz="2400"/>
        </a:p>
      </dgm:t>
    </dgm:pt>
    <dgm:pt modelId="{7B7B9D3C-FCF2-479C-835A-CBE30D9D3EC8}" type="sibTrans" cxnId="{96269671-B52D-4DD0-9A8A-C2D3BDF7B6E4}">
      <dgm:prSet/>
      <dgm:spPr/>
      <dgm:t>
        <a:bodyPr/>
        <a:lstStyle/>
        <a:p>
          <a:endParaRPr lang="en-GB" sz="2400"/>
        </a:p>
      </dgm:t>
    </dgm:pt>
    <dgm:pt modelId="{2B469E50-3DD3-4AD3-8A5C-45F3A2621E09}">
      <dgm:prSet phldrT="[Text]" custT="1"/>
      <dgm:spPr/>
      <dgm:t>
        <a:bodyPr/>
        <a:lstStyle/>
        <a:p>
          <a:pPr>
            <a:spcAft>
              <a:spcPts val="600"/>
            </a:spcAft>
          </a:pPr>
          <a:r>
            <a:rPr lang="en-GB" sz="1050" b="1" dirty="0"/>
            <a:t>SUPPM</a:t>
          </a:r>
          <a:r>
            <a:rPr lang="en-GB" sz="1050" b="0" dirty="0"/>
            <a:t>: OLAs and UAs together with reports on operational targets to support supplier performance evaluation</a:t>
          </a:r>
        </a:p>
      </dgm:t>
    </dgm:pt>
    <dgm:pt modelId="{EEB907E0-911E-4E71-B4A0-1FA2015A0A3B}" type="parTrans" cxnId="{26F75952-99DF-417B-A0F3-9BDEED52DD30}">
      <dgm:prSet/>
      <dgm:spPr/>
      <dgm:t>
        <a:bodyPr/>
        <a:lstStyle/>
        <a:p>
          <a:endParaRPr lang="en-GB" sz="2400"/>
        </a:p>
      </dgm:t>
    </dgm:pt>
    <dgm:pt modelId="{7A97A001-CA8A-46E2-BDE5-C735106118D0}" type="sibTrans" cxnId="{26F75952-99DF-417B-A0F3-9BDEED52DD30}">
      <dgm:prSet/>
      <dgm:spPr/>
      <dgm:t>
        <a:bodyPr/>
        <a:lstStyle/>
        <a:p>
          <a:endParaRPr lang="en-GB" sz="2400"/>
        </a:p>
      </dgm:t>
    </dgm:pt>
    <dgm:pt modelId="{1E66E0CE-DE38-433C-B355-A9DF4F6CB675}">
      <dgm:prSet custT="1"/>
      <dgm:spPr/>
      <dgm:t>
        <a:bodyPr/>
        <a:lstStyle/>
        <a:p>
          <a:pPr>
            <a:spcAft>
              <a:spcPts val="600"/>
            </a:spcAft>
          </a:pPr>
          <a:r>
            <a:rPr lang="en-GB" sz="1050" b="1" dirty="0"/>
            <a:t>CRM</a:t>
          </a:r>
          <a:r>
            <a:rPr lang="en-GB" sz="1050" b="0" dirty="0"/>
            <a:t>: SLAs reflecting what has been agreed with customers together with service reports to support service reviews with customers</a:t>
          </a:r>
        </a:p>
      </dgm:t>
    </dgm:pt>
    <dgm:pt modelId="{55C74193-430B-4E03-8D49-763110A916FA}" type="parTrans" cxnId="{4D862362-835E-4C86-8C86-3E3F996B1FBB}">
      <dgm:prSet/>
      <dgm:spPr/>
      <dgm:t>
        <a:bodyPr/>
        <a:lstStyle/>
        <a:p>
          <a:endParaRPr lang="en-GB" sz="2400"/>
        </a:p>
      </dgm:t>
    </dgm:pt>
    <dgm:pt modelId="{4C5C727F-5D2D-4847-ABB0-BE945A3EB839}" type="sibTrans" cxnId="{4D862362-835E-4C86-8C86-3E3F996B1FBB}">
      <dgm:prSet/>
      <dgm:spPr/>
      <dgm:t>
        <a:bodyPr/>
        <a:lstStyle/>
        <a:p>
          <a:endParaRPr lang="en-GB" sz="2400"/>
        </a:p>
      </dgm:t>
    </dgm:pt>
    <dgm:pt modelId="{27CC84C8-35C7-482C-A157-BB317CA35BEF}" type="pres">
      <dgm:prSet presAssocID="{BAEDE5BC-A73D-4CC3-BC29-7BE7F40027BF}" presName="linearFlow" presStyleCnt="0">
        <dgm:presLayoutVars>
          <dgm:dir/>
          <dgm:animLvl val="lvl"/>
          <dgm:resizeHandles/>
        </dgm:presLayoutVars>
      </dgm:prSet>
      <dgm:spPr/>
    </dgm:pt>
    <dgm:pt modelId="{1243CC44-E08F-4B40-82D6-F75BC28D2B1E}" type="pres">
      <dgm:prSet presAssocID="{4B9BCF90-4E9E-4E2E-92A8-48D7FF8542D5}" presName="compositeNode" presStyleCnt="0">
        <dgm:presLayoutVars>
          <dgm:bulletEnabled val="1"/>
        </dgm:presLayoutVars>
      </dgm:prSet>
      <dgm:spPr/>
    </dgm:pt>
    <dgm:pt modelId="{DB5BE8A1-667C-4761-B62D-A0AEFA55E3F9}" type="pres">
      <dgm:prSet presAssocID="{4B9BCF90-4E9E-4E2E-92A8-48D7FF8542D5}" presName="image" presStyleLbl="fgImgPlace1" presStyleIdx="0" presStyleCnt="2"/>
      <dgm:spPr>
        <a:blipFill rotWithShape="1">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a:solidFill>
            <a:schemeClr val="accent1">
              <a:lumMod val="40000"/>
              <a:lumOff val="60000"/>
            </a:schemeClr>
          </a:solidFill>
        </a:ln>
      </dgm:spPr>
    </dgm:pt>
    <dgm:pt modelId="{61198F87-4ACF-4F1B-A579-53E9C30057BD}" type="pres">
      <dgm:prSet presAssocID="{4B9BCF90-4E9E-4E2E-92A8-48D7FF8542D5}" presName="childNode" presStyleLbl="node1" presStyleIdx="0" presStyleCnt="2">
        <dgm:presLayoutVars>
          <dgm:bulletEnabled val="1"/>
        </dgm:presLayoutVars>
      </dgm:prSet>
      <dgm:spPr/>
    </dgm:pt>
    <dgm:pt modelId="{711AC591-BE68-4A5D-B1D5-21F7DBEF91DE}" type="pres">
      <dgm:prSet presAssocID="{4B9BCF90-4E9E-4E2E-92A8-48D7FF8542D5}" presName="parentNode" presStyleLbl="revTx" presStyleIdx="0" presStyleCnt="2">
        <dgm:presLayoutVars>
          <dgm:chMax val="0"/>
          <dgm:bulletEnabled val="1"/>
        </dgm:presLayoutVars>
      </dgm:prSet>
      <dgm:spPr/>
    </dgm:pt>
    <dgm:pt modelId="{A8AA60DF-E9FD-4172-A6F4-CA7F47A3F972}" type="pres">
      <dgm:prSet presAssocID="{E016CC8C-BB6D-4D9C-A03D-F387404480E7}" presName="sibTrans" presStyleCnt="0"/>
      <dgm:spPr/>
    </dgm:pt>
    <dgm:pt modelId="{3FA8A420-DD45-4277-829C-24646EC9D544}" type="pres">
      <dgm:prSet presAssocID="{7D6658AE-7773-4BFE-9FBD-8BC9CAEEE743}" presName="compositeNode" presStyleCnt="0">
        <dgm:presLayoutVars>
          <dgm:bulletEnabled val="1"/>
        </dgm:presLayoutVars>
      </dgm:prSet>
      <dgm:spPr/>
    </dgm:pt>
    <dgm:pt modelId="{F15CF8D6-07A6-4655-898E-3A337282136B}" type="pres">
      <dgm:prSet presAssocID="{7D6658AE-7773-4BFE-9FBD-8BC9CAEEE743}" presName="image" presStyleLbl="fgImgPlace1" presStyleIdx="1" presStyleCnt="2"/>
      <dgm:spPr>
        <a:blipFill rotWithShape="1">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a:solidFill>
            <a:schemeClr val="accent1">
              <a:lumMod val="40000"/>
              <a:lumOff val="60000"/>
            </a:schemeClr>
          </a:solidFill>
        </a:ln>
      </dgm:spPr>
    </dgm:pt>
    <dgm:pt modelId="{DA46F244-B078-4569-B84A-C54B9389E06A}" type="pres">
      <dgm:prSet presAssocID="{7D6658AE-7773-4BFE-9FBD-8BC9CAEEE743}" presName="childNode" presStyleLbl="node1" presStyleIdx="1" presStyleCnt="2" custAng="0">
        <dgm:presLayoutVars>
          <dgm:bulletEnabled val="1"/>
        </dgm:presLayoutVars>
      </dgm:prSet>
      <dgm:spPr/>
    </dgm:pt>
    <dgm:pt modelId="{925698F0-3BF5-4CC8-964E-A8209954F246}" type="pres">
      <dgm:prSet presAssocID="{7D6658AE-7773-4BFE-9FBD-8BC9CAEEE743}" presName="parentNode" presStyleLbl="revTx" presStyleIdx="1" presStyleCnt="2">
        <dgm:presLayoutVars>
          <dgm:chMax val="0"/>
          <dgm:bulletEnabled val="1"/>
        </dgm:presLayoutVars>
      </dgm:prSet>
      <dgm:spPr/>
    </dgm:pt>
  </dgm:ptLst>
  <dgm:cxnLst>
    <dgm:cxn modelId="{30819607-A509-42DE-BFE4-BA6AD01F0EB3}" type="presOf" srcId="{7D6658AE-7773-4BFE-9FBD-8BC9CAEEE743}" destId="{925698F0-3BF5-4CC8-964E-A8209954F246}" srcOrd="0" destOrd="0" presId="urn:microsoft.com/office/officeart/2005/8/layout/hList2"/>
    <dgm:cxn modelId="{90FFB115-88CB-4456-94ED-F53E32AA7A03}" type="presOf" srcId="{8AFBCA2C-C1AC-4C4A-8A9B-483441B94480}" destId="{DA46F244-B078-4569-B84A-C54B9389E06A}" srcOrd="0" destOrd="1" presId="urn:microsoft.com/office/officeart/2005/8/layout/hList2"/>
    <dgm:cxn modelId="{9F065322-85C1-43E9-B1A7-A6DF959BF3CD}" type="presOf" srcId="{403797CF-FEEE-4643-9226-F6B6672F593E}" destId="{DA46F244-B078-4569-B84A-C54B9389E06A}" srcOrd="0" destOrd="2" presId="urn:microsoft.com/office/officeart/2005/8/layout/hList2"/>
    <dgm:cxn modelId="{A89E3B5E-D771-41F0-8917-514E67CA10B9}" type="presOf" srcId="{2B469E50-3DD3-4AD3-8A5C-45F3A2621E09}" destId="{DA46F244-B078-4569-B84A-C54B9389E06A}" srcOrd="0" destOrd="7" presId="urn:microsoft.com/office/officeart/2005/8/layout/hList2"/>
    <dgm:cxn modelId="{4D862362-835E-4C86-8C86-3E3F996B1FBB}" srcId="{7D6658AE-7773-4BFE-9FBD-8BC9CAEEE743}" destId="{1E66E0CE-DE38-433C-B355-A9DF4F6CB675}" srcOrd="6" destOrd="0" parTransId="{55C74193-430B-4E03-8D49-763110A916FA}" sibTransId="{4C5C727F-5D2D-4847-ABB0-BE945A3EB839}"/>
    <dgm:cxn modelId="{3B570A66-918F-4E35-8106-D33C37E711C6}" type="presOf" srcId="{E6D9B874-574D-4B97-BF76-393F2A3497A8}" destId="{61198F87-4ACF-4F1B-A579-53E9C30057BD}" srcOrd="0" destOrd="2" presId="urn:microsoft.com/office/officeart/2005/8/layout/hList2"/>
    <dgm:cxn modelId="{BF63D366-8BFD-4DB6-931D-092C67B4E4E1}" type="presOf" srcId="{BAEDE5BC-A73D-4CC3-BC29-7BE7F40027BF}" destId="{27CC84C8-35C7-482C-A157-BB317CA35BEF}" srcOrd="0" destOrd="0" presId="urn:microsoft.com/office/officeart/2005/8/layout/hList2"/>
    <dgm:cxn modelId="{73AE9F48-E07D-4472-920F-A0F0AFA68674}" type="presOf" srcId="{5BD77F42-97A2-4188-BF73-7EEF9B5EB18F}" destId="{DA46F244-B078-4569-B84A-C54B9389E06A}" srcOrd="0" destOrd="8" presId="urn:microsoft.com/office/officeart/2005/8/layout/hList2"/>
    <dgm:cxn modelId="{CDE6E74A-EA74-4B56-B93C-56ADCBBB0B88}" type="presOf" srcId="{73D82706-8ABE-4E52-92F9-A82982B61A32}" destId="{DA46F244-B078-4569-B84A-C54B9389E06A}" srcOrd="0" destOrd="5" presId="urn:microsoft.com/office/officeart/2005/8/layout/hList2"/>
    <dgm:cxn modelId="{96269671-B52D-4DD0-9A8A-C2D3BDF7B6E4}" srcId="{7D6658AE-7773-4BFE-9FBD-8BC9CAEEE743}" destId="{73D82706-8ABE-4E52-92F9-A82982B61A32}" srcOrd="5" destOrd="0" parTransId="{F6218D06-8DE3-4AB3-87B1-62CACC71E8F9}" sibTransId="{7B7B9D3C-FCF2-479C-835A-CBE30D9D3EC8}"/>
    <dgm:cxn modelId="{26F75952-99DF-417B-A0F3-9BDEED52DD30}" srcId="{7D6658AE-7773-4BFE-9FBD-8BC9CAEEE743}" destId="{2B469E50-3DD3-4AD3-8A5C-45F3A2621E09}" srcOrd="7" destOrd="0" parTransId="{EEB907E0-911E-4E71-B4A0-1FA2015A0A3B}" sibTransId="{7A97A001-CA8A-46E2-BDE5-C735106118D0}"/>
    <dgm:cxn modelId="{FF4C1954-BAE9-44EE-9DEF-F97A92CEDA20}" type="presOf" srcId="{16D1B20D-9FF2-4703-948E-48240861F198}" destId="{61198F87-4ACF-4F1B-A579-53E9C30057BD}" srcOrd="0" destOrd="0" presId="urn:microsoft.com/office/officeart/2005/8/layout/hList2"/>
    <dgm:cxn modelId="{7609ED55-9F3B-4BC1-91A9-11467DAAB5B2}" srcId="{4B9BCF90-4E9E-4E2E-92A8-48D7FF8542D5}" destId="{2F8487D4-2436-488D-B4BE-EC5F2C40B781}" srcOrd="1" destOrd="0" parTransId="{3083486C-BF33-4C09-8FBC-2C8D843F8007}" sibTransId="{56895B13-D781-4256-AA13-16B2E4EAD6C5}"/>
    <dgm:cxn modelId="{55409C57-BCB0-4A0B-9AF8-26BF0D182802}" srcId="{7D6658AE-7773-4BFE-9FBD-8BC9CAEEE743}" destId="{7A8EE2B8-3C01-4270-86EF-1F89ACDF87EF}" srcOrd="0" destOrd="0" parTransId="{720A4724-1461-45F8-94D3-F5873FD0BA4D}" sibTransId="{D30938C9-AA32-4D7E-8740-884282EEC139}"/>
    <dgm:cxn modelId="{8C095279-283A-4DB6-9A93-558D3C868828}" type="presOf" srcId="{7A8EE2B8-3C01-4270-86EF-1F89ACDF87EF}" destId="{DA46F244-B078-4569-B84A-C54B9389E06A}" srcOrd="0" destOrd="0" presId="urn:microsoft.com/office/officeart/2005/8/layout/hList2"/>
    <dgm:cxn modelId="{9BB2C77A-E4A3-4436-B902-9F74E36F92C6}" type="presOf" srcId="{88D25646-CCB0-4716-B3D1-AAB848B90354}" destId="{DA46F244-B078-4569-B84A-C54B9389E06A}" srcOrd="0" destOrd="3" presId="urn:microsoft.com/office/officeart/2005/8/layout/hList2"/>
    <dgm:cxn modelId="{25AEA67C-0946-4AF3-B5E5-9ECF281CB917}" srcId="{7D6658AE-7773-4BFE-9FBD-8BC9CAEEE743}" destId="{8AFBCA2C-C1AC-4C4A-8A9B-483441B94480}" srcOrd="1" destOrd="0" parTransId="{FF877E25-1656-487C-92D7-5CE4B22840A7}" sibTransId="{4FA7E19C-7A67-42CA-AEE2-A97029CBB3F2}"/>
    <dgm:cxn modelId="{7FBDB68F-1892-4EDA-8EC5-AC07ADC2119A}" type="presOf" srcId="{4B9BCF90-4E9E-4E2E-92A8-48D7FF8542D5}" destId="{711AC591-BE68-4A5D-B1D5-21F7DBEF91DE}" srcOrd="0" destOrd="0" presId="urn:microsoft.com/office/officeart/2005/8/layout/hList2"/>
    <dgm:cxn modelId="{34972F9F-EDD7-4AA4-8929-F866A30CB41F}" type="presOf" srcId="{1E66E0CE-DE38-433C-B355-A9DF4F6CB675}" destId="{DA46F244-B078-4569-B84A-C54B9389E06A}" srcOrd="0" destOrd="6" presId="urn:microsoft.com/office/officeart/2005/8/layout/hList2"/>
    <dgm:cxn modelId="{E649EFA5-267C-4A64-97DF-FB56F734164B}" srcId="{7D6658AE-7773-4BFE-9FBD-8BC9CAEEE743}" destId="{B749A9A8-9500-4FC5-8760-4681D502DB34}" srcOrd="4" destOrd="0" parTransId="{9BA6CBAA-5223-443E-B773-BD35E157D083}" sibTransId="{70947EE1-74CB-45B9-8B44-64BB6EB77E76}"/>
    <dgm:cxn modelId="{424EE6A7-CB7D-40AA-963D-17667EA7F324}" srcId="{BAEDE5BC-A73D-4CC3-BC29-7BE7F40027BF}" destId="{4B9BCF90-4E9E-4E2E-92A8-48D7FF8542D5}" srcOrd="0" destOrd="0" parTransId="{B6EC45A4-DE83-428C-8801-89636558FEF7}" sibTransId="{E016CC8C-BB6D-4D9C-A03D-F387404480E7}"/>
    <dgm:cxn modelId="{2796BAC0-8ADF-4A87-953F-57D2714837A1}" srcId="{BAEDE5BC-A73D-4CC3-BC29-7BE7F40027BF}" destId="{7D6658AE-7773-4BFE-9FBD-8BC9CAEEE743}" srcOrd="1" destOrd="0" parTransId="{76A59A71-6F7C-47AD-9E00-F115D7D24F55}" sibTransId="{A5333AAF-1C58-46A8-A927-B2C3FDCCB339}"/>
    <dgm:cxn modelId="{48CFB2C1-10DB-4E2C-9B63-B7F215AF537C}" type="presOf" srcId="{B749A9A8-9500-4FC5-8760-4681D502DB34}" destId="{DA46F244-B078-4569-B84A-C54B9389E06A}" srcOrd="0" destOrd="4" presId="urn:microsoft.com/office/officeart/2005/8/layout/hList2"/>
    <dgm:cxn modelId="{199B4BC8-0984-4281-B5CA-C2FE57C81A95}" srcId="{4B9BCF90-4E9E-4E2E-92A8-48D7FF8542D5}" destId="{16D1B20D-9FF2-4703-948E-48240861F198}" srcOrd="0" destOrd="0" parTransId="{14B1192A-9B7C-4BD7-88B4-C233EB338B0A}" sibTransId="{ABBE45EC-0482-4E7E-80CC-9DC7B6FDE082}"/>
    <dgm:cxn modelId="{640AE8C8-6B42-42D2-B3A7-DF5145B8A030}" type="presOf" srcId="{2F8487D4-2436-488D-B4BE-EC5F2C40B781}" destId="{61198F87-4ACF-4F1B-A579-53E9C30057BD}" srcOrd="0" destOrd="1" presId="urn:microsoft.com/office/officeart/2005/8/layout/hList2"/>
    <dgm:cxn modelId="{43E422D9-ACAD-453F-B21F-D27D171DA5E4}" srcId="{7D6658AE-7773-4BFE-9FBD-8BC9CAEEE743}" destId="{403797CF-FEEE-4643-9226-F6B6672F593E}" srcOrd="2" destOrd="0" parTransId="{9F8E2E15-8ECE-4E86-9E12-D4BABE258F14}" sibTransId="{29F355BC-D5D0-4D04-AFE3-DA79D6F87326}"/>
    <dgm:cxn modelId="{CF55C6DC-00EA-40C8-8E37-50BC4D2231AE}" srcId="{4B9BCF90-4E9E-4E2E-92A8-48D7FF8542D5}" destId="{E6D9B874-574D-4B97-BF76-393F2A3497A8}" srcOrd="2" destOrd="0" parTransId="{D18FA789-62E4-4EC8-AE6E-79224318335D}" sibTransId="{43DC2D92-1893-4802-ADF3-079BAC737F87}"/>
    <dgm:cxn modelId="{C4B106DD-8FB5-432F-9FB3-F42D072B3112}" srcId="{7D6658AE-7773-4BFE-9FBD-8BC9CAEEE743}" destId="{5BD77F42-97A2-4188-BF73-7EEF9B5EB18F}" srcOrd="8" destOrd="0" parTransId="{4F24E4A9-347A-4363-8C2B-CF59E94C8625}" sibTransId="{69548CFD-7E3C-4551-9781-99F2F634FC07}"/>
    <dgm:cxn modelId="{F0B35BE6-578B-4996-AF57-2EAD9AA9D403}" srcId="{7D6658AE-7773-4BFE-9FBD-8BC9CAEEE743}" destId="{88D25646-CCB0-4716-B3D1-AAB848B90354}" srcOrd="3" destOrd="0" parTransId="{7325DA23-AECD-4E96-8543-2C8261F1225B}" sibTransId="{0A8D90B4-D9BC-4BBB-9A7F-B82343673C90}"/>
    <dgm:cxn modelId="{15FBD304-7FBD-4884-89BE-53FF7A190250}" type="presParOf" srcId="{27CC84C8-35C7-482C-A157-BB317CA35BEF}" destId="{1243CC44-E08F-4B40-82D6-F75BC28D2B1E}" srcOrd="0" destOrd="0" presId="urn:microsoft.com/office/officeart/2005/8/layout/hList2"/>
    <dgm:cxn modelId="{2A9DE9FD-1E5D-47E7-A66A-A76CE1725866}" type="presParOf" srcId="{1243CC44-E08F-4B40-82D6-F75BC28D2B1E}" destId="{DB5BE8A1-667C-4761-B62D-A0AEFA55E3F9}" srcOrd="0" destOrd="0" presId="urn:microsoft.com/office/officeart/2005/8/layout/hList2"/>
    <dgm:cxn modelId="{EA184E95-5471-4E7B-B51C-D413B18EFF7C}" type="presParOf" srcId="{1243CC44-E08F-4B40-82D6-F75BC28D2B1E}" destId="{61198F87-4ACF-4F1B-A579-53E9C30057BD}" srcOrd="1" destOrd="0" presId="urn:microsoft.com/office/officeart/2005/8/layout/hList2"/>
    <dgm:cxn modelId="{E3E0CB67-61A0-46E1-8EE2-5D69AFC6DECA}" type="presParOf" srcId="{1243CC44-E08F-4B40-82D6-F75BC28D2B1E}" destId="{711AC591-BE68-4A5D-B1D5-21F7DBEF91DE}" srcOrd="2" destOrd="0" presId="urn:microsoft.com/office/officeart/2005/8/layout/hList2"/>
    <dgm:cxn modelId="{32CD8F39-A985-4D6D-9D65-CF2D573375D1}" type="presParOf" srcId="{27CC84C8-35C7-482C-A157-BB317CA35BEF}" destId="{A8AA60DF-E9FD-4172-A6F4-CA7F47A3F972}" srcOrd="1" destOrd="0" presId="urn:microsoft.com/office/officeart/2005/8/layout/hList2"/>
    <dgm:cxn modelId="{88881295-4BB5-4A62-AB12-B4C448C24FA2}" type="presParOf" srcId="{27CC84C8-35C7-482C-A157-BB317CA35BEF}" destId="{3FA8A420-DD45-4277-829C-24646EC9D544}" srcOrd="2" destOrd="0" presId="urn:microsoft.com/office/officeart/2005/8/layout/hList2"/>
    <dgm:cxn modelId="{FB7B6CDA-6DAE-4051-88D0-B22566F313A3}" type="presParOf" srcId="{3FA8A420-DD45-4277-829C-24646EC9D544}" destId="{F15CF8D6-07A6-4655-898E-3A337282136B}" srcOrd="0" destOrd="0" presId="urn:microsoft.com/office/officeart/2005/8/layout/hList2"/>
    <dgm:cxn modelId="{0BFD93BB-7723-4E61-A14A-BE27A81EC2EF}" type="presParOf" srcId="{3FA8A420-DD45-4277-829C-24646EC9D544}" destId="{DA46F244-B078-4569-B84A-C54B9389E06A}" srcOrd="1" destOrd="0" presId="urn:microsoft.com/office/officeart/2005/8/layout/hList2"/>
    <dgm:cxn modelId="{C0579A30-6BD1-4678-AD99-F13758969759}" type="presParOf" srcId="{3FA8A420-DD45-4277-829C-24646EC9D544}" destId="{925698F0-3BF5-4CC8-964E-A8209954F246}" srcOrd="2" destOrd="0" presId="urn:microsoft.com/office/officeart/2005/8/layout/h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BAEDE5BC-A73D-4CC3-BC29-7BE7F40027BF}" type="doc">
      <dgm:prSet loTypeId="urn:microsoft.com/office/officeart/2005/8/layout/hList2" loCatId="list" qsTypeId="urn:microsoft.com/office/officeart/2005/8/quickstyle/simple1" qsCatId="simple" csTypeId="urn:microsoft.com/office/officeart/2005/8/colors/accent1_2" csCatId="accent1" phldr="1"/>
      <dgm:spPr/>
      <dgm:t>
        <a:bodyPr/>
        <a:lstStyle/>
        <a:p>
          <a:endParaRPr lang="en-GB"/>
        </a:p>
      </dgm:t>
    </dgm:pt>
    <dgm:pt modelId="{4B9BCF90-4E9E-4E2E-92A8-48D7FF8542D5}">
      <dgm:prSet phldrT="[Text]"/>
      <dgm:spPr/>
      <dgm:t>
        <a:bodyPr/>
        <a:lstStyle/>
        <a:p>
          <a:r>
            <a:rPr lang="en-GB" dirty="0"/>
            <a:t>Incoming</a:t>
          </a:r>
        </a:p>
      </dgm:t>
    </dgm:pt>
    <dgm:pt modelId="{B6EC45A4-DE83-428C-8801-89636558FEF7}" type="parTrans" cxnId="{424EE6A7-CB7D-40AA-963D-17667EA7F324}">
      <dgm:prSet/>
      <dgm:spPr/>
      <dgm:t>
        <a:bodyPr/>
        <a:lstStyle/>
        <a:p>
          <a:endParaRPr lang="en-GB"/>
        </a:p>
      </dgm:t>
    </dgm:pt>
    <dgm:pt modelId="{E016CC8C-BB6D-4D9C-A03D-F387404480E7}" type="sibTrans" cxnId="{424EE6A7-CB7D-40AA-963D-17667EA7F324}">
      <dgm:prSet/>
      <dgm:spPr/>
      <dgm:t>
        <a:bodyPr/>
        <a:lstStyle/>
        <a:p>
          <a:endParaRPr lang="en-GB"/>
        </a:p>
      </dgm:t>
    </dgm:pt>
    <dgm:pt modelId="{16D1B20D-9FF2-4703-948E-48240861F198}">
      <dgm:prSet phldrT="[Text]"/>
      <dgm:spPr/>
      <dgm:t>
        <a:bodyPr/>
        <a:lstStyle/>
        <a:p>
          <a:pPr>
            <a:spcAft>
              <a:spcPts val="600"/>
            </a:spcAft>
          </a:pPr>
          <a:r>
            <a:rPr lang="en-GB" b="1" dirty="0"/>
            <a:t>SLM: </a:t>
          </a:r>
          <a:r>
            <a:rPr lang="en-GB" b="0" dirty="0"/>
            <a:t>SLAs with agreed service targets as a basis for identifying service reporting requirements, i.e. understanding the reporting requirements agreed in SLAs</a:t>
          </a:r>
        </a:p>
      </dgm:t>
    </dgm:pt>
    <dgm:pt modelId="{14B1192A-9B7C-4BD7-88B4-C233EB338B0A}" type="parTrans" cxnId="{199B4BC8-0984-4281-B5CA-C2FE57C81A95}">
      <dgm:prSet/>
      <dgm:spPr/>
      <dgm:t>
        <a:bodyPr/>
        <a:lstStyle/>
        <a:p>
          <a:endParaRPr lang="en-GB"/>
        </a:p>
      </dgm:t>
    </dgm:pt>
    <dgm:pt modelId="{ABBE45EC-0482-4E7E-80CC-9DC7B6FDE082}" type="sibTrans" cxnId="{199B4BC8-0984-4281-B5CA-C2FE57C81A95}">
      <dgm:prSet/>
      <dgm:spPr/>
      <dgm:t>
        <a:bodyPr/>
        <a:lstStyle/>
        <a:p>
          <a:endParaRPr lang="en-GB"/>
        </a:p>
      </dgm:t>
    </dgm:pt>
    <dgm:pt modelId="{7D6658AE-7773-4BFE-9FBD-8BC9CAEEE743}">
      <dgm:prSet phldrT="[Text]"/>
      <dgm:spPr/>
      <dgm:t>
        <a:bodyPr/>
        <a:lstStyle/>
        <a:p>
          <a:r>
            <a:rPr lang="en-GB" dirty="0"/>
            <a:t>Outgoing</a:t>
          </a:r>
        </a:p>
      </dgm:t>
    </dgm:pt>
    <dgm:pt modelId="{76A59A71-6F7C-47AD-9E00-F115D7D24F55}" type="parTrans" cxnId="{2796BAC0-8ADF-4A87-953F-57D2714837A1}">
      <dgm:prSet/>
      <dgm:spPr/>
      <dgm:t>
        <a:bodyPr/>
        <a:lstStyle/>
        <a:p>
          <a:endParaRPr lang="en-GB"/>
        </a:p>
      </dgm:t>
    </dgm:pt>
    <dgm:pt modelId="{A5333AAF-1C58-46A8-A927-B2C3FDCCB339}" type="sibTrans" cxnId="{2796BAC0-8ADF-4A87-953F-57D2714837A1}">
      <dgm:prSet/>
      <dgm:spPr/>
      <dgm:t>
        <a:bodyPr/>
        <a:lstStyle/>
        <a:p>
          <a:endParaRPr lang="en-GB"/>
        </a:p>
      </dgm:t>
    </dgm:pt>
    <dgm:pt modelId="{7A8EE2B8-3C01-4270-86EF-1F89ACDF87EF}">
      <dgm:prSet phldrT="[Text]"/>
      <dgm:spPr/>
      <dgm:t>
        <a:bodyPr/>
        <a:lstStyle/>
        <a:p>
          <a:pPr>
            <a:spcAft>
              <a:spcPts val="600"/>
            </a:spcAft>
          </a:pPr>
          <a:r>
            <a:rPr lang="en-GB" b="1" dirty="0"/>
            <a:t>CRM: </a:t>
          </a:r>
          <a:r>
            <a:rPr lang="en-GB" b="0" dirty="0"/>
            <a:t>Relevant reports as a basis for managing customer relationships and customer satisfaction</a:t>
          </a:r>
        </a:p>
      </dgm:t>
    </dgm:pt>
    <dgm:pt modelId="{720A4724-1461-45F8-94D3-F5873FD0BA4D}" type="parTrans" cxnId="{55409C57-BCB0-4A0B-9AF8-26BF0D182802}">
      <dgm:prSet/>
      <dgm:spPr/>
      <dgm:t>
        <a:bodyPr/>
        <a:lstStyle/>
        <a:p>
          <a:endParaRPr lang="en-GB"/>
        </a:p>
      </dgm:t>
    </dgm:pt>
    <dgm:pt modelId="{D30938C9-AA32-4D7E-8740-884282EEC139}" type="sibTrans" cxnId="{55409C57-BCB0-4A0B-9AF8-26BF0D182802}">
      <dgm:prSet/>
      <dgm:spPr/>
      <dgm:t>
        <a:bodyPr/>
        <a:lstStyle/>
        <a:p>
          <a:endParaRPr lang="en-GB"/>
        </a:p>
      </dgm:t>
    </dgm:pt>
    <dgm:pt modelId="{0CFC3A71-7840-408C-BD56-3B21C534B686}">
      <dgm:prSet phldrT="[Text]"/>
      <dgm:spPr/>
      <dgm:t>
        <a:bodyPr/>
        <a:lstStyle/>
        <a:p>
          <a:pPr>
            <a:spcAft>
              <a:spcPts val="600"/>
            </a:spcAft>
          </a:pPr>
          <a:r>
            <a:rPr lang="en-GB" b="1" dirty="0"/>
            <a:t>SACM</a:t>
          </a:r>
          <a:r>
            <a:rPr lang="en-GB" b="0" dirty="0"/>
            <a:t>: Service availability data as a basis for reports</a:t>
          </a:r>
        </a:p>
      </dgm:t>
    </dgm:pt>
    <dgm:pt modelId="{24AE4A5E-8E96-4E7C-9A87-4D909E68BC46}" type="parTrans" cxnId="{36659463-EC01-4239-9D78-D09D4F5F27CC}">
      <dgm:prSet/>
      <dgm:spPr/>
      <dgm:t>
        <a:bodyPr/>
        <a:lstStyle/>
        <a:p>
          <a:endParaRPr lang="en-GB"/>
        </a:p>
      </dgm:t>
    </dgm:pt>
    <dgm:pt modelId="{3FF9A205-CD4C-42FA-8F42-FFDE4137BE12}" type="sibTrans" cxnId="{36659463-EC01-4239-9D78-D09D4F5F27CC}">
      <dgm:prSet/>
      <dgm:spPr/>
      <dgm:t>
        <a:bodyPr/>
        <a:lstStyle/>
        <a:p>
          <a:endParaRPr lang="en-GB"/>
        </a:p>
      </dgm:t>
    </dgm:pt>
    <dgm:pt modelId="{D4C248F8-AC0C-482B-AAEE-E4533AB593B7}">
      <dgm:prSet phldrT="[Text]"/>
      <dgm:spPr/>
      <dgm:t>
        <a:bodyPr/>
        <a:lstStyle/>
        <a:p>
          <a:pPr>
            <a:spcAft>
              <a:spcPts val="600"/>
            </a:spcAft>
          </a:pPr>
          <a:r>
            <a:rPr lang="en-GB" b="1" dirty="0"/>
            <a:t>CAPM</a:t>
          </a:r>
          <a:r>
            <a:rPr lang="en-GB" b="0" dirty="0"/>
            <a:t>: Performance and utilisation data as a basis for reports</a:t>
          </a:r>
        </a:p>
      </dgm:t>
    </dgm:pt>
    <dgm:pt modelId="{29FAB08D-F417-467B-BD16-922694F0C771}" type="parTrans" cxnId="{41C648C4-480E-43DC-996A-B18883563628}">
      <dgm:prSet/>
      <dgm:spPr/>
      <dgm:t>
        <a:bodyPr/>
        <a:lstStyle/>
        <a:p>
          <a:endParaRPr lang="en-GB"/>
        </a:p>
      </dgm:t>
    </dgm:pt>
    <dgm:pt modelId="{44AFE909-A05B-4BB8-9BEC-C003BC39B1FB}" type="sibTrans" cxnId="{41C648C4-480E-43DC-996A-B18883563628}">
      <dgm:prSet/>
      <dgm:spPr/>
      <dgm:t>
        <a:bodyPr/>
        <a:lstStyle/>
        <a:p>
          <a:endParaRPr lang="en-GB"/>
        </a:p>
      </dgm:t>
    </dgm:pt>
    <dgm:pt modelId="{5BD77F42-97A2-4188-BF73-7EEF9B5EB18F}">
      <dgm:prSet/>
      <dgm:spPr/>
      <dgm:t>
        <a:bodyPr/>
        <a:lstStyle/>
        <a:p>
          <a:pPr>
            <a:spcAft>
              <a:spcPts val="600"/>
            </a:spcAft>
          </a:pPr>
          <a:endParaRPr lang="en-GB" b="1" dirty="0"/>
        </a:p>
      </dgm:t>
    </dgm:pt>
    <dgm:pt modelId="{69548CFD-7E3C-4551-9781-99F2F634FC07}" type="sibTrans" cxnId="{C4B106DD-8FB5-432F-9FB3-F42D072B3112}">
      <dgm:prSet/>
      <dgm:spPr/>
      <dgm:t>
        <a:bodyPr/>
        <a:lstStyle/>
        <a:p>
          <a:endParaRPr lang="en-GB"/>
        </a:p>
      </dgm:t>
    </dgm:pt>
    <dgm:pt modelId="{4F24E4A9-347A-4363-8C2B-CF59E94C8625}" type="parTrans" cxnId="{C4B106DD-8FB5-432F-9FB3-F42D072B3112}">
      <dgm:prSet/>
      <dgm:spPr/>
      <dgm:t>
        <a:bodyPr/>
        <a:lstStyle/>
        <a:p>
          <a:endParaRPr lang="en-GB"/>
        </a:p>
      </dgm:t>
    </dgm:pt>
    <dgm:pt modelId="{E27748C3-8AF3-4E20-AB76-332C6E899029}">
      <dgm:prSet/>
      <dgm:spPr/>
      <dgm:t>
        <a:bodyPr/>
        <a:lstStyle/>
        <a:p>
          <a:pPr>
            <a:spcAft>
              <a:spcPts val="600"/>
            </a:spcAft>
          </a:pPr>
          <a:r>
            <a:rPr lang="en-GB" b="1" dirty="0"/>
            <a:t>SLM: </a:t>
          </a:r>
          <a:r>
            <a:rPr lang="en-GB" b="0" dirty="0"/>
            <a:t>Data from evaluation of SLAs, OLAs and UAs as a basis for reports</a:t>
          </a:r>
        </a:p>
      </dgm:t>
    </dgm:pt>
    <dgm:pt modelId="{D3552230-3932-483D-93D6-8AB952C21A6D}" type="parTrans" cxnId="{EA0671F8-A856-48F5-8774-C25874297A84}">
      <dgm:prSet/>
      <dgm:spPr/>
      <dgm:t>
        <a:bodyPr/>
        <a:lstStyle/>
        <a:p>
          <a:endParaRPr lang="en-GB"/>
        </a:p>
      </dgm:t>
    </dgm:pt>
    <dgm:pt modelId="{AAF888E7-893E-4315-8EA6-BD89D5BA3058}" type="sibTrans" cxnId="{EA0671F8-A856-48F5-8774-C25874297A84}">
      <dgm:prSet/>
      <dgm:spPr/>
      <dgm:t>
        <a:bodyPr/>
        <a:lstStyle/>
        <a:p>
          <a:endParaRPr lang="en-GB"/>
        </a:p>
      </dgm:t>
    </dgm:pt>
    <dgm:pt modelId="{049E506C-832E-47C2-8A51-D3324DA670EF}">
      <dgm:prSet phldrT="[Text]"/>
      <dgm:spPr/>
      <dgm:t>
        <a:bodyPr/>
        <a:lstStyle/>
        <a:p>
          <a:pPr>
            <a:spcAft>
              <a:spcPts val="600"/>
            </a:spcAft>
          </a:pPr>
          <a:r>
            <a:rPr lang="en-GB" b="1" dirty="0"/>
            <a:t>CSI: </a:t>
          </a:r>
          <a:r>
            <a:rPr lang="en-GB" b="0" dirty="0"/>
            <a:t>Reports as an information basis related to opportunities for improving services and the SMS</a:t>
          </a:r>
        </a:p>
      </dgm:t>
    </dgm:pt>
    <dgm:pt modelId="{C0946676-6676-4883-AFDD-E2CAA22A315B}" type="parTrans" cxnId="{81B9E28A-FD57-4513-B4A0-F1AE665403CE}">
      <dgm:prSet/>
      <dgm:spPr/>
      <dgm:t>
        <a:bodyPr/>
        <a:lstStyle/>
        <a:p>
          <a:endParaRPr lang="en-GB"/>
        </a:p>
      </dgm:t>
    </dgm:pt>
    <dgm:pt modelId="{B7FFBDFE-ADC9-477F-B29B-4243AF4638A1}" type="sibTrans" cxnId="{81B9E28A-FD57-4513-B4A0-F1AE665403CE}">
      <dgm:prSet/>
      <dgm:spPr/>
      <dgm:t>
        <a:bodyPr/>
        <a:lstStyle/>
        <a:p>
          <a:endParaRPr lang="en-GB"/>
        </a:p>
      </dgm:t>
    </dgm:pt>
    <dgm:pt modelId="{27CC84C8-35C7-482C-A157-BB317CA35BEF}" type="pres">
      <dgm:prSet presAssocID="{BAEDE5BC-A73D-4CC3-BC29-7BE7F40027BF}" presName="linearFlow" presStyleCnt="0">
        <dgm:presLayoutVars>
          <dgm:dir/>
          <dgm:animLvl val="lvl"/>
          <dgm:resizeHandles/>
        </dgm:presLayoutVars>
      </dgm:prSet>
      <dgm:spPr/>
    </dgm:pt>
    <dgm:pt modelId="{1243CC44-E08F-4B40-82D6-F75BC28D2B1E}" type="pres">
      <dgm:prSet presAssocID="{4B9BCF90-4E9E-4E2E-92A8-48D7FF8542D5}" presName="compositeNode" presStyleCnt="0">
        <dgm:presLayoutVars>
          <dgm:bulletEnabled val="1"/>
        </dgm:presLayoutVars>
      </dgm:prSet>
      <dgm:spPr/>
    </dgm:pt>
    <dgm:pt modelId="{DB5BE8A1-667C-4761-B62D-A0AEFA55E3F9}" type="pres">
      <dgm:prSet presAssocID="{4B9BCF90-4E9E-4E2E-92A8-48D7FF8542D5}" presName="image" presStyleLbl="fgImgPlace1" presStyleIdx="0" presStyleCnt="2"/>
      <dgm:spPr>
        <a:blipFill rotWithShape="1">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a:solidFill>
            <a:schemeClr val="accent1">
              <a:lumMod val="40000"/>
              <a:lumOff val="60000"/>
            </a:schemeClr>
          </a:solidFill>
        </a:ln>
      </dgm:spPr>
    </dgm:pt>
    <dgm:pt modelId="{61198F87-4ACF-4F1B-A579-53E9C30057BD}" type="pres">
      <dgm:prSet presAssocID="{4B9BCF90-4E9E-4E2E-92A8-48D7FF8542D5}" presName="childNode" presStyleLbl="node1" presStyleIdx="0" presStyleCnt="2">
        <dgm:presLayoutVars>
          <dgm:bulletEnabled val="1"/>
        </dgm:presLayoutVars>
      </dgm:prSet>
      <dgm:spPr/>
    </dgm:pt>
    <dgm:pt modelId="{711AC591-BE68-4A5D-B1D5-21F7DBEF91DE}" type="pres">
      <dgm:prSet presAssocID="{4B9BCF90-4E9E-4E2E-92A8-48D7FF8542D5}" presName="parentNode" presStyleLbl="revTx" presStyleIdx="0" presStyleCnt="2">
        <dgm:presLayoutVars>
          <dgm:chMax val="0"/>
          <dgm:bulletEnabled val="1"/>
        </dgm:presLayoutVars>
      </dgm:prSet>
      <dgm:spPr/>
    </dgm:pt>
    <dgm:pt modelId="{A8AA60DF-E9FD-4172-A6F4-CA7F47A3F972}" type="pres">
      <dgm:prSet presAssocID="{E016CC8C-BB6D-4D9C-A03D-F387404480E7}" presName="sibTrans" presStyleCnt="0"/>
      <dgm:spPr/>
    </dgm:pt>
    <dgm:pt modelId="{3FA8A420-DD45-4277-829C-24646EC9D544}" type="pres">
      <dgm:prSet presAssocID="{7D6658AE-7773-4BFE-9FBD-8BC9CAEEE743}" presName="compositeNode" presStyleCnt="0">
        <dgm:presLayoutVars>
          <dgm:bulletEnabled val="1"/>
        </dgm:presLayoutVars>
      </dgm:prSet>
      <dgm:spPr/>
    </dgm:pt>
    <dgm:pt modelId="{F15CF8D6-07A6-4655-898E-3A337282136B}" type="pres">
      <dgm:prSet presAssocID="{7D6658AE-7773-4BFE-9FBD-8BC9CAEEE743}" presName="image" presStyleLbl="fgImgPlace1" presStyleIdx="1" presStyleCnt="2"/>
      <dgm:spPr>
        <a:blipFill rotWithShape="1">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a:solidFill>
            <a:schemeClr val="accent1">
              <a:lumMod val="40000"/>
              <a:lumOff val="60000"/>
            </a:schemeClr>
          </a:solidFill>
        </a:ln>
      </dgm:spPr>
    </dgm:pt>
    <dgm:pt modelId="{DA46F244-B078-4569-B84A-C54B9389E06A}" type="pres">
      <dgm:prSet presAssocID="{7D6658AE-7773-4BFE-9FBD-8BC9CAEEE743}" presName="childNode" presStyleLbl="node1" presStyleIdx="1" presStyleCnt="2" custAng="0">
        <dgm:presLayoutVars>
          <dgm:bulletEnabled val="1"/>
        </dgm:presLayoutVars>
      </dgm:prSet>
      <dgm:spPr/>
    </dgm:pt>
    <dgm:pt modelId="{925698F0-3BF5-4CC8-964E-A8209954F246}" type="pres">
      <dgm:prSet presAssocID="{7D6658AE-7773-4BFE-9FBD-8BC9CAEEE743}" presName="parentNode" presStyleLbl="revTx" presStyleIdx="1" presStyleCnt="2">
        <dgm:presLayoutVars>
          <dgm:chMax val="0"/>
          <dgm:bulletEnabled val="1"/>
        </dgm:presLayoutVars>
      </dgm:prSet>
      <dgm:spPr/>
    </dgm:pt>
  </dgm:ptLst>
  <dgm:cxnLst>
    <dgm:cxn modelId="{30819607-A509-42DE-BFE4-BA6AD01F0EB3}" type="presOf" srcId="{7D6658AE-7773-4BFE-9FBD-8BC9CAEEE743}" destId="{925698F0-3BF5-4CC8-964E-A8209954F246}" srcOrd="0" destOrd="0" presId="urn:microsoft.com/office/officeart/2005/8/layout/hList2"/>
    <dgm:cxn modelId="{4F456118-EDEA-4ABF-A0E6-BC409864FCA1}" type="presOf" srcId="{D4C248F8-AC0C-482B-AAEE-E4533AB593B7}" destId="{61198F87-4ACF-4F1B-A579-53E9C30057BD}" srcOrd="0" destOrd="3" presId="urn:microsoft.com/office/officeart/2005/8/layout/hList2"/>
    <dgm:cxn modelId="{36659463-EC01-4239-9D78-D09D4F5F27CC}" srcId="{4B9BCF90-4E9E-4E2E-92A8-48D7FF8542D5}" destId="{0CFC3A71-7840-408C-BD56-3B21C534B686}" srcOrd="2" destOrd="0" parTransId="{24AE4A5E-8E96-4E7C-9A87-4D909E68BC46}" sibTransId="{3FF9A205-CD4C-42FA-8F42-FFDE4137BE12}"/>
    <dgm:cxn modelId="{BF63D366-8BFD-4DB6-931D-092C67B4E4E1}" type="presOf" srcId="{BAEDE5BC-A73D-4CC3-BC29-7BE7F40027BF}" destId="{27CC84C8-35C7-482C-A157-BB317CA35BEF}" srcOrd="0" destOrd="0" presId="urn:microsoft.com/office/officeart/2005/8/layout/hList2"/>
    <dgm:cxn modelId="{73AE9F48-E07D-4472-920F-A0F0AFA68674}" type="presOf" srcId="{5BD77F42-97A2-4188-BF73-7EEF9B5EB18F}" destId="{DA46F244-B078-4569-B84A-C54B9389E06A}" srcOrd="0" destOrd="2" presId="urn:microsoft.com/office/officeart/2005/8/layout/hList2"/>
    <dgm:cxn modelId="{FF4C1954-BAE9-44EE-9DEF-F97A92CEDA20}" type="presOf" srcId="{16D1B20D-9FF2-4703-948E-48240861F198}" destId="{61198F87-4ACF-4F1B-A579-53E9C30057BD}" srcOrd="0" destOrd="0" presId="urn:microsoft.com/office/officeart/2005/8/layout/hList2"/>
    <dgm:cxn modelId="{55409C57-BCB0-4A0B-9AF8-26BF0D182802}" srcId="{7D6658AE-7773-4BFE-9FBD-8BC9CAEEE743}" destId="{7A8EE2B8-3C01-4270-86EF-1F89ACDF87EF}" srcOrd="0" destOrd="0" parTransId="{720A4724-1461-45F8-94D3-F5873FD0BA4D}" sibTransId="{D30938C9-AA32-4D7E-8740-884282EEC139}"/>
    <dgm:cxn modelId="{6B3FAE77-96C2-4EEE-9DA3-4C609B237624}" type="presOf" srcId="{0CFC3A71-7840-408C-BD56-3B21C534B686}" destId="{61198F87-4ACF-4F1B-A579-53E9C30057BD}" srcOrd="0" destOrd="2" presId="urn:microsoft.com/office/officeart/2005/8/layout/hList2"/>
    <dgm:cxn modelId="{8C095279-283A-4DB6-9A93-558D3C868828}" type="presOf" srcId="{7A8EE2B8-3C01-4270-86EF-1F89ACDF87EF}" destId="{DA46F244-B078-4569-B84A-C54B9389E06A}" srcOrd="0" destOrd="0" presId="urn:microsoft.com/office/officeart/2005/8/layout/hList2"/>
    <dgm:cxn modelId="{81B9E28A-FD57-4513-B4A0-F1AE665403CE}" srcId="{7D6658AE-7773-4BFE-9FBD-8BC9CAEEE743}" destId="{049E506C-832E-47C2-8A51-D3324DA670EF}" srcOrd="1" destOrd="0" parTransId="{C0946676-6676-4883-AFDD-E2CAA22A315B}" sibTransId="{B7FFBDFE-ADC9-477F-B29B-4243AF4638A1}"/>
    <dgm:cxn modelId="{7FBDB68F-1892-4EDA-8EC5-AC07ADC2119A}" type="presOf" srcId="{4B9BCF90-4E9E-4E2E-92A8-48D7FF8542D5}" destId="{711AC591-BE68-4A5D-B1D5-21F7DBEF91DE}" srcOrd="0" destOrd="0" presId="urn:microsoft.com/office/officeart/2005/8/layout/hList2"/>
    <dgm:cxn modelId="{B70A2890-4837-4330-9569-A8683369BF12}" type="presOf" srcId="{E27748C3-8AF3-4E20-AB76-332C6E899029}" destId="{61198F87-4ACF-4F1B-A579-53E9C30057BD}" srcOrd="0" destOrd="1" presId="urn:microsoft.com/office/officeart/2005/8/layout/hList2"/>
    <dgm:cxn modelId="{424EE6A7-CB7D-40AA-963D-17667EA7F324}" srcId="{BAEDE5BC-A73D-4CC3-BC29-7BE7F40027BF}" destId="{4B9BCF90-4E9E-4E2E-92A8-48D7FF8542D5}" srcOrd="0" destOrd="0" parTransId="{B6EC45A4-DE83-428C-8801-89636558FEF7}" sibTransId="{E016CC8C-BB6D-4D9C-A03D-F387404480E7}"/>
    <dgm:cxn modelId="{2796BAC0-8ADF-4A87-953F-57D2714837A1}" srcId="{BAEDE5BC-A73D-4CC3-BC29-7BE7F40027BF}" destId="{7D6658AE-7773-4BFE-9FBD-8BC9CAEEE743}" srcOrd="1" destOrd="0" parTransId="{76A59A71-6F7C-47AD-9E00-F115D7D24F55}" sibTransId="{A5333AAF-1C58-46A8-A927-B2C3FDCCB339}"/>
    <dgm:cxn modelId="{41C648C4-480E-43DC-996A-B18883563628}" srcId="{4B9BCF90-4E9E-4E2E-92A8-48D7FF8542D5}" destId="{D4C248F8-AC0C-482B-AAEE-E4533AB593B7}" srcOrd="3" destOrd="0" parTransId="{29FAB08D-F417-467B-BD16-922694F0C771}" sibTransId="{44AFE909-A05B-4BB8-9BEC-C003BC39B1FB}"/>
    <dgm:cxn modelId="{199B4BC8-0984-4281-B5CA-C2FE57C81A95}" srcId="{4B9BCF90-4E9E-4E2E-92A8-48D7FF8542D5}" destId="{16D1B20D-9FF2-4703-948E-48240861F198}" srcOrd="0" destOrd="0" parTransId="{14B1192A-9B7C-4BD7-88B4-C233EB338B0A}" sibTransId="{ABBE45EC-0482-4E7E-80CC-9DC7B6FDE082}"/>
    <dgm:cxn modelId="{181689CE-39B8-4638-AB94-14F1D84F0CF0}" type="presOf" srcId="{049E506C-832E-47C2-8A51-D3324DA670EF}" destId="{DA46F244-B078-4569-B84A-C54B9389E06A}" srcOrd="0" destOrd="1" presId="urn:microsoft.com/office/officeart/2005/8/layout/hList2"/>
    <dgm:cxn modelId="{C4B106DD-8FB5-432F-9FB3-F42D072B3112}" srcId="{7D6658AE-7773-4BFE-9FBD-8BC9CAEEE743}" destId="{5BD77F42-97A2-4188-BF73-7EEF9B5EB18F}" srcOrd="2" destOrd="0" parTransId="{4F24E4A9-347A-4363-8C2B-CF59E94C8625}" sibTransId="{69548CFD-7E3C-4551-9781-99F2F634FC07}"/>
    <dgm:cxn modelId="{EA0671F8-A856-48F5-8774-C25874297A84}" srcId="{4B9BCF90-4E9E-4E2E-92A8-48D7FF8542D5}" destId="{E27748C3-8AF3-4E20-AB76-332C6E899029}" srcOrd="1" destOrd="0" parTransId="{D3552230-3932-483D-93D6-8AB952C21A6D}" sibTransId="{AAF888E7-893E-4315-8EA6-BD89D5BA3058}"/>
    <dgm:cxn modelId="{15FBD304-7FBD-4884-89BE-53FF7A190250}" type="presParOf" srcId="{27CC84C8-35C7-482C-A157-BB317CA35BEF}" destId="{1243CC44-E08F-4B40-82D6-F75BC28D2B1E}" srcOrd="0" destOrd="0" presId="urn:microsoft.com/office/officeart/2005/8/layout/hList2"/>
    <dgm:cxn modelId="{2A9DE9FD-1E5D-47E7-A66A-A76CE1725866}" type="presParOf" srcId="{1243CC44-E08F-4B40-82D6-F75BC28D2B1E}" destId="{DB5BE8A1-667C-4761-B62D-A0AEFA55E3F9}" srcOrd="0" destOrd="0" presId="urn:microsoft.com/office/officeart/2005/8/layout/hList2"/>
    <dgm:cxn modelId="{EA184E95-5471-4E7B-B51C-D413B18EFF7C}" type="presParOf" srcId="{1243CC44-E08F-4B40-82D6-F75BC28D2B1E}" destId="{61198F87-4ACF-4F1B-A579-53E9C30057BD}" srcOrd="1" destOrd="0" presId="urn:microsoft.com/office/officeart/2005/8/layout/hList2"/>
    <dgm:cxn modelId="{E3E0CB67-61A0-46E1-8EE2-5D69AFC6DECA}" type="presParOf" srcId="{1243CC44-E08F-4B40-82D6-F75BC28D2B1E}" destId="{711AC591-BE68-4A5D-B1D5-21F7DBEF91DE}" srcOrd="2" destOrd="0" presId="urn:microsoft.com/office/officeart/2005/8/layout/hList2"/>
    <dgm:cxn modelId="{32CD8F39-A985-4D6D-9D65-CF2D573375D1}" type="presParOf" srcId="{27CC84C8-35C7-482C-A157-BB317CA35BEF}" destId="{A8AA60DF-E9FD-4172-A6F4-CA7F47A3F972}" srcOrd="1" destOrd="0" presId="urn:microsoft.com/office/officeart/2005/8/layout/hList2"/>
    <dgm:cxn modelId="{88881295-4BB5-4A62-AB12-B4C448C24FA2}" type="presParOf" srcId="{27CC84C8-35C7-482C-A157-BB317CA35BEF}" destId="{3FA8A420-DD45-4277-829C-24646EC9D544}" srcOrd="2" destOrd="0" presId="urn:microsoft.com/office/officeart/2005/8/layout/hList2"/>
    <dgm:cxn modelId="{FB7B6CDA-6DAE-4051-88D0-B22566F313A3}" type="presParOf" srcId="{3FA8A420-DD45-4277-829C-24646EC9D544}" destId="{F15CF8D6-07A6-4655-898E-3A337282136B}" srcOrd="0" destOrd="0" presId="urn:microsoft.com/office/officeart/2005/8/layout/hList2"/>
    <dgm:cxn modelId="{0BFD93BB-7723-4E61-A14A-BE27A81EC2EF}" type="presParOf" srcId="{3FA8A420-DD45-4277-829C-24646EC9D544}" destId="{DA46F244-B078-4569-B84A-C54B9389E06A}" srcOrd="1" destOrd="0" presId="urn:microsoft.com/office/officeart/2005/8/layout/hList2"/>
    <dgm:cxn modelId="{C0579A30-6BD1-4678-AD99-F13758969759}" type="presParOf" srcId="{3FA8A420-DD45-4277-829C-24646EC9D544}" destId="{925698F0-3BF5-4CC8-964E-A8209954F246}" srcOrd="2" destOrd="0" presId="urn:microsoft.com/office/officeart/2005/8/layout/h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BAEDE5BC-A73D-4CC3-BC29-7BE7F40027BF}" type="doc">
      <dgm:prSet loTypeId="urn:microsoft.com/office/officeart/2005/8/layout/hList2" loCatId="list" qsTypeId="urn:microsoft.com/office/officeart/2005/8/quickstyle/simple1" qsCatId="simple" csTypeId="urn:microsoft.com/office/officeart/2005/8/colors/accent1_2" csCatId="accent1" phldr="1"/>
      <dgm:spPr/>
      <dgm:t>
        <a:bodyPr/>
        <a:lstStyle/>
        <a:p>
          <a:endParaRPr lang="en-GB"/>
        </a:p>
      </dgm:t>
    </dgm:pt>
    <dgm:pt modelId="{4B9BCF90-4E9E-4E2E-92A8-48D7FF8542D5}">
      <dgm:prSet phldrT="[Text]"/>
      <dgm:spPr/>
      <dgm:t>
        <a:bodyPr/>
        <a:lstStyle/>
        <a:p>
          <a:r>
            <a:rPr lang="en-GB" dirty="0"/>
            <a:t>Incoming</a:t>
          </a:r>
        </a:p>
      </dgm:t>
    </dgm:pt>
    <dgm:pt modelId="{B6EC45A4-DE83-428C-8801-89636558FEF7}" type="parTrans" cxnId="{424EE6A7-CB7D-40AA-963D-17667EA7F324}">
      <dgm:prSet/>
      <dgm:spPr/>
      <dgm:t>
        <a:bodyPr/>
        <a:lstStyle/>
        <a:p>
          <a:endParaRPr lang="en-GB"/>
        </a:p>
      </dgm:t>
    </dgm:pt>
    <dgm:pt modelId="{E016CC8C-BB6D-4D9C-A03D-F387404480E7}" type="sibTrans" cxnId="{424EE6A7-CB7D-40AA-963D-17667EA7F324}">
      <dgm:prSet/>
      <dgm:spPr/>
      <dgm:t>
        <a:bodyPr/>
        <a:lstStyle/>
        <a:p>
          <a:endParaRPr lang="en-GB"/>
        </a:p>
      </dgm:t>
    </dgm:pt>
    <dgm:pt modelId="{16D1B20D-9FF2-4703-948E-48240861F198}">
      <dgm:prSet phldrT="[Text]"/>
      <dgm:spPr/>
      <dgm:t>
        <a:bodyPr/>
        <a:lstStyle/>
        <a:p>
          <a:pPr>
            <a:spcAft>
              <a:spcPts val="600"/>
            </a:spcAft>
          </a:pPr>
          <a:r>
            <a:rPr lang="en-GB" b="1" dirty="0"/>
            <a:t>SLM: </a:t>
          </a:r>
          <a:r>
            <a:rPr lang="en-GB" b="0" dirty="0"/>
            <a:t>SLAs with agreed service targets as a basis for identifying service reporting requirements, i.e. understanding the reporting requirements agreed in SLAs</a:t>
          </a:r>
        </a:p>
      </dgm:t>
    </dgm:pt>
    <dgm:pt modelId="{14B1192A-9B7C-4BD7-88B4-C233EB338B0A}" type="parTrans" cxnId="{199B4BC8-0984-4281-B5CA-C2FE57C81A95}">
      <dgm:prSet/>
      <dgm:spPr/>
      <dgm:t>
        <a:bodyPr/>
        <a:lstStyle/>
        <a:p>
          <a:endParaRPr lang="en-GB"/>
        </a:p>
      </dgm:t>
    </dgm:pt>
    <dgm:pt modelId="{ABBE45EC-0482-4E7E-80CC-9DC7B6FDE082}" type="sibTrans" cxnId="{199B4BC8-0984-4281-B5CA-C2FE57C81A95}">
      <dgm:prSet/>
      <dgm:spPr/>
      <dgm:t>
        <a:bodyPr/>
        <a:lstStyle/>
        <a:p>
          <a:endParaRPr lang="en-GB"/>
        </a:p>
      </dgm:t>
    </dgm:pt>
    <dgm:pt modelId="{7D6658AE-7773-4BFE-9FBD-8BC9CAEEE743}">
      <dgm:prSet phldrT="[Text]"/>
      <dgm:spPr/>
      <dgm:t>
        <a:bodyPr/>
        <a:lstStyle/>
        <a:p>
          <a:r>
            <a:rPr lang="en-GB" dirty="0"/>
            <a:t>Outgoing</a:t>
          </a:r>
        </a:p>
      </dgm:t>
    </dgm:pt>
    <dgm:pt modelId="{76A59A71-6F7C-47AD-9E00-F115D7D24F55}" type="parTrans" cxnId="{2796BAC0-8ADF-4A87-953F-57D2714837A1}">
      <dgm:prSet/>
      <dgm:spPr/>
      <dgm:t>
        <a:bodyPr/>
        <a:lstStyle/>
        <a:p>
          <a:endParaRPr lang="en-GB"/>
        </a:p>
      </dgm:t>
    </dgm:pt>
    <dgm:pt modelId="{A5333AAF-1C58-46A8-A927-B2C3FDCCB339}" type="sibTrans" cxnId="{2796BAC0-8ADF-4A87-953F-57D2714837A1}">
      <dgm:prSet/>
      <dgm:spPr/>
      <dgm:t>
        <a:bodyPr/>
        <a:lstStyle/>
        <a:p>
          <a:endParaRPr lang="en-GB"/>
        </a:p>
      </dgm:t>
    </dgm:pt>
    <dgm:pt modelId="{7A8EE2B8-3C01-4270-86EF-1F89ACDF87EF}">
      <dgm:prSet phldrT="[Text]"/>
      <dgm:spPr/>
      <dgm:t>
        <a:bodyPr/>
        <a:lstStyle/>
        <a:p>
          <a:pPr>
            <a:spcAft>
              <a:spcPts val="600"/>
            </a:spcAft>
          </a:pPr>
          <a:r>
            <a:rPr lang="en-GB" b="1" dirty="0"/>
            <a:t>CHM: </a:t>
          </a:r>
          <a:r>
            <a:rPr lang="en-GB" b="0" dirty="0"/>
            <a:t>Requests for change addressing required updates or modifications to Cis as a basis for implementing the measures necessary to enable the IT service environment to meet identified availability and continuity requirements</a:t>
          </a:r>
        </a:p>
      </dgm:t>
    </dgm:pt>
    <dgm:pt modelId="{720A4724-1461-45F8-94D3-F5873FD0BA4D}" type="parTrans" cxnId="{55409C57-BCB0-4A0B-9AF8-26BF0D182802}">
      <dgm:prSet/>
      <dgm:spPr/>
      <dgm:t>
        <a:bodyPr/>
        <a:lstStyle/>
        <a:p>
          <a:endParaRPr lang="en-GB"/>
        </a:p>
      </dgm:t>
    </dgm:pt>
    <dgm:pt modelId="{D30938C9-AA32-4D7E-8740-884282EEC139}" type="sibTrans" cxnId="{55409C57-BCB0-4A0B-9AF8-26BF0D182802}">
      <dgm:prSet/>
      <dgm:spPr/>
      <dgm:t>
        <a:bodyPr/>
        <a:lstStyle/>
        <a:p>
          <a:endParaRPr lang="en-GB"/>
        </a:p>
      </dgm:t>
    </dgm:pt>
    <dgm:pt modelId="{5BD77F42-97A2-4188-BF73-7EEF9B5EB18F}">
      <dgm:prSet/>
      <dgm:spPr/>
      <dgm:t>
        <a:bodyPr/>
        <a:lstStyle/>
        <a:p>
          <a:pPr>
            <a:spcAft>
              <a:spcPts val="600"/>
            </a:spcAft>
          </a:pPr>
          <a:endParaRPr lang="en-GB" b="1" dirty="0"/>
        </a:p>
      </dgm:t>
    </dgm:pt>
    <dgm:pt modelId="{69548CFD-7E3C-4551-9781-99F2F634FC07}" type="sibTrans" cxnId="{C4B106DD-8FB5-432F-9FB3-F42D072B3112}">
      <dgm:prSet/>
      <dgm:spPr/>
      <dgm:t>
        <a:bodyPr/>
        <a:lstStyle/>
        <a:p>
          <a:endParaRPr lang="en-GB"/>
        </a:p>
      </dgm:t>
    </dgm:pt>
    <dgm:pt modelId="{4F24E4A9-347A-4363-8C2B-CF59E94C8625}" type="parTrans" cxnId="{C4B106DD-8FB5-432F-9FB3-F42D072B3112}">
      <dgm:prSet/>
      <dgm:spPr/>
      <dgm:t>
        <a:bodyPr/>
        <a:lstStyle/>
        <a:p>
          <a:endParaRPr lang="en-GB"/>
        </a:p>
      </dgm:t>
    </dgm:pt>
    <dgm:pt modelId="{049E506C-832E-47C2-8A51-D3324DA670EF}">
      <dgm:prSet phldrT="[Text]"/>
      <dgm:spPr/>
      <dgm:t>
        <a:bodyPr/>
        <a:lstStyle/>
        <a:p>
          <a:pPr>
            <a:spcAft>
              <a:spcPts val="600"/>
            </a:spcAft>
          </a:pPr>
          <a:r>
            <a:rPr lang="en-GB" b="1" dirty="0"/>
            <a:t>SRM: </a:t>
          </a:r>
          <a:r>
            <a:rPr lang="en-GB" b="0" dirty="0"/>
            <a:t>Service availability data as a basis for reports</a:t>
          </a:r>
        </a:p>
      </dgm:t>
    </dgm:pt>
    <dgm:pt modelId="{C0946676-6676-4883-AFDD-E2CAA22A315B}" type="parTrans" cxnId="{81B9E28A-FD57-4513-B4A0-F1AE665403CE}">
      <dgm:prSet/>
      <dgm:spPr/>
      <dgm:t>
        <a:bodyPr/>
        <a:lstStyle/>
        <a:p>
          <a:endParaRPr lang="en-GB"/>
        </a:p>
      </dgm:t>
    </dgm:pt>
    <dgm:pt modelId="{B7FFBDFE-ADC9-477F-B29B-4243AF4638A1}" type="sibTrans" cxnId="{81B9E28A-FD57-4513-B4A0-F1AE665403CE}">
      <dgm:prSet/>
      <dgm:spPr/>
      <dgm:t>
        <a:bodyPr/>
        <a:lstStyle/>
        <a:p>
          <a:endParaRPr lang="en-GB"/>
        </a:p>
      </dgm:t>
    </dgm:pt>
    <dgm:pt modelId="{27CC84C8-35C7-482C-A157-BB317CA35BEF}" type="pres">
      <dgm:prSet presAssocID="{BAEDE5BC-A73D-4CC3-BC29-7BE7F40027BF}" presName="linearFlow" presStyleCnt="0">
        <dgm:presLayoutVars>
          <dgm:dir/>
          <dgm:animLvl val="lvl"/>
          <dgm:resizeHandles/>
        </dgm:presLayoutVars>
      </dgm:prSet>
      <dgm:spPr/>
    </dgm:pt>
    <dgm:pt modelId="{1243CC44-E08F-4B40-82D6-F75BC28D2B1E}" type="pres">
      <dgm:prSet presAssocID="{4B9BCF90-4E9E-4E2E-92A8-48D7FF8542D5}" presName="compositeNode" presStyleCnt="0">
        <dgm:presLayoutVars>
          <dgm:bulletEnabled val="1"/>
        </dgm:presLayoutVars>
      </dgm:prSet>
      <dgm:spPr/>
    </dgm:pt>
    <dgm:pt modelId="{DB5BE8A1-667C-4761-B62D-A0AEFA55E3F9}" type="pres">
      <dgm:prSet presAssocID="{4B9BCF90-4E9E-4E2E-92A8-48D7FF8542D5}" presName="image" presStyleLbl="fgImgPlace1" presStyleIdx="0" presStyleCnt="2"/>
      <dgm:spPr>
        <a:blipFill rotWithShape="1">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a:solidFill>
            <a:schemeClr val="accent1">
              <a:lumMod val="40000"/>
              <a:lumOff val="60000"/>
            </a:schemeClr>
          </a:solidFill>
        </a:ln>
      </dgm:spPr>
    </dgm:pt>
    <dgm:pt modelId="{61198F87-4ACF-4F1B-A579-53E9C30057BD}" type="pres">
      <dgm:prSet presAssocID="{4B9BCF90-4E9E-4E2E-92A8-48D7FF8542D5}" presName="childNode" presStyleLbl="node1" presStyleIdx="0" presStyleCnt="2">
        <dgm:presLayoutVars>
          <dgm:bulletEnabled val="1"/>
        </dgm:presLayoutVars>
      </dgm:prSet>
      <dgm:spPr/>
    </dgm:pt>
    <dgm:pt modelId="{711AC591-BE68-4A5D-B1D5-21F7DBEF91DE}" type="pres">
      <dgm:prSet presAssocID="{4B9BCF90-4E9E-4E2E-92A8-48D7FF8542D5}" presName="parentNode" presStyleLbl="revTx" presStyleIdx="0" presStyleCnt="2">
        <dgm:presLayoutVars>
          <dgm:chMax val="0"/>
          <dgm:bulletEnabled val="1"/>
        </dgm:presLayoutVars>
      </dgm:prSet>
      <dgm:spPr/>
    </dgm:pt>
    <dgm:pt modelId="{A8AA60DF-E9FD-4172-A6F4-CA7F47A3F972}" type="pres">
      <dgm:prSet presAssocID="{E016CC8C-BB6D-4D9C-A03D-F387404480E7}" presName="sibTrans" presStyleCnt="0"/>
      <dgm:spPr/>
    </dgm:pt>
    <dgm:pt modelId="{3FA8A420-DD45-4277-829C-24646EC9D544}" type="pres">
      <dgm:prSet presAssocID="{7D6658AE-7773-4BFE-9FBD-8BC9CAEEE743}" presName="compositeNode" presStyleCnt="0">
        <dgm:presLayoutVars>
          <dgm:bulletEnabled val="1"/>
        </dgm:presLayoutVars>
      </dgm:prSet>
      <dgm:spPr/>
    </dgm:pt>
    <dgm:pt modelId="{F15CF8D6-07A6-4655-898E-3A337282136B}" type="pres">
      <dgm:prSet presAssocID="{7D6658AE-7773-4BFE-9FBD-8BC9CAEEE743}" presName="image" presStyleLbl="fgImgPlace1" presStyleIdx="1" presStyleCnt="2"/>
      <dgm:spPr>
        <a:blipFill rotWithShape="1">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a:solidFill>
            <a:schemeClr val="accent1">
              <a:lumMod val="40000"/>
              <a:lumOff val="60000"/>
            </a:schemeClr>
          </a:solidFill>
        </a:ln>
      </dgm:spPr>
    </dgm:pt>
    <dgm:pt modelId="{DA46F244-B078-4569-B84A-C54B9389E06A}" type="pres">
      <dgm:prSet presAssocID="{7D6658AE-7773-4BFE-9FBD-8BC9CAEEE743}" presName="childNode" presStyleLbl="node1" presStyleIdx="1" presStyleCnt="2" custAng="0">
        <dgm:presLayoutVars>
          <dgm:bulletEnabled val="1"/>
        </dgm:presLayoutVars>
      </dgm:prSet>
      <dgm:spPr/>
    </dgm:pt>
    <dgm:pt modelId="{925698F0-3BF5-4CC8-964E-A8209954F246}" type="pres">
      <dgm:prSet presAssocID="{7D6658AE-7773-4BFE-9FBD-8BC9CAEEE743}" presName="parentNode" presStyleLbl="revTx" presStyleIdx="1" presStyleCnt="2">
        <dgm:presLayoutVars>
          <dgm:chMax val="0"/>
          <dgm:bulletEnabled val="1"/>
        </dgm:presLayoutVars>
      </dgm:prSet>
      <dgm:spPr/>
    </dgm:pt>
  </dgm:ptLst>
  <dgm:cxnLst>
    <dgm:cxn modelId="{30819607-A509-42DE-BFE4-BA6AD01F0EB3}" type="presOf" srcId="{7D6658AE-7773-4BFE-9FBD-8BC9CAEEE743}" destId="{925698F0-3BF5-4CC8-964E-A8209954F246}" srcOrd="0" destOrd="0" presId="urn:microsoft.com/office/officeart/2005/8/layout/hList2"/>
    <dgm:cxn modelId="{BF63D366-8BFD-4DB6-931D-092C67B4E4E1}" type="presOf" srcId="{BAEDE5BC-A73D-4CC3-BC29-7BE7F40027BF}" destId="{27CC84C8-35C7-482C-A157-BB317CA35BEF}" srcOrd="0" destOrd="0" presId="urn:microsoft.com/office/officeart/2005/8/layout/hList2"/>
    <dgm:cxn modelId="{73AE9F48-E07D-4472-920F-A0F0AFA68674}" type="presOf" srcId="{5BD77F42-97A2-4188-BF73-7EEF9B5EB18F}" destId="{DA46F244-B078-4569-B84A-C54B9389E06A}" srcOrd="0" destOrd="2" presId="urn:microsoft.com/office/officeart/2005/8/layout/hList2"/>
    <dgm:cxn modelId="{FF4C1954-BAE9-44EE-9DEF-F97A92CEDA20}" type="presOf" srcId="{16D1B20D-9FF2-4703-948E-48240861F198}" destId="{61198F87-4ACF-4F1B-A579-53E9C30057BD}" srcOrd="0" destOrd="0" presId="urn:microsoft.com/office/officeart/2005/8/layout/hList2"/>
    <dgm:cxn modelId="{55409C57-BCB0-4A0B-9AF8-26BF0D182802}" srcId="{7D6658AE-7773-4BFE-9FBD-8BC9CAEEE743}" destId="{7A8EE2B8-3C01-4270-86EF-1F89ACDF87EF}" srcOrd="0" destOrd="0" parTransId="{720A4724-1461-45F8-94D3-F5873FD0BA4D}" sibTransId="{D30938C9-AA32-4D7E-8740-884282EEC139}"/>
    <dgm:cxn modelId="{8C095279-283A-4DB6-9A93-558D3C868828}" type="presOf" srcId="{7A8EE2B8-3C01-4270-86EF-1F89ACDF87EF}" destId="{DA46F244-B078-4569-B84A-C54B9389E06A}" srcOrd="0" destOrd="0" presId="urn:microsoft.com/office/officeart/2005/8/layout/hList2"/>
    <dgm:cxn modelId="{81B9E28A-FD57-4513-B4A0-F1AE665403CE}" srcId="{7D6658AE-7773-4BFE-9FBD-8BC9CAEEE743}" destId="{049E506C-832E-47C2-8A51-D3324DA670EF}" srcOrd="1" destOrd="0" parTransId="{C0946676-6676-4883-AFDD-E2CAA22A315B}" sibTransId="{B7FFBDFE-ADC9-477F-B29B-4243AF4638A1}"/>
    <dgm:cxn modelId="{7FBDB68F-1892-4EDA-8EC5-AC07ADC2119A}" type="presOf" srcId="{4B9BCF90-4E9E-4E2E-92A8-48D7FF8542D5}" destId="{711AC591-BE68-4A5D-B1D5-21F7DBEF91DE}" srcOrd="0" destOrd="0" presId="urn:microsoft.com/office/officeart/2005/8/layout/hList2"/>
    <dgm:cxn modelId="{424EE6A7-CB7D-40AA-963D-17667EA7F324}" srcId="{BAEDE5BC-A73D-4CC3-BC29-7BE7F40027BF}" destId="{4B9BCF90-4E9E-4E2E-92A8-48D7FF8542D5}" srcOrd="0" destOrd="0" parTransId="{B6EC45A4-DE83-428C-8801-89636558FEF7}" sibTransId="{E016CC8C-BB6D-4D9C-A03D-F387404480E7}"/>
    <dgm:cxn modelId="{2796BAC0-8ADF-4A87-953F-57D2714837A1}" srcId="{BAEDE5BC-A73D-4CC3-BC29-7BE7F40027BF}" destId="{7D6658AE-7773-4BFE-9FBD-8BC9CAEEE743}" srcOrd="1" destOrd="0" parTransId="{76A59A71-6F7C-47AD-9E00-F115D7D24F55}" sibTransId="{A5333AAF-1C58-46A8-A927-B2C3FDCCB339}"/>
    <dgm:cxn modelId="{199B4BC8-0984-4281-B5CA-C2FE57C81A95}" srcId="{4B9BCF90-4E9E-4E2E-92A8-48D7FF8542D5}" destId="{16D1B20D-9FF2-4703-948E-48240861F198}" srcOrd="0" destOrd="0" parTransId="{14B1192A-9B7C-4BD7-88B4-C233EB338B0A}" sibTransId="{ABBE45EC-0482-4E7E-80CC-9DC7B6FDE082}"/>
    <dgm:cxn modelId="{181689CE-39B8-4638-AB94-14F1D84F0CF0}" type="presOf" srcId="{049E506C-832E-47C2-8A51-D3324DA670EF}" destId="{DA46F244-B078-4569-B84A-C54B9389E06A}" srcOrd="0" destOrd="1" presId="urn:microsoft.com/office/officeart/2005/8/layout/hList2"/>
    <dgm:cxn modelId="{C4B106DD-8FB5-432F-9FB3-F42D072B3112}" srcId="{7D6658AE-7773-4BFE-9FBD-8BC9CAEEE743}" destId="{5BD77F42-97A2-4188-BF73-7EEF9B5EB18F}" srcOrd="2" destOrd="0" parTransId="{4F24E4A9-347A-4363-8C2B-CF59E94C8625}" sibTransId="{69548CFD-7E3C-4551-9781-99F2F634FC07}"/>
    <dgm:cxn modelId="{15FBD304-7FBD-4884-89BE-53FF7A190250}" type="presParOf" srcId="{27CC84C8-35C7-482C-A157-BB317CA35BEF}" destId="{1243CC44-E08F-4B40-82D6-F75BC28D2B1E}" srcOrd="0" destOrd="0" presId="urn:microsoft.com/office/officeart/2005/8/layout/hList2"/>
    <dgm:cxn modelId="{2A9DE9FD-1E5D-47E7-A66A-A76CE1725866}" type="presParOf" srcId="{1243CC44-E08F-4B40-82D6-F75BC28D2B1E}" destId="{DB5BE8A1-667C-4761-B62D-A0AEFA55E3F9}" srcOrd="0" destOrd="0" presId="urn:microsoft.com/office/officeart/2005/8/layout/hList2"/>
    <dgm:cxn modelId="{EA184E95-5471-4E7B-B51C-D413B18EFF7C}" type="presParOf" srcId="{1243CC44-E08F-4B40-82D6-F75BC28D2B1E}" destId="{61198F87-4ACF-4F1B-A579-53E9C30057BD}" srcOrd="1" destOrd="0" presId="urn:microsoft.com/office/officeart/2005/8/layout/hList2"/>
    <dgm:cxn modelId="{E3E0CB67-61A0-46E1-8EE2-5D69AFC6DECA}" type="presParOf" srcId="{1243CC44-E08F-4B40-82D6-F75BC28D2B1E}" destId="{711AC591-BE68-4A5D-B1D5-21F7DBEF91DE}" srcOrd="2" destOrd="0" presId="urn:microsoft.com/office/officeart/2005/8/layout/hList2"/>
    <dgm:cxn modelId="{32CD8F39-A985-4D6D-9D65-CF2D573375D1}" type="presParOf" srcId="{27CC84C8-35C7-482C-A157-BB317CA35BEF}" destId="{A8AA60DF-E9FD-4172-A6F4-CA7F47A3F972}" srcOrd="1" destOrd="0" presId="urn:microsoft.com/office/officeart/2005/8/layout/hList2"/>
    <dgm:cxn modelId="{88881295-4BB5-4A62-AB12-B4C448C24FA2}" type="presParOf" srcId="{27CC84C8-35C7-482C-A157-BB317CA35BEF}" destId="{3FA8A420-DD45-4277-829C-24646EC9D544}" srcOrd="2" destOrd="0" presId="urn:microsoft.com/office/officeart/2005/8/layout/hList2"/>
    <dgm:cxn modelId="{FB7B6CDA-6DAE-4051-88D0-B22566F313A3}" type="presParOf" srcId="{3FA8A420-DD45-4277-829C-24646EC9D544}" destId="{F15CF8D6-07A6-4655-898E-3A337282136B}" srcOrd="0" destOrd="0" presId="urn:microsoft.com/office/officeart/2005/8/layout/hList2"/>
    <dgm:cxn modelId="{0BFD93BB-7723-4E61-A14A-BE27A81EC2EF}" type="presParOf" srcId="{3FA8A420-DD45-4277-829C-24646EC9D544}" destId="{DA46F244-B078-4569-B84A-C54B9389E06A}" srcOrd="1" destOrd="0" presId="urn:microsoft.com/office/officeart/2005/8/layout/hList2"/>
    <dgm:cxn modelId="{C0579A30-6BD1-4678-AD99-F13758969759}" type="presParOf" srcId="{3FA8A420-DD45-4277-829C-24646EC9D544}" destId="{925698F0-3BF5-4CC8-964E-A8209954F246}" srcOrd="2" destOrd="0" presId="urn:microsoft.com/office/officeart/2005/8/layout/h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BAEDE5BC-A73D-4CC3-BC29-7BE7F40027BF}" type="doc">
      <dgm:prSet loTypeId="urn:microsoft.com/office/officeart/2005/8/layout/hList2" loCatId="list" qsTypeId="urn:microsoft.com/office/officeart/2005/8/quickstyle/simple1" qsCatId="simple" csTypeId="urn:microsoft.com/office/officeart/2005/8/colors/accent1_2" csCatId="accent1" phldr="1"/>
      <dgm:spPr/>
      <dgm:t>
        <a:bodyPr/>
        <a:lstStyle/>
        <a:p>
          <a:endParaRPr lang="en-GB"/>
        </a:p>
      </dgm:t>
    </dgm:pt>
    <dgm:pt modelId="{4B9BCF90-4E9E-4E2E-92A8-48D7FF8542D5}">
      <dgm:prSet phldrT="[Text]"/>
      <dgm:spPr/>
      <dgm:t>
        <a:bodyPr/>
        <a:lstStyle/>
        <a:p>
          <a:r>
            <a:rPr lang="en-GB" dirty="0"/>
            <a:t>Incoming</a:t>
          </a:r>
        </a:p>
      </dgm:t>
    </dgm:pt>
    <dgm:pt modelId="{B6EC45A4-DE83-428C-8801-89636558FEF7}" type="parTrans" cxnId="{424EE6A7-CB7D-40AA-963D-17667EA7F324}">
      <dgm:prSet/>
      <dgm:spPr/>
      <dgm:t>
        <a:bodyPr/>
        <a:lstStyle/>
        <a:p>
          <a:endParaRPr lang="en-GB"/>
        </a:p>
      </dgm:t>
    </dgm:pt>
    <dgm:pt modelId="{E016CC8C-BB6D-4D9C-A03D-F387404480E7}" type="sibTrans" cxnId="{424EE6A7-CB7D-40AA-963D-17667EA7F324}">
      <dgm:prSet/>
      <dgm:spPr/>
      <dgm:t>
        <a:bodyPr/>
        <a:lstStyle/>
        <a:p>
          <a:endParaRPr lang="en-GB"/>
        </a:p>
      </dgm:t>
    </dgm:pt>
    <dgm:pt modelId="{16D1B20D-9FF2-4703-948E-48240861F198}">
      <dgm:prSet phldrT="[Text]"/>
      <dgm:spPr/>
      <dgm:t>
        <a:bodyPr/>
        <a:lstStyle/>
        <a:p>
          <a:pPr>
            <a:spcAft>
              <a:spcPts val="600"/>
            </a:spcAft>
          </a:pPr>
          <a:r>
            <a:rPr lang="en-GB" b="1" dirty="0"/>
            <a:t>SLM: </a:t>
          </a:r>
          <a:r>
            <a:rPr lang="en-GB" b="0" dirty="0"/>
            <a:t>SLAs with agreed service targets as a basis for identifying service reporting requirements, i.e. understanding the reporting requirements agreed in SLAs</a:t>
          </a:r>
        </a:p>
      </dgm:t>
    </dgm:pt>
    <dgm:pt modelId="{14B1192A-9B7C-4BD7-88B4-C233EB338B0A}" type="parTrans" cxnId="{199B4BC8-0984-4281-B5CA-C2FE57C81A95}">
      <dgm:prSet/>
      <dgm:spPr/>
      <dgm:t>
        <a:bodyPr/>
        <a:lstStyle/>
        <a:p>
          <a:endParaRPr lang="en-GB"/>
        </a:p>
      </dgm:t>
    </dgm:pt>
    <dgm:pt modelId="{ABBE45EC-0482-4E7E-80CC-9DC7B6FDE082}" type="sibTrans" cxnId="{199B4BC8-0984-4281-B5CA-C2FE57C81A95}">
      <dgm:prSet/>
      <dgm:spPr/>
      <dgm:t>
        <a:bodyPr/>
        <a:lstStyle/>
        <a:p>
          <a:endParaRPr lang="en-GB"/>
        </a:p>
      </dgm:t>
    </dgm:pt>
    <dgm:pt modelId="{7D6658AE-7773-4BFE-9FBD-8BC9CAEEE743}">
      <dgm:prSet phldrT="[Text]"/>
      <dgm:spPr/>
      <dgm:t>
        <a:bodyPr/>
        <a:lstStyle/>
        <a:p>
          <a:r>
            <a:rPr lang="en-GB" dirty="0"/>
            <a:t>Outgoing</a:t>
          </a:r>
        </a:p>
      </dgm:t>
    </dgm:pt>
    <dgm:pt modelId="{76A59A71-6F7C-47AD-9E00-F115D7D24F55}" type="parTrans" cxnId="{2796BAC0-8ADF-4A87-953F-57D2714837A1}">
      <dgm:prSet/>
      <dgm:spPr/>
      <dgm:t>
        <a:bodyPr/>
        <a:lstStyle/>
        <a:p>
          <a:endParaRPr lang="en-GB"/>
        </a:p>
      </dgm:t>
    </dgm:pt>
    <dgm:pt modelId="{A5333AAF-1C58-46A8-A927-B2C3FDCCB339}" type="sibTrans" cxnId="{2796BAC0-8ADF-4A87-953F-57D2714837A1}">
      <dgm:prSet/>
      <dgm:spPr/>
      <dgm:t>
        <a:bodyPr/>
        <a:lstStyle/>
        <a:p>
          <a:endParaRPr lang="en-GB"/>
        </a:p>
      </dgm:t>
    </dgm:pt>
    <dgm:pt modelId="{7A8EE2B8-3C01-4270-86EF-1F89ACDF87EF}">
      <dgm:prSet phldrT="[Text]"/>
      <dgm:spPr/>
      <dgm:t>
        <a:bodyPr/>
        <a:lstStyle/>
        <a:p>
          <a:pPr>
            <a:spcAft>
              <a:spcPts val="600"/>
            </a:spcAft>
          </a:pPr>
          <a:r>
            <a:rPr lang="en-GB" b="1" dirty="0"/>
            <a:t>CHM: </a:t>
          </a:r>
          <a:r>
            <a:rPr lang="en-GB" b="0" dirty="0"/>
            <a:t>Request for changes addressing required updates or modifications to CIs as a basis for implementing the capacity planning to enable the IT service environment to meet identified capacity and performance requirements</a:t>
          </a:r>
        </a:p>
      </dgm:t>
    </dgm:pt>
    <dgm:pt modelId="{720A4724-1461-45F8-94D3-F5873FD0BA4D}" type="parTrans" cxnId="{55409C57-BCB0-4A0B-9AF8-26BF0D182802}">
      <dgm:prSet/>
      <dgm:spPr/>
      <dgm:t>
        <a:bodyPr/>
        <a:lstStyle/>
        <a:p>
          <a:endParaRPr lang="en-GB"/>
        </a:p>
      </dgm:t>
    </dgm:pt>
    <dgm:pt modelId="{D30938C9-AA32-4D7E-8740-884282EEC139}" type="sibTrans" cxnId="{55409C57-BCB0-4A0B-9AF8-26BF0D182802}">
      <dgm:prSet/>
      <dgm:spPr/>
      <dgm:t>
        <a:bodyPr/>
        <a:lstStyle/>
        <a:p>
          <a:endParaRPr lang="en-GB"/>
        </a:p>
      </dgm:t>
    </dgm:pt>
    <dgm:pt modelId="{5BD77F42-97A2-4188-BF73-7EEF9B5EB18F}">
      <dgm:prSet/>
      <dgm:spPr/>
      <dgm:t>
        <a:bodyPr/>
        <a:lstStyle/>
        <a:p>
          <a:pPr>
            <a:spcAft>
              <a:spcPts val="600"/>
            </a:spcAft>
          </a:pPr>
          <a:endParaRPr lang="en-GB" b="1" dirty="0"/>
        </a:p>
      </dgm:t>
    </dgm:pt>
    <dgm:pt modelId="{69548CFD-7E3C-4551-9781-99F2F634FC07}" type="sibTrans" cxnId="{C4B106DD-8FB5-432F-9FB3-F42D072B3112}">
      <dgm:prSet/>
      <dgm:spPr/>
      <dgm:t>
        <a:bodyPr/>
        <a:lstStyle/>
        <a:p>
          <a:endParaRPr lang="en-GB"/>
        </a:p>
      </dgm:t>
    </dgm:pt>
    <dgm:pt modelId="{4F24E4A9-347A-4363-8C2B-CF59E94C8625}" type="parTrans" cxnId="{C4B106DD-8FB5-432F-9FB3-F42D072B3112}">
      <dgm:prSet/>
      <dgm:spPr/>
      <dgm:t>
        <a:bodyPr/>
        <a:lstStyle/>
        <a:p>
          <a:endParaRPr lang="en-GB"/>
        </a:p>
      </dgm:t>
    </dgm:pt>
    <dgm:pt modelId="{049E506C-832E-47C2-8A51-D3324DA670EF}">
      <dgm:prSet phldrT="[Text]"/>
      <dgm:spPr/>
      <dgm:t>
        <a:bodyPr/>
        <a:lstStyle/>
        <a:p>
          <a:pPr>
            <a:spcAft>
              <a:spcPts val="600"/>
            </a:spcAft>
          </a:pPr>
          <a:r>
            <a:rPr lang="en-GB" b="1" dirty="0"/>
            <a:t>SRM</a:t>
          </a:r>
          <a:r>
            <a:rPr lang="en-GB" b="1"/>
            <a:t>: </a:t>
          </a:r>
          <a:r>
            <a:rPr lang="en-GB" b="0"/>
            <a:t>Performance and utilisation data as a basis for reports</a:t>
          </a:r>
          <a:endParaRPr lang="en-GB" b="0" dirty="0"/>
        </a:p>
      </dgm:t>
    </dgm:pt>
    <dgm:pt modelId="{C0946676-6676-4883-AFDD-E2CAA22A315B}" type="parTrans" cxnId="{81B9E28A-FD57-4513-B4A0-F1AE665403CE}">
      <dgm:prSet/>
      <dgm:spPr/>
      <dgm:t>
        <a:bodyPr/>
        <a:lstStyle/>
        <a:p>
          <a:endParaRPr lang="en-GB"/>
        </a:p>
      </dgm:t>
    </dgm:pt>
    <dgm:pt modelId="{B7FFBDFE-ADC9-477F-B29B-4243AF4638A1}" type="sibTrans" cxnId="{81B9E28A-FD57-4513-B4A0-F1AE665403CE}">
      <dgm:prSet/>
      <dgm:spPr/>
      <dgm:t>
        <a:bodyPr/>
        <a:lstStyle/>
        <a:p>
          <a:endParaRPr lang="en-GB"/>
        </a:p>
      </dgm:t>
    </dgm:pt>
    <dgm:pt modelId="{052301F7-1D50-42AA-BBE6-A3C152B77C09}">
      <dgm:prSet/>
      <dgm:spPr/>
      <dgm:t>
        <a:bodyPr/>
        <a:lstStyle/>
        <a:p>
          <a:pPr>
            <a:spcAft>
              <a:spcPts val="600"/>
            </a:spcAft>
          </a:pPr>
          <a:endParaRPr lang="en-GB" b="0" dirty="0"/>
        </a:p>
      </dgm:t>
    </dgm:pt>
    <dgm:pt modelId="{030072D5-243B-4B05-A848-B7E8DEE2CEDD}" type="parTrans" cxnId="{91B9E759-74C7-4753-84BB-4F7B3946FAD8}">
      <dgm:prSet/>
      <dgm:spPr/>
      <dgm:t>
        <a:bodyPr/>
        <a:lstStyle/>
        <a:p>
          <a:endParaRPr lang="en-GB"/>
        </a:p>
      </dgm:t>
    </dgm:pt>
    <dgm:pt modelId="{01B1C5A3-27B4-47DD-B853-94AF78C049F0}" type="sibTrans" cxnId="{91B9E759-74C7-4753-84BB-4F7B3946FAD8}">
      <dgm:prSet/>
      <dgm:spPr/>
      <dgm:t>
        <a:bodyPr/>
        <a:lstStyle/>
        <a:p>
          <a:endParaRPr lang="en-GB"/>
        </a:p>
      </dgm:t>
    </dgm:pt>
    <dgm:pt modelId="{27CC84C8-35C7-482C-A157-BB317CA35BEF}" type="pres">
      <dgm:prSet presAssocID="{BAEDE5BC-A73D-4CC3-BC29-7BE7F40027BF}" presName="linearFlow" presStyleCnt="0">
        <dgm:presLayoutVars>
          <dgm:dir/>
          <dgm:animLvl val="lvl"/>
          <dgm:resizeHandles/>
        </dgm:presLayoutVars>
      </dgm:prSet>
      <dgm:spPr/>
    </dgm:pt>
    <dgm:pt modelId="{1243CC44-E08F-4B40-82D6-F75BC28D2B1E}" type="pres">
      <dgm:prSet presAssocID="{4B9BCF90-4E9E-4E2E-92A8-48D7FF8542D5}" presName="compositeNode" presStyleCnt="0">
        <dgm:presLayoutVars>
          <dgm:bulletEnabled val="1"/>
        </dgm:presLayoutVars>
      </dgm:prSet>
      <dgm:spPr/>
    </dgm:pt>
    <dgm:pt modelId="{DB5BE8A1-667C-4761-B62D-A0AEFA55E3F9}" type="pres">
      <dgm:prSet presAssocID="{4B9BCF90-4E9E-4E2E-92A8-48D7FF8542D5}" presName="image" presStyleLbl="fgImgPlace1" presStyleIdx="0" presStyleCnt="2"/>
      <dgm:spPr>
        <a:blipFill rotWithShape="1">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a:solidFill>
            <a:schemeClr val="accent1">
              <a:lumMod val="40000"/>
              <a:lumOff val="60000"/>
            </a:schemeClr>
          </a:solidFill>
        </a:ln>
      </dgm:spPr>
    </dgm:pt>
    <dgm:pt modelId="{61198F87-4ACF-4F1B-A579-53E9C30057BD}" type="pres">
      <dgm:prSet presAssocID="{4B9BCF90-4E9E-4E2E-92A8-48D7FF8542D5}" presName="childNode" presStyleLbl="node1" presStyleIdx="0" presStyleCnt="2">
        <dgm:presLayoutVars>
          <dgm:bulletEnabled val="1"/>
        </dgm:presLayoutVars>
      </dgm:prSet>
      <dgm:spPr/>
    </dgm:pt>
    <dgm:pt modelId="{711AC591-BE68-4A5D-B1D5-21F7DBEF91DE}" type="pres">
      <dgm:prSet presAssocID="{4B9BCF90-4E9E-4E2E-92A8-48D7FF8542D5}" presName="parentNode" presStyleLbl="revTx" presStyleIdx="0" presStyleCnt="2">
        <dgm:presLayoutVars>
          <dgm:chMax val="0"/>
          <dgm:bulletEnabled val="1"/>
        </dgm:presLayoutVars>
      </dgm:prSet>
      <dgm:spPr/>
    </dgm:pt>
    <dgm:pt modelId="{A8AA60DF-E9FD-4172-A6F4-CA7F47A3F972}" type="pres">
      <dgm:prSet presAssocID="{E016CC8C-BB6D-4D9C-A03D-F387404480E7}" presName="sibTrans" presStyleCnt="0"/>
      <dgm:spPr/>
    </dgm:pt>
    <dgm:pt modelId="{3FA8A420-DD45-4277-829C-24646EC9D544}" type="pres">
      <dgm:prSet presAssocID="{7D6658AE-7773-4BFE-9FBD-8BC9CAEEE743}" presName="compositeNode" presStyleCnt="0">
        <dgm:presLayoutVars>
          <dgm:bulletEnabled val="1"/>
        </dgm:presLayoutVars>
      </dgm:prSet>
      <dgm:spPr/>
    </dgm:pt>
    <dgm:pt modelId="{F15CF8D6-07A6-4655-898E-3A337282136B}" type="pres">
      <dgm:prSet presAssocID="{7D6658AE-7773-4BFE-9FBD-8BC9CAEEE743}" presName="image" presStyleLbl="fgImgPlace1" presStyleIdx="1" presStyleCnt="2"/>
      <dgm:spPr>
        <a:blipFill rotWithShape="1">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a:solidFill>
            <a:schemeClr val="accent1">
              <a:lumMod val="40000"/>
              <a:lumOff val="60000"/>
            </a:schemeClr>
          </a:solidFill>
        </a:ln>
      </dgm:spPr>
    </dgm:pt>
    <dgm:pt modelId="{DA46F244-B078-4569-B84A-C54B9389E06A}" type="pres">
      <dgm:prSet presAssocID="{7D6658AE-7773-4BFE-9FBD-8BC9CAEEE743}" presName="childNode" presStyleLbl="node1" presStyleIdx="1" presStyleCnt="2" custAng="0">
        <dgm:presLayoutVars>
          <dgm:bulletEnabled val="1"/>
        </dgm:presLayoutVars>
      </dgm:prSet>
      <dgm:spPr/>
    </dgm:pt>
    <dgm:pt modelId="{925698F0-3BF5-4CC8-964E-A8209954F246}" type="pres">
      <dgm:prSet presAssocID="{7D6658AE-7773-4BFE-9FBD-8BC9CAEEE743}" presName="parentNode" presStyleLbl="revTx" presStyleIdx="1" presStyleCnt="2">
        <dgm:presLayoutVars>
          <dgm:chMax val="0"/>
          <dgm:bulletEnabled val="1"/>
        </dgm:presLayoutVars>
      </dgm:prSet>
      <dgm:spPr/>
    </dgm:pt>
  </dgm:ptLst>
  <dgm:cxnLst>
    <dgm:cxn modelId="{30819607-A509-42DE-BFE4-BA6AD01F0EB3}" type="presOf" srcId="{7D6658AE-7773-4BFE-9FBD-8BC9CAEEE743}" destId="{925698F0-3BF5-4CC8-964E-A8209954F246}" srcOrd="0" destOrd="0" presId="urn:microsoft.com/office/officeart/2005/8/layout/hList2"/>
    <dgm:cxn modelId="{BF63D366-8BFD-4DB6-931D-092C67B4E4E1}" type="presOf" srcId="{BAEDE5BC-A73D-4CC3-BC29-7BE7F40027BF}" destId="{27CC84C8-35C7-482C-A157-BB317CA35BEF}" srcOrd="0" destOrd="0" presId="urn:microsoft.com/office/officeart/2005/8/layout/hList2"/>
    <dgm:cxn modelId="{73AE9F48-E07D-4472-920F-A0F0AFA68674}" type="presOf" srcId="{5BD77F42-97A2-4188-BF73-7EEF9B5EB18F}" destId="{DA46F244-B078-4569-B84A-C54B9389E06A}" srcOrd="0" destOrd="3" presId="urn:microsoft.com/office/officeart/2005/8/layout/hList2"/>
    <dgm:cxn modelId="{FF4C1954-BAE9-44EE-9DEF-F97A92CEDA20}" type="presOf" srcId="{16D1B20D-9FF2-4703-948E-48240861F198}" destId="{61198F87-4ACF-4F1B-A579-53E9C30057BD}" srcOrd="0" destOrd="0" presId="urn:microsoft.com/office/officeart/2005/8/layout/hList2"/>
    <dgm:cxn modelId="{55409C57-BCB0-4A0B-9AF8-26BF0D182802}" srcId="{7D6658AE-7773-4BFE-9FBD-8BC9CAEEE743}" destId="{7A8EE2B8-3C01-4270-86EF-1F89ACDF87EF}" srcOrd="0" destOrd="0" parTransId="{720A4724-1461-45F8-94D3-F5873FD0BA4D}" sibTransId="{D30938C9-AA32-4D7E-8740-884282EEC139}"/>
    <dgm:cxn modelId="{8C095279-283A-4DB6-9A93-558D3C868828}" type="presOf" srcId="{7A8EE2B8-3C01-4270-86EF-1F89ACDF87EF}" destId="{DA46F244-B078-4569-B84A-C54B9389E06A}" srcOrd="0" destOrd="0" presId="urn:microsoft.com/office/officeart/2005/8/layout/hList2"/>
    <dgm:cxn modelId="{91B9E759-74C7-4753-84BB-4F7B3946FAD8}" srcId="{7D6658AE-7773-4BFE-9FBD-8BC9CAEEE743}" destId="{052301F7-1D50-42AA-BBE6-A3C152B77C09}" srcOrd="2" destOrd="0" parTransId="{030072D5-243B-4B05-A848-B7E8DEE2CEDD}" sibTransId="{01B1C5A3-27B4-47DD-B853-94AF78C049F0}"/>
    <dgm:cxn modelId="{81B9E28A-FD57-4513-B4A0-F1AE665403CE}" srcId="{7D6658AE-7773-4BFE-9FBD-8BC9CAEEE743}" destId="{049E506C-832E-47C2-8A51-D3324DA670EF}" srcOrd="1" destOrd="0" parTransId="{C0946676-6676-4883-AFDD-E2CAA22A315B}" sibTransId="{B7FFBDFE-ADC9-477F-B29B-4243AF4638A1}"/>
    <dgm:cxn modelId="{7FBDB68F-1892-4EDA-8EC5-AC07ADC2119A}" type="presOf" srcId="{4B9BCF90-4E9E-4E2E-92A8-48D7FF8542D5}" destId="{711AC591-BE68-4A5D-B1D5-21F7DBEF91DE}" srcOrd="0" destOrd="0" presId="urn:microsoft.com/office/officeart/2005/8/layout/hList2"/>
    <dgm:cxn modelId="{424EE6A7-CB7D-40AA-963D-17667EA7F324}" srcId="{BAEDE5BC-A73D-4CC3-BC29-7BE7F40027BF}" destId="{4B9BCF90-4E9E-4E2E-92A8-48D7FF8542D5}" srcOrd="0" destOrd="0" parTransId="{B6EC45A4-DE83-428C-8801-89636558FEF7}" sibTransId="{E016CC8C-BB6D-4D9C-A03D-F387404480E7}"/>
    <dgm:cxn modelId="{2796BAC0-8ADF-4A87-953F-57D2714837A1}" srcId="{BAEDE5BC-A73D-4CC3-BC29-7BE7F40027BF}" destId="{7D6658AE-7773-4BFE-9FBD-8BC9CAEEE743}" srcOrd="1" destOrd="0" parTransId="{76A59A71-6F7C-47AD-9E00-F115D7D24F55}" sibTransId="{A5333AAF-1C58-46A8-A927-B2C3FDCCB339}"/>
    <dgm:cxn modelId="{199B4BC8-0984-4281-B5CA-C2FE57C81A95}" srcId="{4B9BCF90-4E9E-4E2E-92A8-48D7FF8542D5}" destId="{16D1B20D-9FF2-4703-948E-48240861F198}" srcOrd="0" destOrd="0" parTransId="{14B1192A-9B7C-4BD7-88B4-C233EB338B0A}" sibTransId="{ABBE45EC-0482-4E7E-80CC-9DC7B6FDE082}"/>
    <dgm:cxn modelId="{5BC7AFC9-3115-4136-BEC9-6F07AFFF0C89}" type="presOf" srcId="{052301F7-1D50-42AA-BBE6-A3C152B77C09}" destId="{DA46F244-B078-4569-B84A-C54B9389E06A}" srcOrd="0" destOrd="2" presId="urn:microsoft.com/office/officeart/2005/8/layout/hList2"/>
    <dgm:cxn modelId="{181689CE-39B8-4638-AB94-14F1D84F0CF0}" type="presOf" srcId="{049E506C-832E-47C2-8A51-D3324DA670EF}" destId="{DA46F244-B078-4569-B84A-C54B9389E06A}" srcOrd="0" destOrd="1" presId="urn:microsoft.com/office/officeart/2005/8/layout/hList2"/>
    <dgm:cxn modelId="{C4B106DD-8FB5-432F-9FB3-F42D072B3112}" srcId="{7D6658AE-7773-4BFE-9FBD-8BC9CAEEE743}" destId="{5BD77F42-97A2-4188-BF73-7EEF9B5EB18F}" srcOrd="3" destOrd="0" parTransId="{4F24E4A9-347A-4363-8C2B-CF59E94C8625}" sibTransId="{69548CFD-7E3C-4551-9781-99F2F634FC07}"/>
    <dgm:cxn modelId="{15FBD304-7FBD-4884-89BE-53FF7A190250}" type="presParOf" srcId="{27CC84C8-35C7-482C-A157-BB317CA35BEF}" destId="{1243CC44-E08F-4B40-82D6-F75BC28D2B1E}" srcOrd="0" destOrd="0" presId="urn:microsoft.com/office/officeart/2005/8/layout/hList2"/>
    <dgm:cxn modelId="{2A9DE9FD-1E5D-47E7-A66A-A76CE1725866}" type="presParOf" srcId="{1243CC44-E08F-4B40-82D6-F75BC28D2B1E}" destId="{DB5BE8A1-667C-4761-B62D-A0AEFA55E3F9}" srcOrd="0" destOrd="0" presId="urn:microsoft.com/office/officeart/2005/8/layout/hList2"/>
    <dgm:cxn modelId="{EA184E95-5471-4E7B-B51C-D413B18EFF7C}" type="presParOf" srcId="{1243CC44-E08F-4B40-82D6-F75BC28D2B1E}" destId="{61198F87-4ACF-4F1B-A579-53E9C30057BD}" srcOrd="1" destOrd="0" presId="urn:microsoft.com/office/officeart/2005/8/layout/hList2"/>
    <dgm:cxn modelId="{E3E0CB67-61A0-46E1-8EE2-5D69AFC6DECA}" type="presParOf" srcId="{1243CC44-E08F-4B40-82D6-F75BC28D2B1E}" destId="{711AC591-BE68-4A5D-B1D5-21F7DBEF91DE}" srcOrd="2" destOrd="0" presId="urn:microsoft.com/office/officeart/2005/8/layout/hList2"/>
    <dgm:cxn modelId="{32CD8F39-A985-4D6D-9D65-CF2D573375D1}" type="presParOf" srcId="{27CC84C8-35C7-482C-A157-BB317CA35BEF}" destId="{A8AA60DF-E9FD-4172-A6F4-CA7F47A3F972}" srcOrd="1" destOrd="0" presId="urn:microsoft.com/office/officeart/2005/8/layout/hList2"/>
    <dgm:cxn modelId="{88881295-4BB5-4A62-AB12-B4C448C24FA2}" type="presParOf" srcId="{27CC84C8-35C7-482C-A157-BB317CA35BEF}" destId="{3FA8A420-DD45-4277-829C-24646EC9D544}" srcOrd="2" destOrd="0" presId="urn:microsoft.com/office/officeart/2005/8/layout/hList2"/>
    <dgm:cxn modelId="{FB7B6CDA-6DAE-4051-88D0-B22566F313A3}" type="presParOf" srcId="{3FA8A420-DD45-4277-829C-24646EC9D544}" destId="{F15CF8D6-07A6-4655-898E-3A337282136B}" srcOrd="0" destOrd="0" presId="urn:microsoft.com/office/officeart/2005/8/layout/hList2"/>
    <dgm:cxn modelId="{0BFD93BB-7723-4E61-A14A-BE27A81EC2EF}" type="presParOf" srcId="{3FA8A420-DD45-4277-829C-24646EC9D544}" destId="{DA46F244-B078-4569-B84A-C54B9389E06A}" srcOrd="1" destOrd="0" presId="urn:microsoft.com/office/officeart/2005/8/layout/hList2"/>
    <dgm:cxn modelId="{C0579A30-6BD1-4678-AD99-F13758969759}" type="presParOf" srcId="{3FA8A420-DD45-4277-829C-24646EC9D544}" destId="{925698F0-3BF5-4CC8-964E-A8209954F246}" srcOrd="2" destOrd="0" presId="urn:microsoft.com/office/officeart/2005/8/layout/h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BAEDE5BC-A73D-4CC3-BC29-7BE7F40027BF}" type="doc">
      <dgm:prSet loTypeId="urn:microsoft.com/office/officeart/2005/8/layout/hList2" loCatId="list" qsTypeId="urn:microsoft.com/office/officeart/2005/8/quickstyle/simple1" qsCatId="simple" csTypeId="urn:microsoft.com/office/officeart/2005/8/colors/accent1_2" csCatId="accent1" phldr="1"/>
      <dgm:spPr/>
      <dgm:t>
        <a:bodyPr/>
        <a:lstStyle/>
        <a:p>
          <a:endParaRPr lang="en-GB"/>
        </a:p>
      </dgm:t>
    </dgm:pt>
    <dgm:pt modelId="{4B9BCF90-4E9E-4E2E-92A8-48D7FF8542D5}">
      <dgm:prSet phldrT="[Text]"/>
      <dgm:spPr/>
      <dgm:t>
        <a:bodyPr/>
        <a:lstStyle/>
        <a:p>
          <a:r>
            <a:rPr lang="en-GB" dirty="0"/>
            <a:t>Incoming</a:t>
          </a:r>
        </a:p>
      </dgm:t>
    </dgm:pt>
    <dgm:pt modelId="{B6EC45A4-DE83-428C-8801-89636558FEF7}" type="parTrans" cxnId="{424EE6A7-CB7D-40AA-963D-17667EA7F324}">
      <dgm:prSet/>
      <dgm:spPr/>
      <dgm:t>
        <a:bodyPr/>
        <a:lstStyle/>
        <a:p>
          <a:endParaRPr lang="en-GB"/>
        </a:p>
      </dgm:t>
    </dgm:pt>
    <dgm:pt modelId="{E016CC8C-BB6D-4D9C-A03D-F387404480E7}" type="sibTrans" cxnId="{424EE6A7-CB7D-40AA-963D-17667EA7F324}">
      <dgm:prSet/>
      <dgm:spPr/>
      <dgm:t>
        <a:bodyPr/>
        <a:lstStyle/>
        <a:p>
          <a:endParaRPr lang="en-GB"/>
        </a:p>
      </dgm:t>
    </dgm:pt>
    <dgm:pt modelId="{16D1B20D-9FF2-4703-948E-48240861F198}">
      <dgm:prSet phldrT="[Text]"/>
      <dgm:spPr/>
      <dgm:t>
        <a:bodyPr/>
        <a:lstStyle/>
        <a:p>
          <a:pPr>
            <a:spcAft>
              <a:spcPts val="600"/>
            </a:spcAft>
          </a:pPr>
          <a:r>
            <a:rPr lang="en-GB" b="1" dirty="0"/>
            <a:t>SLM: </a:t>
          </a:r>
          <a:r>
            <a:rPr lang="en-GB" b="0" dirty="0"/>
            <a:t>SLAs with agreed information security targets as a basis for identifying overall security requirements</a:t>
          </a:r>
        </a:p>
      </dgm:t>
    </dgm:pt>
    <dgm:pt modelId="{14B1192A-9B7C-4BD7-88B4-C233EB338B0A}" type="parTrans" cxnId="{199B4BC8-0984-4281-B5CA-C2FE57C81A95}">
      <dgm:prSet/>
      <dgm:spPr/>
      <dgm:t>
        <a:bodyPr/>
        <a:lstStyle/>
        <a:p>
          <a:endParaRPr lang="en-GB"/>
        </a:p>
      </dgm:t>
    </dgm:pt>
    <dgm:pt modelId="{ABBE45EC-0482-4E7E-80CC-9DC7B6FDE082}" type="sibTrans" cxnId="{199B4BC8-0984-4281-B5CA-C2FE57C81A95}">
      <dgm:prSet/>
      <dgm:spPr/>
      <dgm:t>
        <a:bodyPr/>
        <a:lstStyle/>
        <a:p>
          <a:endParaRPr lang="en-GB"/>
        </a:p>
      </dgm:t>
    </dgm:pt>
    <dgm:pt modelId="{7D6658AE-7773-4BFE-9FBD-8BC9CAEEE743}">
      <dgm:prSet phldrT="[Text]"/>
      <dgm:spPr/>
      <dgm:t>
        <a:bodyPr/>
        <a:lstStyle/>
        <a:p>
          <a:r>
            <a:rPr lang="en-GB" dirty="0"/>
            <a:t>Outgoing</a:t>
          </a:r>
        </a:p>
      </dgm:t>
    </dgm:pt>
    <dgm:pt modelId="{76A59A71-6F7C-47AD-9E00-F115D7D24F55}" type="parTrans" cxnId="{2796BAC0-8ADF-4A87-953F-57D2714837A1}">
      <dgm:prSet/>
      <dgm:spPr/>
      <dgm:t>
        <a:bodyPr/>
        <a:lstStyle/>
        <a:p>
          <a:endParaRPr lang="en-GB"/>
        </a:p>
      </dgm:t>
    </dgm:pt>
    <dgm:pt modelId="{A5333AAF-1C58-46A8-A927-B2C3FDCCB339}" type="sibTrans" cxnId="{2796BAC0-8ADF-4A87-953F-57D2714837A1}">
      <dgm:prSet/>
      <dgm:spPr/>
      <dgm:t>
        <a:bodyPr/>
        <a:lstStyle/>
        <a:p>
          <a:endParaRPr lang="en-GB"/>
        </a:p>
      </dgm:t>
    </dgm:pt>
    <dgm:pt modelId="{7A8EE2B8-3C01-4270-86EF-1F89ACDF87EF}">
      <dgm:prSet phldrT="[Text]"/>
      <dgm:spPr/>
      <dgm:t>
        <a:bodyPr/>
        <a:lstStyle/>
        <a:p>
          <a:pPr>
            <a:spcAft>
              <a:spcPts val="600"/>
            </a:spcAft>
          </a:pPr>
          <a:r>
            <a:rPr lang="en-GB" b="1" dirty="0"/>
            <a:t>CHM: </a:t>
          </a:r>
          <a:r>
            <a:rPr lang="en-GB" b="0" dirty="0"/>
            <a:t>Requests for changes addressing required updates or modifications to CIs as a basis for implementing the information security controls as far as they relate to CIs supporting the service</a:t>
          </a:r>
        </a:p>
      </dgm:t>
    </dgm:pt>
    <dgm:pt modelId="{720A4724-1461-45F8-94D3-F5873FD0BA4D}" type="parTrans" cxnId="{55409C57-BCB0-4A0B-9AF8-26BF0D182802}">
      <dgm:prSet/>
      <dgm:spPr/>
      <dgm:t>
        <a:bodyPr/>
        <a:lstStyle/>
        <a:p>
          <a:endParaRPr lang="en-GB"/>
        </a:p>
      </dgm:t>
    </dgm:pt>
    <dgm:pt modelId="{D30938C9-AA32-4D7E-8740-884282EEC139}" type="sibTrans" cxnId="{55409C57-BCB0-4A0B-9AF8-26BF0D182802}">
      <dgm:prSet/>
      <dgm:spPr/>
      <dgm:t>
        <a:bodyPr/>
        <a:lstStyle/>
        <a:p>
          <a:endParaRPr lang="en-GB"/>
        </a:p>
      </dgm:t>
    </dgm:pt>
    <dgm:pt modelId="{5BD77F42-97A2-4188-BF73-7EEF9B5EB18F}">
      <dgm:prSet/>
      <dgm:spPr/>
      <dgm:t>
        <a:bodyPr/>
        <a:lstStyle/>
        <a:p>
          <a:pPr>
            <a:spcAft>
              <a:spcPts val="600"/>
            </a:spcAft>
          </a:pPr>
          <a:endParaRPr lang="en-GB" b="1" dirty="0"/>
        </a:p>
      </dgm:t>
    </dgm:pt>
    <dgm:pt modelId="{69548CFD-7E3C-4551-9781-99F2F634FC07}" type="sibTrans" cxnId="{C4B106DD-8FB5-432F-9FB3-F42D072B3112}">
      <dgm:prSet/>
      <dgm:spPr/>
      <dgm:t>
        <a:bodyPr/>
        <a:lstStyle/>
        <a:p>
          <a:endParaRPr lang="en-GB"/>
        </a:p>
      </dgm:t>
    </dgm:pt>
    <dgm:pt modelId="{4F24E4A9-347A-4363-8C2B-CF59E94C8625}" type="parTrans" cxnId="{C4B106DD-8FB5-432F-9FB3-F42D072B3112}">
      <dgm:prSet/>
      <dgm:spPr/>
      <dgm:t>
        <a:bodyPr/>
        <a:lstStyle/>
        <a:p>
          <a:endParaRPr lang="en-GB"/>
        </a:p>
      </dgm:t>
    </dgm:pt>
    <dgm:pt modelId="{052301F7-1D50-42AA-BBE6-A3C152B77C09}">
      <dgm:prSet/>
      <dgm:spPr/>
      <dgm:t>
        <a:bodyPr/>
        <a:lstStyle/>
        <a:p>
          <a:pPr>
            <a:spcAft>
              <a:spcPts val="600"/>
            </a:spcAft>
          </a:pPr>
          <a:endParaRPr lang="en-GB" b="0" dirty="0"/>
        </a:p>
      </dgm:t>
    </dgm:pt>
    <dgm:pt modelId="{030072D5-243B-4B05-A848-B7E8DEE2CEDD}" type="parTrans" cxnId="{91B9E759-74C7-4753-84BB-4F7B3946FAD8}">
      <dgm:prSet/>
      <dgm:spPr/>
      <dgm:t>
        <a:bodyPr/>
        <a:lstStyle/>
        <a:p>
          <a:endParaRPr lang="en-GB"/>
        </a:p>
      </dgm:t>
    </dgm:pt>
    <dgm:pt modelId="{01B1C5A3-27B4-47DD-B853-94AF78C049F0}" type="sibTrans" cxnId="{91B9E759-74C7-4753-84BB-4F7B3946FAD8}">
      <dgm:prSet/>
      <dgm:spPr/>
      <dgm:t>
        <a:bodyPr/>
        <a:lstStyle/>
        <a:p>
          <a:endParaRPr lang="en-GB"/>
        </a:p>
      </dgm:t>
    </dgm:pt>
    <dgm:pt modelId="{27CC84C8-35C7-482C-A157-BB317CA35BEF}" type="pres">
      <dgm:prSet presAssocID="{BAEDE5BC-A73D-4CC3-BC29-7BE7F40027BF}" presName="linearFlow" presStyleCnt="0">
        <dgm:presLayoutVars>
          <dgm:dir/>
          <dgm:animLvl val="lvl"/>
          <dgm:resizeHandles/>
        </dgm:presLayoutVars>
      </dgm:prSet>
      <dgm:spPr/>
    </dgm:pt>
    <dgm:pt modelId="{1243CC44-E08F-4B40-82D6-F75BC28D2B1E}" type="pres">
      <dgm:prSet presAssocID="{4B9BCF90-4E9E-4E2E-92A8-48D7FF8542D5}" presName="compositeNode" presStyleCnt="0">
        <dgm:presLayoutVars>
          <dgm:bulletEnabled val="1"/>
        </dgm:presLayoutVars>
      </dgm:prSet>
      <dgm:spPr/>
    </dgm:pt>
    <dgm:pt modelId="{DB5BE8A1-667C-4761-B62D-A0AEFA55E3F9}" type="pres">
      <dgm:prSet presAssocID="{4B9BCF90-4E9E-4E2E-92A8-48D7FF8542D5}" presName="image" presStyleLbl="fgImgPlace1" presStyleIdx="0" presStyleCnt="2"/>
      <dgm:spPr>
        <a:blipFill rotWithShape="1">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a:solidFill>
            <a:schemeClr val="accent1">
              <a:lumMod val="40000"/>
              <a:lumOff val="60000"/>
            </a:schemeClr>
          </a:solidFill>
        </a:ln>
      </dgm:spPr>
    </dgm:pt>
    <dgm:pt modelId="{61198F87-4ACF-4F1B-A579-53E9C30057BD}" type="pres">
      <dgm:prSet presAssocID="{4B9BCF90-4E9E-4E2E-92A8-48D7FF8542D5}" presName="childNode" presStyleLbl="node1" presStyleIdx="0" presStyleCnt="2">
        <dgm:presLayoutVars>
          <dgm:bulletEnabled val="1"/>
        </dgm:presLayoutVars>
      </dgm:prSet>
      <dgm:spPr/>
    </dgm:pt>
    <dgm:pt modelId="{711AC591-BE68-4A5D-B1D5-21F7DBEF91DE}" type="pres">
      <dgm:prSet presAssocID="{4B9BCF90-4E9E-4E2E-92A8-48D7FF8542D5}" presName="parentNode" presStyleLbl="revTx" presStyleIdx="0" presStyleCnt="2">
        <dgm:presLayoutVars>
          <dgm:chMax val="0"/>
          <dgm:bulletEnabled val="1"/>
        </dgm:presLayoutVars>
      </dgm:prSet>
      <dgm:spPr/>
    </dgm:pt>
    <dgm:pt modelId="{A8AA60DF-E9FD-4172-A6F4-CA7F47A3F972}" type="pres">
      <dgm:prSet presAssocID="{E016CC8C-BB6D-4D9C-A03D-F387404480E7}" presName="sibTrans" presStyleCnt="0"/>
      <dgm:spPr/>
    </dgm:pt>
    <dgm:pt modelId="{3FA8A420-DD45-4277-829C-24646EC9D544}" type="pres">
      <dgm:prSet presAssocID="{7D6658AE-7773-4BFE-9FBD-8BC9CAEEE743}" presName="compositeNode" presStyleCnt="0">
        <dgm:presLayoutVars>
          <dgm:bulletEnabled val="1"/>
        </dgm:presLayoutVars>
      </dgm:prSet>
      <dgm:spPr/>
    </dgm:pt>
    <dgm:pt modelId="{F15CF8D6-07A6-4655-898E-3A337282136B}" type="pres">
      <dgm:prSet presAssocID="{7D6658AE-7773-4BFE-9FBD-8BC9CAEEE743}" presName="image" presStyleLbl="fgImgPlace1" presStyleIdx="1" presStyleCnt="2"/>
      <dgm:spPr>
        <a:blipFill rotWithShape="1">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a:solidFill>
            <a:schemeClr val="accent1">
              <a:lumMod val="40000"/>
              <a:lumOff val="60000"/>
            </a:schemeClr>
          </a:solidFill>
        </a:ln>
      </dgm:spPr>
    </dgm:pt>
    <dgm:pt modelId="{DA46F244-B078-4569-B84A-C54B9389E06A}" type="pres">
      <dgm:prSet presAssocID="{7D6658AE-7773-4BFE-9FBD-8BC9CAEEE743}" presName="childNode" presStyleLbl="node1" presStyleIdx="1" presStyleCnt="2" custAng="0">
        <dgm:presLayoutVars>
          <dgm:bulletEnabled val="1"/>
        </dgm:presLayoutVars>
      </dgm:prSet>
      <dgm:spPr/>
    </dgm:pt>
    <dgm:pt modelId="{925698F0-3BF5-4CC8-964E-A8209954F246}" type="pres">
      <dgm:prSet presAssocID="{7D6658AE-7773-4BFE-9FBD-8BC9CAEEE743}" presName="parentNode" presStyleLbl="revTx" presStyleIdx="1" presStyleCnt="2">
        <dgm:presLayoutVars>
          <dgm:chMax val="0"/>
          <dgm:bulletEnabled val="1"/>
        </dgm:presLayoutVars>
      </dgm:prSet>
      <dgm:spPr/>
    </dgm:pt>
  </dgm:ptLst>
  <dgm:cxnLst>
    <dgm:cxn modelId="{30819607-A509-42DE-BFE4-BA6AD01F0EB3}" type="presOf" srcId="{7D6658AE-7773-4BFE-9FBD-8BC9CAEEE743}" destId="{925698F0-3BF5-4CC8-964E-A8209954F246}" srcOrd="0" destOrd="0" presId="urn:microsoft.com/office/officeart/2005/8/layout/hList2"/>
    <dgm:cxn modelId="{BF63D366-8BFD-4DB6-931D-092C67B4E4E1}" type="presOf" srcId="{BAEDE5BC-A73D-4CC3-BC29-7BE7F40027BF}" destId="{27CC84C8-35C7-482C-A157-BB317CA35BEF}" srcOrd="0" destOrd="0" presId="urn:microsoft.com/office/officeart/2005/8/layout/hList2"/>
    <dgm:cxn modelId="{73AE9F48-E07D-4472-920F-A0F0AFA68674}" type="presOf" srcId="{5BD77F42-97A2-4188-BF73-7EEF9B5EB18F}" destId="{DA46F244-B078-4569-B84A-C54B9389E06A}" srcOrd="0" destOrd="2" presId="urn:microsoft.com/office/officeart/2005/8/layout/hList2"/>
    <dgm:cxn modelId="{FF4C1954-BAE9-44EE-9DEF-F97A92CEDA20}" type="presOf" srcId="{16D1B20D-9FF2-4703-948E-48240861F198}" destId="{61198F87-4ACF-4F1B-A579-53E9C30057BD}" srcOrd="0" destOrd="0" presId="urn:microsoft.com/office/officeart/2005/8/layout/hList2"/>
    <dgm:cxn modelId="{55409C57-BCB0-4A0B-9AF8-26BF0D182802}" srcId="{7D6658AE-7773-4BFE-9FBD-8BC9CAEEE743}" destId="{7A8EE2B8-3C01-4270-86EF-1F89ACDF87EF}" srcOrd="0" destOrd="0" parTransId="{720A4724-1461-45F8-94D3-F5873FD0BA4D}" sibTransId="{D30938C9-AA32-4D7E-8740-884282EEC139}"/>
    <dgm:cxn modelId="{8C095279-283A-4DB6-9A93-558D3C868828}" type="presOf" srcId="{7A8EE2B8-3C01-4270-86EF-1F89ACDF87EF}" destId="{DA46F244-B078-4569-B84A-C54B9389E06A}" srcOrd="0" destOrd="0" presId="urn:microsoft.com/office/officeart/2005/8/layout/hList2"/>
    <dgm:cxn modelId="{91B9E759-74C7-4753-84BB-4F7B3946FAD8}" srcId="{7D6658AE-7773-4BFE-9FBD-8BC9CAEEE743}" destId="{052301F7-1D50-42AA-BBE6-A3C152B77C09}" srcOrd="1" destOrd="0" parTransId="{030072D5-243B-4B05-A848-B7E8DEE2CEDD}" sibTransId="{01B1C5A3-27B4-47DD-B853-94AF78C049F0}"/>
    <dgm:cxn modelId="{7FBDB68F-1892-4EDA-8EC5-AC07ADC2119A}" type="presOf" srcId="{4B9BCF90-4E9E-4E2E-92A8-48D7FF8542D5}" destId="{711AC591-BE68-4A5D-B1D5-21F7DBEF91DE}" srcOrd="0" destOrd="0" presId="urn:microsoft.com/office/officeart/2005/8/layout/hList2"/>
    <dgm:cxn modelId="{424EE6A7-CB7D-40AA-963D-17667EA7F324}" srcId="{BAEDE5BC-A73D-4CC3-BC29-7BE7F40027BF}" destId="{4B9BCF90-4E9E-4E2E-92A8-48D7FF8542D5}" srcOrd="0" destOrd="0" parTransId="{B6EC45A4-DE83-428C-8801-89636558FEF7}" sibTransId="{E016CC8C-BB6D-4D9C-A03D-F387404480E7}"/>
    <dgm:cxn modelId="{2796BAC0-8ADF-4A87-953F-57D2714837A1}" srcId="{BAEDE5BC-A73D-4CC3-BC29-7BE7F40027BF}" destId="{7D6658AE-7773-4BFE-9FBD-8BC9CAEEE743}" srcOrd="1" destOrd="0" parTransId="{76A59A71-6F7C-47AD-9E00-F115D7D24F55}" sibTransId="{A5333AAF-1C58-46A8-A927-B2C3FDCCB339}"/>
    <dgm:cxn modelId="{199B4BC8-0984-4281-B5CA-C2FE57C81A95}" srcId="{4B9BCF90-4E9E-4E2E-92A8-48D7FF8542D5}" destId="{16D1B20D-9FF2-4703-948E-48240861F198}" srcOrd="0" destOrd="0" parTransId="{14B1192A-9B7C-4BD7-88B4-C233EB338B0A}" sibTransId="{ABBE45EC-0482-4E7E-80CC-9DC7B6FDE082}"/>
    <dgm:cxn modelId="{5BC7AFC9-3115-4136-BEC9-6F07AFFF0C89}" type="presOf" srcId="{052301F7-1D50-42AA-BBE6-A3C152B77C09}" destId="{DA46F244-B078-4569-B84A-C54B9389E06A}" srcOrd="0" destOrd="1" presId="urn:microsoft.com/office/officeart/2005/8/layout/hList2"/>
    <dgm:cxn modelId="{C4B106DD-8FB5-432F-9FB3-F42D072B3112}" srcId="{7D6658AE-7773-4BFE-9FBD-8BC9CAEEE743}" destId="{5BD77F42-97A2-4188-BF73-7EEF9B5EB18F}" srcOrd="2" destOrd="0" parTransId="{4F24E4A9-347A-4363-8C2B-CF59E94C8625}" sibTransId="{69548CFD-7E3C-4551-9781-99F2F634FC07}"/>
    <dgm:cxn modelId="{15FBD304-7FBD-4884-89BE-53FF7A190250}" type="presParOf" srcId="{27CC84C8-35C7-482C-A157-BB317CA35BEF}" destId="{1243CC44-E08F-4B40-82D6-F75BC28D2B1E}" srcOrd="0" destOrd="0" presId="urn:microsoft.com/office/officeart/2005/8/layout/hList2"/>
    <dgm:cxn modelId="{2A9DE9FD-1E5D-47E7-A66A-A76CE1725866}" type="presParOf" srcId="{1243CC44-E08F-4B40-82D6-F75BC28D2B1E}" destId="{DB5BE8A1-667C-4761-B62D-A0AEFA55E3F9}" srcOrd="0" destOrd="0" presId="urn:microsoft.com/office/officeart/2005/8/layout/hList2"/>
    <dgm:cxn modelId="{EA184E95-5471-4E7B-B51C-D413B18EFF7C}" type="presParOf" srcId="{1243CC44-E08F-4B40-82D6-F75BC28D2B1E}" destId="{61198F87-4ACF-4F1B-A579-53E9C30057BD}" srcOrd="1" destOrd="0" presId="urn:microsoft.com/office/officeart/2005/8/layout/hList2"/>
    <dgm:cxn modelId="{E3E0CB67-61A0-46E1-8EE2-5D69AFC6DECA}" type="presParOf" srcId="{1243CC44-E08F-4B40-82D6-F75BC28D2B1E}" destId="{711AC591-BE68-4A5D-B1D5-21F7DBEF91DE}" srcOrd="2" destOrd="0" presId="urn:microsoft.com/office/officeart/2005/8/layout/hList2"/>
    <dgm:cxn modelId="{32CD8F39-A985-4D6D-9D65-CF2D573375D1}" type="presParOf" srcId="{27CC84C8-35C7-482C-A157-BB317CA35BEF}" destId="{A8AA60DF-E9FD-4172-A6F4-CA7F47A3F972}" srcOrd="1" destOrd="0" presId="urn:microsoft.com/office/officeart/2005/8/layout/hList2"/>
    <dgm:cxn modelId="{88881295-4BB5-4A62-AB12-B4C448C24FA2}" type="presParOf" srcId="{27CC84C8-35C7-482C-A157-BB317CA35BEF}" destId="{3FA8A420-DD45-4277-829C-24646EC9D544}" srcOrd="2" destOrd="0" presId="urn:microsoft.com/office/officeart/2005/8/layout/hList2"/>
    <dgm:cxn modelId="{FB7B6CDA-6DAE-4051-88D0-B22566F313A3}" type="presParOf" srcId="{3FA8A420-DD45-4277-829C-24646EC9D544}" destId="{F15CF8D6-07A6-4655-898E-3A337282136B}" srcOrd="0" destOrd="0" presId="urn:microsoft.com/office/officeart/2005/8/layout/hList2"/>
    <dgm:cxn modelId="{0BFD93BB-7723-4E61-A14A-BE27A81EC2EF}" type="presParOf" srcId="{3FA8A420-DD45-4277-829C-24646EC9D544}" destId="{DA46F244-B078-4569-B84A-C54B9389E06A}" srcOrd="1" destOrd="0" presId="urn:microsoft.com/office/officeart/2005/8/layout/hList2"/>
    <dgm:cxn modelId="{C0579A30-6BD1-4678-AD99-F13758969759}" type="presParOf" srcId="{3FA8A420-DD45-4277-829C-24646EC9D544}" destId="{925698F0-3BF5-4CC8-964E-A8209954F246}" srcOrd="2" destOrd="0" presId="urn:microsoft.com/office/officeart/2005/8/layout/h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BAEDE5BC-A73D-4CC3-BC29-7BE7F40027BF}" type="doc">
      <dgm:prSet loTypeId="urn:microsoft.com/office/officeart/2005/8/layout/hList2" loCatId="list" qsTypeId="urn:microsoft.com/office/officeart/2005/8/quickstyle/simple1" qsCatId="simple" csTypeId="urn:microsoft.com/office/officeart/2005/8/colors/accent1_2" csCatId="accent1" phldr="1"/>
      <dgm:spPr/>
      <dgm:t>
        <a:bodyPr/>
        <a:lstStyle/>
        <a:p>
          <a:endParaRPr lang="en-GB"/>
        </a:p>
      </dgm:t>
    </dgm:pt>
    <dgm:pt modelId="{4B9BCF90-4E9E-4E2E-92A8-48D7FF8542D5}">
      <dgm:prSet phldrT="[Text]"/>
      <dgm:spPr/>
      <dgm:t>
        <a:bodyPr/>
        <a:lstStyle/>
        <a:p>
          <a:r>
            <a:rPr lang="en-GB" dirty="0"/>
            <a:t>Incoming</a:t>
          </a:r>
        </a:p>
      </dgm:t>
    </dgm:pt>
    <dgm:pt modelId="{B6EC45A4-DE83-428C-8801-89636558FEF7}" type="parTrans" cxnId="{424EE6A7-CB7D-40AA-963D-17667EA7F324}">
      <dgm:prSet/>
      <dgm:spPr/>
      <dgm:t>
        <a:bodyPr/>
        <a:lstStyle/>
        <a:p>
          <a:endParaRPr lang="en-GB"/>
        </a:p>
      </dgm:t>
    </dgm:pt>
    <dgm:pt modelId="{E016CC8C-BB6D-4D9C-A03D-F387404480E7}" type="sibTrans" cxnId="{424EE6A7-CB7D-40AA-963D-17667EA7F324}">
      <dgm:prSet/>
      <dgm:spPr/>
      <dgm:t>
        <a:bodyPr/>
        <a:lstStyle/>
        <a:p>
          <a:endParaRPr lang="en-GB"/>
        </a:p>
      </dgm:t>
    </dgm:pt>
    <dgm:pt modelId="{16D1B20D-9FF2-4703-948E-48240861F198}">
      <dgm:prSet phldrT="[Text]"/>
      <dgm:spPr/>
      <dgm:t>
        <a:bodyPr/>
        <a:lstStyle/>
        <a:p>
          <a:pPr>
            <a:spcAft>
              <a:spcPts val="600"/>
            </a:spcAft>
          </a:pPr>
          <a:r>
            <a:rPr lang="en-GB" b="1" dirty="0"/>
            <a:t>SLM: </a:t>
          </a:r>
          <a:r>
            <a:rPr lang="en-GB" b="0" dirty="0"/>
            <a:t>Service catalogue for available services that are offered to customers</a:t>
          </a:r>
        </a:p>
      </dgm:t>
    </dgm:pt>
    <dgm:pt modelId="{14B1192A-9B7C-4BD7-88B4-C233EB338B0A}" type="parTrans" cxnId="{199B4BC8-0984-4281-B5CA-C2FE57C81A95}">
      <dgm:prSet/>
      <dgm:spPr/>
      <dgm:t>
        <a:bodyPr/>
        <a:lstStyle/>
        <a:p>
          <a:endParaRPr lang="en-GB"/>
        </a:p>
      </dgm:t>
    </dgm:pt>
    <dgm:pt modelId="{ABBE45EC-0482-4E7E-80CC-9DC7B6FDE082}" type="sibTrans" cxnId="{199B4BC8-0984-4281-B5CA-C2FE57C81A95}">
      <dgm:prSet/>
      <dgm:spPr/>
      <dgm:t>
        <a:bodyPr/>
        <a:lstStyle/>
        <a:p>
          <a:endParaRPr lang="en-GB"/>
        </a:p>
      </dgm:t>
    </dgm:pt>
    <dgm:pt modelId="{7D6658AE-7773-4BFE-9FBD-8BC9CAEEE743}">
      <dgm:prSet phldrT="[Text]"/>
      <dgm:spPr/>
      <dgm:t>
        <a:bodyPr/>
        <a:lstStyle/>
        <a:p>
          <a:r>
            <a:rPr lang="en-GB" dirty="0"/>
            <a:t>Outgoing</a:t>
          </a:r>
        </a:p>
      </dgm:t>
    </dgm:pt>
    <dgm:pt modelId="{76A59A71-6F7C-47AD-9E00-F115D7D24F55}" type="parTrans" cxnId="{2796BAC0-8ADF-4A87-953F-57D2714837A1}">
      <dgm:prSet/>
      <dgm:spPr/>
      <dgm:t>
        <a:bodyPr/>
        <a:lstStyle/>
        <a:p>
          <a:endParaRPr lang="en-GB"/>
        </a:p>
      </dgm:t>
    </dgm:pt>
    <dgm:pt modelId="{A5333AAF-1C58-46A8-A927-B2C3FDCCB339}" type="sibTrans" cxnId="{2796BAC0-8ADF-4A87-953F-57D2714837A1}">
      <dgm:prSet/>
      <dgm:spPr/>
      <dgm:t>
        <a:bodyPr/>
        <a:lstStyle/>
        <a:p>
          <a:endParaRPr lang="en-GB"/>
        </a:p>
      </dgm:t>
    </dgm:pt>
    <dgm:pt modelId="{7A8EE2B8-3C01-4270-86EF-1F89ACDF87EF}">
      <dgm:prSet phldrT="[Text]"/>
      <dgm:spPr/>
      <dgm:t>
        <a:bodyPr/>
        <a:lstStyle/>
        <a:p>
          <a:pPr>
            <a:spcAft>
              <a:spcPts val="600"/>
            </a:spcAft>
          </a:pPr>
          <a:r>
            <a:rPr lang="en-GB" b="1" dirty="0"/>
            <a:t>SPM: </a:t>
          </a:r>
          <a:r>
            <a:rPr lang="en-GB" b="0" dirty="0"/>
            <a:t>Identified customer requirements as a factor to be considered to identify demand for new or changed services</a:t>
          </a:r>
        </a:p>
      </dgm:t>
    </dgm:pt>
    <dgm:pt modelId="{720A4724-1461-45F8-94D3-F5873FD0BA4D}" type="parTrans" cxnId="{55409C57-BCB0-4A0B-9AF8-26BF0D182802}">
      <dgm:prSet/>
      <dgm:spPr/>
      <dgm:t>
        <a:bodyPr/>
        <a:lstStyle/>
        <a:p>
          <a:endParaRPr lang="en-GB"/>
        </a:p>
      </dgm:t>
    </dgm:pt>
    <dgm:pt modelId="{D30938C9-AA32-4D7E-8740-884282EEC139}" type="sibTrans" cxnId="{55409C57-BCB0-4A0B-9AF8-26BF0D182802}">
      <dgm:prSet/>
      <dgm:spPr/>
      <dgm:t>
        <a:bodyPr/>
        <a:lstStyle/>
        <a:p>
          <a:endParaRPr lang="en-GB"/>
        </a:p>
      </dgm:t>
    </dgm:pt>
    <dgm:pt modelId="{5BD77F42-97A2-4188-BF73-7EEF9B5EB18F}">
      <dgm:prSet/>
      <dgm:spPr/>
      <dgm:t>
        <a:bodyPr/>
        <a:lstStyle/>
        <a:p>
          <a:pPr>
            <a:spcAft>
              <a:spcPts val="600"/>
            </a:spcAft>
          </a:pPr>
          <a:endParaRPr lang="en-GB" b="1" dirty="0"/>
        </a:p>
      </dgm:t>
    </dgm:pt>
    <dgm:pt modelId="{69548CFD-7E3C-4551-9781-99F2F634FC07}" type="sibTrans" cxnId="{C4B106DD-8FB5-432F-9FB3-F42D072B3112}">
      <dgm:prSet/>
      <dgm:spPr/>
      <dgm:t>
        <a:bodyPr/>
        <a:lstStyle/>
        <a:p>
          <a:endParaRPr lang="en-GB"/>
        </a:p>
      </dgm:t>
    </dgm:pt>
    <dgm:pt modelId="{4F24E4A9-347A-4363-8C2B-CF59E94C8625}" type="parTrans" cxnId="{C4B106DD-8FB5-432F-9FB3-F42D072B3112}">
      <dgm:prSet/>
      <dgm:spPr/>
      <dgm:t>
        <a:bodyPr/>
        <a:lstStyle/>
        <a:p>
          <a:endParaRPr lang="en-GB"/>
        </a:p>
      </dgm:t>
    </dgm:pt>
    <dgm:pt modelId="{E2044A17-A363-4A13-A00F-148F93430A97}">
      <dgm:prSet/>
      <dgm:spPr/>
      <dgm:t>
        <a:bodyPr/>
        <a:lstStyle/>
        <a:p>
          <a:pPr>
            <a:spcAft>
              <a:spcPts val="600"/>
            </a:spcAft>
          </a:pPr>
          <a:r>
            <a:rPr lang="en-GB" b="1" dirty="0"/>
            <a:t>SLM: </a:t>
          </a:r>
          <a:r>
            <a:rPr lang="en-GB" b="0" dirty="0"/>
            <a:t>SLAs reflecting what has been agreed with customers together with reports to support service reviews with customers</a:t>
          </a:r>
        </a:p>
      </dgm:t>
    </dgm:pt>
    <dgm:pt modelId="{10BF86B1-2822-45A4-8CA5-1A22968D0BA2}" type="parTrans" cxnId="{B5CFE028-09C5-45B2-BDA3-6475E5E76C93}">
      <dgm:prSet/>
      <dgm:spPr/>
      <dgm:t>
        <a:bodyPr/>
        <a:lstStyle/>
        <a:p>
          <a:endParaRPr lang="en-GB"/>
        </a:p>
      </dgm:t>
    </dgm:pt>
    <dgm:pt modelId="{4C6537D4-3FE6-483B-A0BC-723F7C831D8A}" type="sibTrans" cxnId="{B5CFE028-09C5-45B2-BDA3-6475E5E76C93}">
      <dgm:prSet/>
      <dgm:spPr/>
      <dgm:t>
        <a:bodyPr/>
        <a:lstStyle/>
        <a:p>
          <a:endParaRPr lang="en-GB"/>
        </a:p>
      </dgm:t>
    </dgm:pt>
    <dgm:pt modelId="{4E44672D-0C61-4073-ABE8-C49AB8CD8B8C}">
      <dgm:prSet/>
      <dgm:spPr/>
      <dgm:t>
        <a:bodyPr/>
        <a:lstStyle/>
        <a:p>
          <a:pPr>
            <a:spcAft>
              <a:spcPts val="600"/>
            </a:spcAft>
          </a:pPr>
          <a:r>
            <a:rPr lang="en-GB" b="1" dirty="0"/>
            <a:t>SRM: </a:t>
          </a:r>
          <a:r>
            <a:rPr lang="en-GB" b="0" dirty="0"/>
            <a:t>Relevant reports as a basis for managing customer relationships and customer satisfaction</a:t>
          </a:r>
        </a:p>
      </dgm:t>
    </dgm:pt>
    <dgm:pt modelId="{28089DB1-F8AA-432A-BE3E-D85A18EC76F0}" type="parTrans" cxnId="{F1F39F63-4EDE-4B4D-9AFF-0FFE6DF01961}">
      <dgm:prSet/>
      <dgm:spPr/>
      <dgm:t>
        <a:bodyPr/>
        <a:lstStyle/>
        <a:p>
          <a:endParaRPr lang="en-GB"/>
        </a:p>
      </dgm:t>
    </dgm:pt>
    <dgm:pt modelId="{992C678E-6A9A-4113-903C-5BA6308BF2C9}" type="sibTrans" cxnId="{F1F39F63-4EDE-4B4D-9AFF-0FFE6DF01961}">
      <dgm:prSet/>
      <dgm:spPr/>
      <dgm:t>
        <a:bodyPr/>
        <a:lstStyle/>
        <a:p>
          <a:endParaRPr lang="en-GB"/>
        </a:p>
      </dgm:t>
    </dgm:pt>
    <dgm:pt modelId="{9185B22E-13B4-46D4-ACDE-94E0DB2D3D4B}">
      <dgm:prSet phldrT="[Text]"/>
      <dgm:spPr/>
      <dgm:t>
        <a:bodyPr/>
        <a:lstStyle/>
        <a:p>
          <a:pPr>
            <a:spcAft>
              <a:spcPts val="600"/>
            </a:spcAft>
          </a:pPr>
          <a:r>
            <a:rPr lang="en-GB" b="1" dirty="0"/>
            <a:t>SLM</a:t>
          </a:r>
          <a:r>
            <a:rPr lang="en-GB" b="0" dirty="0"/>
            <a:t>: Information on customers and identified customer-specific service level requirements (e.g. based on customer feedback or resulting from service reviews with customers) as a basis for defining SLAs</a:t>
          </a:r>
        </a:p>
      </dgm:t>
    </dgm:pt>
    <dgm:pt modelId="{F7B1846E-6BEC-4523-B7BA-2B358E23F52E}" type="parTrans" cxnId="{4F20CFE1-4D3A-4FB6-A4E6-8831CBCA9BBC}">
      <dgm:prSet/>
      <dgm:spPr/>
      <dgm:t>
        <a:bodyPr/>
        <a:lstStyle/>
        <a:p>
          <a:endParaRPr lang="en-GB"/>
        </a:p>
      </dgm:t>
    </dgm:pt>
    <dgm:pt modelId="{4AA9736F-A6B9-4D40-9C83-88A4B6786C2D}" type="sibTrans" cxnId="{4F20CFE1-4D3A-4FB6-A4E6-8831CBCA9BBC}">
      <dgm:prSet/>
      <dgm:spPr/>
      <dgm:t>
        <a:bodyPr/>
        <a:lstStyle/>
        <a:p>
          <a:endParaRPr lang="en-GB"/>
        </a:p>
      </dgm:t>
    </dgm:pt>
    <dgm:pt modelId="{C25F3689-7405-40B4-B8F6-4E1590D25531}">
      <dgm:prSet phldrT="[Text]"/>
      <dgm:spPr/>
      <dgm:t>
        <a:bodyPr/>
        <a:lstStyle/>
        <a:p>
          <a:pPr>
            <a:spcAft>
              <a:spcPts val="600"/>
            </a:spcAft>
          </a:pPr>
          <a:r>
            <a:rPr lang="en-GB" b="1" dirty="0"/>
            <a:t>CHM</a:t>
          </a:r>
          <a:r>
            <a:rPr lang="en-GB" b="0" dirty="0"/>
            <a:t>: Requests for changes (e.g. to address insufficient customer satisfaction, feedback from service reviews or customer complaints)</a:t>
          </a:r>
        </a:p>
      </dgm:t>
    </dgm:pt>
    <dgm:pt modelId="{41009175-AE31-49E6-B019-F7F2B5D191CC}" type="parTrans" cxnId="{0F343C24-9947-450D-98B4-B16CD064512C}">
      <dgm:prSet/>
      <dgm:spPr/>
      <dgm:t>
        <a:bodyPr/>
        <a:lstStyle/>
        <a:p>
          <a:endParaRPr lang="en-GB"/>
        </a:p>
      </dgm:t>
    </dgm:pt>
    <dgm:pt modelId="{6C5F23CA-30EB-4BE8-8972-DF449A768707}" type="sibTrans" cxnId="{0F343C24-9947-450D-98B4-B16CD064512C}">
      <dgm:prSet/>
      <dgm:spPr/>
      <dgm:t>
        <a:bodyPr/>
        <a:lstStyle/>
        <a:p>
          <a:endParaRPr lang="en-GB"/>
        </a:p>
      </dgm:t>
    </dgm:pt>
    <dgm:pt modelId="{4158BE29-D83A-407D-862B-21A95E001E3E}">
      <dgm:prSet phldrT="[Text]"/>
      <dgm:spPr/>
      <dgm:t>
        <a:bodyPr/>
        <a:lstStyle/>
        <a:p>
          <a:pPr>
            <a:spcAft>
              <a:spcPts val="600"/>
            </a:spcAft>
          </a:pPr>
          <a:r>
            <a:rPr lang="en-GB" b="1" dirty="0"/>
            <a:t>CSI</a:t>
          </a:r>
          <a:r>
            <a:rPr lang="en-GB" b="0" dirty="0"/>
            <a:t>: Suggestions for improvement (e.g. to address insufficient customer satisfaction, feedback from service reviews or customer complaints)</a:t>
          </a:r>
        </a:p>
      </dgm:t>
    </dgm:pt>
    <dgm:pt modelId="{6821DE04-33BC-4843-98F2-C649F3B16A95}" type="parTrans" cxnId="{B38BC0C1-F9B5-4C56-96BA-AFC8127BC392}">
      <dgm:prSet/>
      <dgm:spPr/>
      <dgm:t>
        <a:bodyPr/>
        <a:lstStyle/>
        <a:p>
          <a:endParaRPr lang="en-GB"/>
        </a:p>
      </dgm:t>
    </dgm:pt>
    <dgm:pt modelId="{A41920E9-37F7-4180-99C7-59A212D9D30B}" type="sibTrans" cxnId="{B38BC0C1-F9B5-4C56-96BA-AFC8127BC392}">
      <dgm:prSet/>
      <dgm:spPr/>
      <dgm:t>
        <a:bodyPr/>
        <a:lstStyle/>
        <a:p>
          <a:endParaRPr lang="en-GB"/>
        </a:p>
      </dgm:t>
    </dgm:pt>
    <dgm:pt modelId="{27CC84C8-35C7-482C-A157-BB317CA35BEF}" type="pres">
      <dgm:prSet presAssocID="{BAEDE5BC-A73D-4CC3-BC29-7BE7F40027BF}" presName="linearFlow" presStyleCnt="0">
        <dgm:presLayoutVars>
          <dgm:dir/>
          <dgm:animLvl val="lvl"/>
          <dgm:resizeHandles/>
        </dgm:presLayoutVars>
      </dgm:prSet>
      <dgm:spPr/>
    </dgm:pt>
    <dgm:pt modelId="{1243CC44-E08F-4B40-82D6-F75BC28D2B1E}" type="pres">
      <dgm:prSet presAssocID="{4B9BCF90-4E9E-4E2E-92A8-48D7FF8542D5}" presName="compositeNode" presStyleCnt="0">
        <dgm:presLayoutVars>
          <dgm:bulletEnabled val="1"/>
        </dgm:presLayoutVars>
      </dgm:prSet>
      <dgm:spPr/>
    </dgm:pt>
    <dgm:pt modelId="{DB5BE8A1-667C-4761-B62D-A0AEFA55E3F9}" type="pres">
      <dgm:prSet presAssocID="{4B9BCF90-4E9E-4E2E-92A8-48D7FF8542D5}" presName="image" presStyleLbl="fgImgPlace1" presStyleIdx="0" presStyleCnt="2"/>
      <dgm:spPr>
        <a:blipFill rotWithShape="1">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a:solidFill>
            <a:schemeClr val="accent1">
              <a:lumMod val="40000"/>
              <a:lumOff val="60000"/>
            </a:schemeClr>
          </a:solidFill>
        </a:ln>
      </dgm:spPr>
    </dgm:pt>
    <dgm:pt modelId="{61198F87-4ACF-4F1B-A579-53E9C30057BD}" type="pres">
      <dgm:prSet presAssocID="{4B9BCF90-4E9E-4E2E-92A8-48D7FF8542D5}" presName="childNode" presStyleLbl="node1" presStyleIdx="0" presStyleCnt="2">
        <dgm:presLayoutVars>
          <dgm:bulletEnabled val="1"/>
        </dgm:presLayoutVars>
      </dgm:prSet>
      <dgm:spPr/>
    </dgm:pt>
    <dgm:pt modelId="{711AC591-BE68-4A5D-B1D5-21F7DBEF91DE}" type="pres">
      <dgm:prSet presAssocID="{4B9BCF90-4E9E-4E2E-92A8-48D7FF8542D5}" presName="parentNode" presStyleLbl="revTx" presStyleIdx="0" presStyleCnt="2">
        <dgm:presLayoutVars>
          <dgm:chMax val="0"/>
          <dgm:bulletEnabled val="1"/>
        </dgm:presLayoutVars>
      </dgm:prSet>
      <dgm:spPr/>
    </dgm:pt>
    <dgm:pt modelId="{A8AA60DF-E9FD-4172-A6F4-CA7F47A3F972}" type="pres">
      <dgm:prSet presAssocID="{E016CC8C-BB6D-4D9C-A03D-F387404480E7}" presName="sibTrans" presStyleCnt="0"/>
      <dgm:spPr/>
    </dgm:pt>
    <dgm:pt modelId="{3FA8A420-DD45-4277-829C-24646EC9D544}" type="pres">
      <dgm:prSet presAssocID="{7D6658AE-7773-4BFE-9FBD-8BC9CAEEE743}" presName="compositeNode" presStyleCnt="0">
        <dgm:presLayoutVars>
          <dgm:bulletEnabled val="1"/>
        </dgm:presLayoutVars>
      </dgm:prSet>
      <dgm:spPr/>
    </dgm:pt>
    <dgm:pt modelId="{F15CF8D6-07A6-4655-898E-3A337282136B}" type="pres">
      <dgm:prSet presAssocID="{7D6658AE-7773-4BFE-9FBD-8BC9CAEEE743}" presName="image" presStyleLbl="fgImgPlace1" presStyleIdx="1" presStyleCnt="2"/>
      <dgm:spPr>
        <a:blipFill rotWithShape="1">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a:solidFill>
            <a:schemeClr val="accent1">
              <a:lumMod val="40000"/>
              <a:lumOff val="60000"/>
            </a:schemeClr>
          </a:solidFill>
        </a:ln>
      </dgm:spPr>
    </dgm:pt>
    <dgm:pt modelId="{DA46F244-B078-4569-B84A-C54B9389E06A}" type="pres">
      <dgm:prSet presAssocID="{7D6658AE-7773-4BFE-9FBD-8BC9CAEEE743}" presName="childNode" presStyleLbl="node1" presStyleIdx="1" presStyleCnt="2" custAng="0">
        <dgm:presLayoutVars>
          <dgm:bulletEnabled val="1"/>
        </dgm:presLayoutVars>
      </dgm:prSet>
      <dgm:spPr/>
    </dgm:pt>
    <dgm:pt modelId="{925698F0-3BF5-4CC8-964E-A8209954F246}" type="pres">
      <dgm:prSet presAssocID="{7D6658AE-7773-4BFE-9FBD-8BC9CAEEE743}" presName="parentNode" presStyleLbl="revTx" presStyleIdx="1" presStyleCnt="2">
        <dgm:presLayoutVars>
          <dgm:chMax val="0"/>
          <dgm:bulletEnabled val="1"/>
        </dgm:presLayoutVars>
      </dgm:prSet>
      <dgm:spPr/>
    </dgm:pt>
  </dgm:ptLst>
  <dgm:cxnLst>
    <dgm:cxn modelId="{30819607-A509-42DE-BFE4-BA6AD01F0EB3}" type="presOf" srcId="{7D6658AE-7773-4BFE-9FBD-8BC9CAEEE743}" destId="{925698F0-3BF5-4CC8-964E-A8209954F246}" srcOrd="0" destOrd="0" presId="urn:microsoft.com/office/officeart/2005/8/layout/hList2"/>
    <dgm:cxn modelId="{0F343C24-9947-450D-98B4-B16CD064512C}" srcId="{7D6658AE-7773-4BFE-9FBD-8BC9CAEEE743}" destId="{C25F3689-7405-40B4-B8F6-4E1590D25531}" srcOrd="2" destOrd="0" parTransId="{41009175-AE31-49E6-B019-F7F2B5D191CC}" sibTransId="{6C5F23CA-30EB-4BE8-8972-DF449A768707}"/>
    <dgm:cxn modelId="{B5CFE028-09C5-45B2-BDA3-6475E5E76C93}" srcId="{4B9BCF90-4E9E-4E2E-92A8-48D7FF8542D5}" destId="{E2044A17-A363-4A13-A00F-148F93430A97}" srcOrd="1" destOrd="0" parTransId="{10BF86B1-2822-45A4-8CA5-1A22968D0BA2}" sibTransId="{4C6537D4-3FE6-483B-A0BC-723F7C831D8A}"/>
    <dgm:cxn modelId="{F1F39F63-4EDE-4B4D-9AFF-0FFE6DF01961}" srcId="{4B9BCF90-4E9E-4E2E-92A8-48D7FF8542D5}" destId="{4E44672D-0C61-4073-ABE8-C49AB8CD8B8C}" srcOrd="2" destOrd="0" parTransId="{28089DB1-F8AA-432A-BE3E-D85A18EC76F0}" sibTransId="{992C678E-6A9A-4113-903C-5BA6308BF2C9}"/>
    <dgm:cxn modelId="{BF63D366-8BFD-4DB6-931D-092C67B4E4E1}" type="presOf" srcId="{BAEDE5BC-A73D-4CC3-BC29-7BE7F40027BF}" destId="{27CC84C8-35C7-482C-A157-BB317CA35BEF}" srcOrd="0" destOrd="0" presId="urn:microsoft.com/office/officeart/2005/8/layout/hList2"/>
    <dgm:cxn modelId="{73AE9F48-E07D-4472-920F-A0F0AFA68674}" type="presOf" srcId="{5BD77F42-97A2-4188-BF73-7EEF9B5EB18F}" destId="{DA46F244-B078-4569-B84A-C54B9389E06A}" srcOrd="0" destOrd="4" presId="urn:microsoft.com/office/officeart/2005/8/layout/hList2"/>
    <dgm:cxn modelId="{DF3D274D-939A-4190-9174-3FD4CBE6E481}" type="presOf" srcId="{4E44672D-0C61-4073-ABE8-C49AB8CD8B8C}" destId="{61198F87-4ACF-4F1B-A579-53E9C30057BD}" srcOrd="0" destOrd="2" presId="urn:microsoft.com/office/officeart/2005/8/layout/hList2"/>
    <dgm:cxn modelId="{3BBC8873-3D19-4456-A0E7-B8E9DEBB40F9}" type="presOf" srcId="{C25F3689-7405-40B4-B8F6-4E1590D25531}" destId="{DA46F244-B078-4569-B84A-C54B9389E06A}" srcOrd="0" destOrd="2" presId="urn:microsoft.com/office/officeart/2005/8/layout/hList2"/>
    <dgm:cxn modelId="{FF4C1954-BAE9-44EE-9DEF-F97A92CEDA20}" type="presOf" srcId="{16D1B20D-9FF2-4703-948E-48240861F198}" destId="{61198F87-4ACF-4F1B-A579-53E9C30057BD}" srcOrd="0" destOrd="0" presId="urn:microsoft.com/office/officeart/2005/8/layout/hList2"/>
    <dgm:cxn modelId="{55409C57-BCB0-4A0B-9AF8-26BF0D182802}" srcId="{7D6658AE-7773-4BFE-9FBD-8BC9CAEEE743}" destId="{7A8EE2B8-3C01-4270-86EF-1F89ACDF87EF}" srcOrd="0" destOrd="0" parTransId="{720A4724-1461-45F8-94D3-F5873FD0BA4D}" sibTransId="{D30938C9-AA32-4D7E-8740-884282EEC139}"/>
    <dgm:cxn modelId="{8C095279-283A-4DB6-9A93-558D3C868828}" type="presOf" srcId="{7A8EE2B8-3C01-4270-86EF-1F89ACDF87EF}" destId="{DA46F244-B078-4569-B84A-C54B9389E06A}" srcOrd="0" destOrd="0" presId="urn:microsoft.com/office/officeart/2005/8/layout/hList2"/>
    <dgm:cxn modelId="{0B090E8F-8864-4953-95D6-16C5EFEF4F08}" type="presOf" srcId="{E2044A17-A363-4A13-A00F-148F93430A97}" destId="{61198F87-4ACF-4F1B-A579-53E9C30057BD}" srcOrd="0" destOrd="1" presId="urn:microsoft.com/office/officeart/2005/8/layout/hList2"/>
    <dgm:cxn modelId="{7FBDB68F-1892-4EDA-8EC5-AC07ADC2119A}" type="presOf" srcId="{4B9BCF90-4E9E-4E2E-92A8-48D7FF8542D5}" destId="{711AC591-BE68-4A5D-B1D5-21F7DBEF91DE}" srcOrd="0" destOrd="0" presId="urn:microsoft.com/office/officeart/2005/8/layout/hList2"/>
    <dgm:cxn modelId="{424EE6A7-CB7D-40AA-963D-17667EA7F324}" srcId="{BAEDE5BC-A73D-4CC3-BC29-7BE7F40027BF}" destId="{4B9BCF90-4E9E-4E2E-92A8-48D7FF8542D5}" srcOrd="0" destOrd="0" parTransId="{B6EC45A4-DE83-428C-8801-89636558FEF7}" sibTransId="{E016CC8C-BB6D-4D9C-A03D-F387404480E7}"/>
    <dgm:cxn modelId="{86F74BB2-2CF6-4892-853E-B2F1651A1844}" type="presOf" srcId="{4158BE29-D83A-407D-862B-21A95E001E3E}" destId="{DA46F244-B078-4569-B84A-C54B9389E06A}" srcOrd="0" destOrd="3" presId="urn:microsoft.com/office/officeart/2005/8/layout/hList2"/>
    <dgm:cxn modelId="{2796BAC0-8ADF-4A87-953F-57D2714837A1}" srcId="{BAEDE5BC-A73D-4CC3-BC29-7BE7F40027BF}" destId="{7D6658AE-7773-4BFE-9FBD-8BC9CAEEE743}" srcOrd="1" destOrd="0" parTransId="{76A59A71-6F7C-47AD-9E00-F115D7D24F55}" sibTransId="{A5333AAF-1C58-46A8-A927-B2C3FDCCB339}"/>
    <dgm:cxn modelId="{B38BC0C1-F9B5-4C56-96BA-AFC8127BC392}" srcId="{7D6658AE-7773-4BFE-9FBD-8BC9CAEEE743}" destId="{4158BE29-D83A-407D-862B-21A95E001E3E}" srcOrd="3" destOrd="0" parTransId="{6821DE04-33BC-4843-98F2-C649F3B16A95}" sibTransId="{A41920E9-37F7-4180-99C7-59A212D9D30B}"/>
    <dgm:cxn modelId="{199B4BC8-0984-4281-B5CA-C2FE57C81A95}" srcId="{4B9BCF90-4E9E-4E2E-92A8-48D7FF8542D5}" destId="{16D1B20D-9FF2-4703-948E-48240861F198}" srcOrd="0" destOrd="0" parTransId="{14B1192A-9B7C-4BD7-88B4-C233EB338B0A}" sibTransId="{ABBE45EC-0482-4E7E-80CC-9DC7B6FDE082}"/>
    <dgm:cxn modelId="{C4B106DD-8FB5-432F-9FB3-F42D072B3112}" srcId="{7D6658AE-7773-4BFE-9FBD-8BC9CAEEE743}" destId="{5BD77F42-97A2-4188-BF73-7EEF9B5EB18F}" srcOrd="4" destOrd="0" parTransId="{4F24E4A9-347A-4363-8C2B-CF59E94C8625}" sibTransId="{69548CFD-7E3C-4551-9781-99F2F634FC07}"/>
    <dgm:cxn modelId="{4F20CFE1-4D3A-4FB6-A4E6-8831CBCA9BBC}" srcId="{7D6658AE-7773-4BFE-9FBD-8BC9CAEEE743}" destId="{9185B22E-13B4-46D4-ACDE-94E0DB2D3D4B}" srcOrd="1" destOrd="0" parTransId="{F7B1846E-6BEC-4523-B7BA-2B358E23F52E}" sibTransId="{4AA9736F-A6B9-4D40-9C83-88A4B6786C2D}"/>
    <dgm:cxn modelId="{EF6174F3-56B4-4C93-B8FF-7537D9BF0FA4}" type="presOf" srcId="{9185B22E-13B4-46D4-ACDE-94E0DB2D3D4B}" destId="{DA46F244-B078-4569-B84A-C54B9389E06A}" srcOrd="0" destOrd="1" presId="urn:microsoft.com/office/officeart/2005/8/layout/hList2"/>
    <dgm:cxn modelId="{15FBD304-7FBD-4884-89BE-53FF7A190250}" type="presParOf" srcId="{27CC84C8-35C7-482C-A157-BB317CA35BEF}" destId="{1243CC44-E08F-4B40-82D6-F75BC28D2B1E}" srcOrd="0" destOrd="0" presId="urn:microsoft.com/office/officeart/2005/8/layout/hList2"/>
    <dgm:cxn modelId="{2A9DE9FD-1E5D-47E7-A66A-A76CE1725866}" type="presParOf" srcId="{1243CC44-E08F-4B40-82D6-F75BC28D2B1E}" destId="{DB5BE8A1-667C-4761-B62D-A0AEFA55E3F9}" srcOrd="0" destOrd="0" presId="urn:microsoft.com/office/officeart/2005/8/layout/hList2"/>
    <dgm:cxn modelId="{EA184E95-5471-4E7B-B51C-D413B18EFF7C}" type="presParOf" srcId="{1243CC44-E08F-4B40-82D6-F75BC28D2B1E}" destId="{61198F87-4ACF-4F1B-A579-53E9C30057BD}" srcOrd="1" destOrd="0" presId="urn:microsoft.com/office/officeart/2005/8/layout/hList2"/>
    <dgm:cxn modelId="{E3E0CB67-61A0-46E1-8EE2-5D69AFC6DECA}" type="presParOf" srcId="{1243CC44-E08F-4B40-82D6-F75BC28D2B1E}" destId="{711AC591-BE68-4A5D-B1D5-21F7DBEF91DE}" srcOrd="2" destOrd="0" presId="urn:microsoft.com/office/officeart/2005/8/layout/hList2"/>
    <dgm:cxn modelId="{32CD8F39-A985-4D6D-9D65-CF2D573375D1}" type="presParOf" srcId="{27CC84C8-35C7-482C-A157-BB317CA35BEF}" destId="{A8AA60DF-E9FD-4172-A6F4-CA7F47A3F972}" srcOrd="1" destOrd="0" presId="urn:microsoft.com/office/officeart/2005/8/layout/hList2"/>
    <dgm:cxn modelId="{88881295-4BB5-4A62-AB12-B4C448C24FA2}" type="presParOf" srcId="{27CC84C8-35C7-482C-A157-BB317CA35BEF}" destId="{3FA8A420-DD45-4277-829C-24646EC9D544}" srcOrd="2" destOrd="0" presId="urn:microsoft.com/office/officeart/2005/8/layout/hList2"/>
    <dgm:cxn modelId="{FB7B6CDA-6DAE-4051-88D0-B22566F313A3}" type="presParOf" srcId="{3FA8A420-DD45-4277-829C-24646EC9D544}" destId="{F15CF8D6-07A6-4655-898E-3A337282136B}" srcOrd="0" destOrd="0" presId="urn:microsoft.com/office/officeart/2005/8/layout/hList2"/>
    <dgm:cxn modelId="{0BFD93BB-7723-4E61-A14A-BE27A81EC2EF}" type="presParOf" srcId="{3FA8A420-DD45-4277-829C-24646EC9D544}" destId="{DA46F244-B078-4569-B84A-C54B9389E06A}" srcOrd="1" destOrd="0" presId="urn:microsoft.com/office/officeart/2005/8/layout/hList2"/>
    <dgm:cxn modelId="{C0579A30-6BD1-4678-AD99-F13758969759}" type="presParOf" srcId="{3FA8A420-DD45-4277-829C-24646EC9D544}" destId="{925698F0-3BF5-4CC8-964E-A8209954F246}" srcOrd="2" destOrd="0" presId="urn:microsoft.com/office/officeart/2005/8/layout/h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BAEDE5BC-A73D-4CC3-BC29-7BE7F40027BF}" type="doc">
      <dgm:prSet loTypeId="urn:microsoft.com/office/officeart/2005/8/layout/hList2" loCatId="list" qsTypeId="urn:microsoft.com/office/officeart/2005/8/quickstyle/simple1" qsCatId="simple" csTypeId="urn:microsoft.com/office/officeart/2005/8/colors/accent1_2" csCatId="accent1" phldr="1"/>
      <dgm:spPr/>
      <dgm:t>
        <a:bodyPr/>
        <a:lstStyle/>
        <a:p>
          <a:endParaRPr lang="en-GB"/>
        </a:p>
      </dgm:t>
    </dgm:pt>
    <dgm:pt modelId="{4B9BCF90-4E9E-4E2E-92A8-48D7FF8542D5}">
      <dgm:prSet phldrT="[Text]"/>
      <dgm:spPr/>
      <dgm:t>
        <a:bodyPr/>
        <a:lstStyle/>
        <a:p>
          <a:r>
            <a:rPr lang="en-GB" dirty="0"/>
            <a:t>Incoming</a:t>
          </a:r>
        </a:p>
      </dgm:t>
    </dgm:pt>
    <dgm:pt modelId="{B6EC45A4-DE83-428C-8801-89636558FEF7}" type="parTrans" cxnId="{424EE6A7-CB7D-40AA-963D-17667EA7F324}">
      <dgm:prSet/>
      <dgm:spPr/>
      <dgm:t>
        <a:bodyPr/>
        <a:lstStyle/>
        <a:p>
          <a:endParaRPr lang="en-GB"/>
        </a:p>
      </dgm:t>
    </dgm:pt>
    <dgm:pt modelId="{E016CC8C-BB6D-4D9C-A03D-F387404480E7}" type="sibTrans" cxnId="{424EE6A7-CB7D-40AA-963D-17667EA7F324}">
      <dgm:prSet/>
      <dgm:spPr/>
      <dgm:t>
        <a:bodyPr/>
        <a:lstStyle/>
        <a:p>
          <a:endParaRPr lang="en-GB"/>
        </a:p>
      </dgm:t>
    </dgm:pt>
    <dgm:pt modelId="{16D1B20D-9FF2-4703-948E-48240861F198}">
      <dgm:prSet phldrT="[Text]"/>
      <dgm:spPr/>
      <dgm:t>
        <a:bodyPr/>
        <a:lstStyle/>
        <a:p>
          <a:pPr>
            <a:spcAft>
              <a:spcPts val="600"/>
            </a:spcAft>
          </a:pPr>
          <a:r>
            <a:rPr lang="en-GB" b="1" dirty="0"/>
            <a:t>SPM: </a:t>
          </a:r>
          <a:r>
            <a:rPr lang="en-GB" b="0" dirty="0"/>
            <a:t>Information on internal and external suppliers involved in delivering a given service (part of plans for new or changed services) as a basis for the identification of new suppliers</a:t>
          </a:r>
        </a:p>
      </dgm:t>
    </dgm:pt>
    <dgm:pt modelId="{14B1192A-9B7C-4BD7-88B4-C233EB338B0A}" type="parTrans" cxnId="{199B4BC8-0984-4281-B5CA-C2FE57C81A95}">
      <dgm:prSet/>
      <dgm:spPr/>
      <dgm:t>
        <a:bodyPr/>
        <a:lstStyle/>
        <a:p>
          <a:endParaRPr lang="en-GB"/>
        </a:p>
      </dgm:t>
    </dgm:pt>
    <dgm:pt modelId="{ABBE45EC-0482-4E7E-80CC-9DC7B6FDE082}" type="sibTrans" cxnId="{199B4BC8-0984-4281-B5CA-C2FE57C81A95}">
      <dgm:prSet/>
      <dgm:spPr/>
      <dgm:t>
        <a:bodyPr/>
        <a:lstStyle/>
        <a:p>
          <a:endParaRPr lang="en-GB"/>
        </a:p>
      </dgm:t>
    </dgm:pt>
    <dgm:pt modelId="{7D6658AE-7773-4BFE-9FBD-8BC9CAEEE743}">
      <dgm:prSet phldrT="[Text]"/>
      <dgm:spPr/>
      <dgm:t>
        <a:bodyPr/>
        <a:lstStyle/>
        <a:p>
          <a:r>
            <a:rPr lang="en-GB" dirty="0"/>
            <a:t>Outgoing</a:t>
          </a:r>
        </a:p>
      </dgm:t>
    </dgm:pt>
    <dgm:pt modelId="{76A59A71-6F7C-47AD-9E00-F115D7D24F55}" type="parTrans" cxnId="{2796BAC0-8ADF-4A87-953F-57D2714837A1}">
      <dgm:prSet/>
      <dgm:spPr/>
      <dgm:t>
        <a:bodyPr/>
        <a:lstStyle/>
        <a:p>
          <a:endParaRPr lang="en-GB"/>
        </a:p>
      </dgm:t>
    </dgm:pt>
    <dgm:pt modelId="{A5333AAF-1C58-46A8-A927-B2C3FDCCB339}" type="sibTrans" cxnId="{2796BAC0-8ADF-4A87-953F-57D2714837A1}">
      <dgm:prSet/>
      <dgm:spPr/>
      <dgm:t>
        <a:bodyPr/>
        <a:lstStyle/>
        <a:p>
          <a:endParaRPr lang="en-GB"/>
        </a:p>
      </dgm:t>
    </dgm:pt>
    <dgm:pt modelId="{7A8EE2B8-3C01-4270-86EF-1F89ACDF87EF}">
      <dgm:prSet phldrT="[Text]"/>
      <dgm:spPr/>
      <dgm:t>
        <a:bodyPr/>
        <a:lstStyle/>
        <a:p>
          <a:pPr>
            <a:spcAft>
              <a:spcPts val="600"/>
            </a:spcAft>
          </a:pPr>
          <a:r>
            <a:rPr lang="en-GB" b="1" dirty="0"/>
            <a:t>SPM: </a:t>
          </a:r>
          <a:r>
            <a:rPr lang="en-GB" b="0" dirty="0"/>
            <a:t>Information on suppliers as a basis for identifying suppliers involved in the delivery of a given service</a:t>
          </a:r>
        </a:p>
      </dgm:t>
    </dgm:pt>
    <dgm:pt modelId="{720A4724-1461-45F8-94D3-F5873FD0BA4D}" type="parTrans" cxnId="{55409C57-BCB0-4A0B-9AF8-26BF0D182802}">
      <dgm:prSet/>
      <dgm:spPr/>
      <dgm:t>
        <a:bodyPr/>
        <a:lstStyle/>
        <a:p>
          <a:endParaRPr lang="en-GB"/>
        </a:p>
      </dgm:t>
    </dgm:pt>
    <dgm:pt modelId="{D30938C9-AA32-4D7E-8740-884282EEC139}" type="sibTrans" cxnId="{55409C57-BCB0-4A0B-9AF8-26BF0D182802}">
      <dgm:prSet/>
      <dgm:spPr/>
      <dgm:t>
        <a:bodyPr/>
        <a:lstStyle/>
        <a:p>
          <a:endParaRPr lang="en-GB"/>
        </a:p>
      </dgm:t>
    </dgm:pt>
    <dgm:pt modelId="{5BD77F42-97A2-4188-BF73-7EEF9B5EB18F}">
      <dgm:prSet/>
      <dgm:spPr/>
      <dgm:t>
        <a:bodyPr/>
        <a:lstStyle/>
        <a:p>
          <a:pPr>
            <a:spcAft>
              <a:spcPts val="600"/>
            </a:spcAft>
          </a:pPr>
          <a:endParaRPr lang="en-GB" b="1" dirty="0"/>
        </a:p>
      </dgm:t>
    </dgm:pt>
    <dgm:pt modelId="{69548CFD-7E3C-4551-9781-99F2F634FC07}" type="sibTrans" cxnId="{C4B106DD-8FB5-432F-9FB3-F42D072B3112}">
      <dgm:prSet/>
      <dgm:spPr/>
      <dgm:t>
        <a:bodyPr/>
        <a:lstStyle/>
        <a:p>
          <a:endParaRPr lang="en-GB"/>
        </a:p>
      </dgm:t>
    </dgm:pt>
    <dgm:pt modelId="{4F24E4A9-347A-4363-8C2B-CF59E94C8625}" type="parTrans" cxnId="{C4B106DD-8FB5-432F-9FB3-F42D072B3112}">
      <dgm:prSet/>
      <dgm:spPr/>
      <dgm:t>
        <a:bodyPr/>
        <a:lstStyle/>
        <a:p>
          <a:endParaRPr lang="en-GB"/>
        </a:p>
      </dgm:t>
    </dgm:pt>
    <dgm:pt modelId="{E2044A17-A363-4A13-A00F-148F93430A97}">
      <dgm:prSet/>
      <dgm:spPr/>
      <dgm:t>
        <a:bodyPr/>
        <a:lstStyle/>
        <a:p>
          <a:pPr>
            <a:spcAft>
              <a:spcPts val="600"/>
            </a:spcAft>
          </a:pPr>
          <a:r>
            <a:rPr lang="en-GB" b="1" dirty="0"/>
            <a:t>SLM: </a:t>
          </a:r>
          <a:r>
            <a:rPr lang="en-GB" b="0" dirty="0"/>
            <a:t>OLAs and UAs together with reports on operational targets to support supplier performance evaluation</a:t>
          </a:r>
        </a:p>
      </dgm:t>
    </dgm:pt>
    <dgm:pt modelId="{10BF86B1-2822-45A4-8CA5-1A22968D0BA2}" type="parTrans" cxnId="{B5CFE028-09C5-45B2-BDA3-6475E5E76C93}">
      <dgm:prSet/>
      <dgm:spPr/>
      <dgm:t>
        <a:bodyPr/>
        <a:lstStyle/>
        <a:p>
          <a:endParaRPr lang="en-GB"/>
        </a:p>
      </dgm:t>
    </dgm:pt>
    <dgm:pt modelId="{4C6537D4-3FE6-483B-A0BC-723F7C831D8A}" type="sibTrans" cxnId="{B5CFE028-09C5-45B2-BDA3-6475E5E76C93}">
      <dgm:prSet/>
      <dgm:spPr/>
      <dgm:t>
        <a:bodyPr/>
        <a:lstStyle/>
        <a:p>
          <a:endParaRPr lang="en-GB"/>
        </a:p>
      </dgm:t>
    </dgm:pt>
    <dgm:pt modelId="{9185B22E-13B4-46D4-ACDE-94E0DB2D3D4B}">
      <dgm:prSet phldrT="[Text]"/>
      <dgm:spPr/>
      <dgm:t>
        <a:bodyPr/>
        <a:lstStyle/>
        <a:p>
          <a:pPr>
            <a:spcAft>
              <a:spcPts val="600"/>
            </a:spcAft>
          </a:pPr>
          <a:r>
            <a:rPr lang="en-GB" b="1" dirty="0"/>
            <a:t>SLM</a:t>
          </a:r>
          <a:r>
            <a:rPr lang="en-GB" b="0" dirty="0"/>
            <a:t>: Information on suppliers as a basis for new or updated OLAs and UAs</a:t>
          </a:r>
        </a:p>
      </dgm:t>
    </dgm:pt>
    <dgm:pt modelId="{F7B1846E-6BEC-4523-B7BA-2B358E23F52E}" type="parTrans" cxnId="{4F20CFE1-4D3A-4FB6-A4E6-8831CBCA9BBC}">
      <dgm:prSet/>
      <dgm:spPr/>
      <dgm:t>
        <a:bodyPr/>
        <a:lstStyle/>
        <a:p>
          <a:endParaRPr lang="en-GB"/>
        </a:p>
      </dgm:t>
    </dgm:pt>
    <dgm:pt modelId="{4AA9736F-A6B9-4D40-9C83-88A4B6786C2D}" type="sibTrans" cxnId="{4F20CFE1-4D3A-4FB6-A4E6-8831CBCA9BBC}">
      <dgm:prSet/>
      <dgm:spPr/>
      <dgm:t>
        <a:bodyPr/>
        <a:lstStyle/>
        <a:p>
          <a:endParaRPr lang="en-GB"/>
        </a:p>
      </dgm:t>
    </dgm:pt>
    <dgm:pt modelId="{27CC84C8-35C7-482C-A157-BB317CA35BEF}" type="pres">
      <dgm:prSet presAssocID="{BAEDE5BC-A73D-4CC3-BC29-7BE7F40027BF}" presName="linearFlow" presStyleCnt="0">
        <dgm:presLayoutVars>
          <dgm:dir/>
          <dgm:animLvl val="lvl"/>
          <dgm:resizeHandles/>
        </dgm:presLayoutVars>
      </dgm:prSet>
      <dgm:spPr/>
    </dgm:pt>
    <dgm:pt modelId="{1243CC44-E08F-4B40-82D6-F75BC28D2B1E}" type="pres">
      <dgm:prSet presAssocID="{4B9BCF90-4E9E-4E2E-92A8-48D7FF8542D5}" presName="compositeNode" presStyleCnt="0">
        <dgm:presLayoutVars>
          <dgm:bulletEnabled val="1"/>
        </dgm:presLayoutVars>
      </dgm:prSet>
      <dgm:spPr/>
    </dgm:pt>
    <dgm:pt modelId="{DB5BE8A1-667C-4761-B62D-A0AEFA55E3F9}" type="pres">
      <dgm:prSet presAssocID="{4B9BCF90-4E9E-4E2E-92A8-48D7FF8542D5}" presName="image" presStyleLbl="fgImgPlace1" presStyleIdx="0" presStyleCnt="2"/>
      <dgm:spPr>
        <a:blipFill rotWithShape="1">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a:solidFill>
            <a:schemeClr val="accent1">
              <a:lumMod val="40000"/>
              <a:lumOff val="60000"/>
            </a:schemeClr>
          </a:solidFill>
        </a:ln>
      </dgm:spPr>
    </dgm:pt>
    <dgm:pt modelId="{61198F87-4ACF-4F1B-A579-53E9C30057BD}" type="pres">
      <dgm:prSet presAssocID="{4B9BCF90-4E9E-4E2E-92A8-48D7FF8542D5}" presName="childNode" presStyleLbl="node1" presStyleIdx="0" presStyleCnt="2">
        <dgm:presLayoutVars>
          <dgm:bulletEnabled val="1"/>
        </dgm:presLayoutVars>
      </dgm:prSet>
      <dgm:spPr/>
    </dgm:pt>
    <dgm:pt modelId="{711AC591-BE68-4A5D-B1D5-21F7DBEF91DE}" type="pres">
      <dgm:prSet presAssocID="{4B9BCF90-4E9E-4E2E-92A8-48D7FF8542D5}" presName="parentNode" presStyleLbl="revTx" presStyleIdx="0" presStyleCnt="2">
        <dgm:presLayoutVars>
          <dgm:chMax val="0"/>
          <dgm:bulletEnabled val="1"/>
        </dgm:presLayoutVars>
      </dgm:prSet>
      <dgm:spPr/>
    </dgm:pt>
    <dgm:pt modelId="{A8AA60DF-E9FD-4172-A6F4-CA7F47A3F972}" type="pres">
      <dgm:prSet presAssocID="{E016CC8C-BB6D-4D9C-A03D-F387404480E7}" presName="sibTrans" presStyleCnt="0"/>
      <dgm:spPr/>
    </dgm:pt>
    <dgm:pt modelId="{3FA8A420-DD45-4277-829C-24646EC9D544}" type="pres">
      <dgm:prSet presAssocID="{7D6658AE-7773-4BFE-9FBD-8BC9CAEEE743}" presName="compositeNode" presStyleCnt="0">
        <dgm:presLayoutVars>
          <dgm:bulletEnabled val="1"/>
        </dgm:presLayoutVars>
      </dgm:prSet>
      <dgm:spPr/>
    </dgm:pt>
    <dgm:pt modelId="{F15CF8D6-07A6-4655-898E-3A337282136B}" type="pres">
      <dgm:prSet presAssocID="{7D6658AE-7773-4BFE-9FBD-8BC9CAEEE743}" presName="image" presStyleLbl="fgImgPlace1" presStyleIdx="1" presStyleCnt="2"/>
      <dgm:spPr>
        <a:blipFill rotWithShape="1">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a:solidFill>
            <a:schemeClr val="accent1">
              <a:lumMod val="40000"/>
              <a:lumOff val="60000"/>
            </a:schemeClr>
          </a:solidFill>
        </a:ln>
      </dgm:spPr>
    </dgm:pt>
    <dgm:pt modelId="{DA46F244-B078-4569-B84A-C54B9389E06A}" type="pres">
      <dgm:prSet presAssocID="{7D6658AE-7773-4BFE-9FBD-8BC9CAEEE743}" presName="childNode" presStyleLbl="node1" presStyleIdx="1" presStyleCnt="2" custAng="0">
        <dgm:presLayoutVars>
          <dgm:bulletEnabled val="1"/>
        </dgm:presLayoutVars>
      </dgm:prSet>
      <dgm:spPr/>
    </dgm:pt>
    <dgm:pt modelId="{925698F0-3BF5-4CC8-964E-A8209954F246}" type="pres">
      <dgm:prSet presAssocID="{7D6658AE-7773-4BFE-9FBD-8BC9CAEEE743}" presName="parentNode" presStyleLbl="revTx" presStyleIdx="1" presStyleCnt="2">
        <dgm:presLayoutVars>
          <dgm:chMax val="0"/>
          <dgm:bulletEnabled val="1"/>
        </dgm:presLayoutVars>
      </dgm:prSet>
      <dgm:spPr/>
    </dgm:pt>
  </dgm:ptLst>
  <dgm:cxnLst>
    <dgm:cxn modelId="{30819607-A509-42DE-BFE4-BA6AD01F0EB3}" type="presOf" srcId="{7D6658AE-7773-4BFE-9FBD-8BC9CAEEE743}" destId="{925698F0-3BF5-4CC8-964E-A8209954F246}" srcOrd="0" destOrd="0" presId="urn:microsoft.com/office/officeart/2005/8/layout/hList2"/>
    <dgm:cxn modelId="{B5CFE028-09C5-45B2-BDA3-6475E5E76C93}" srcId="{4B9BCF90-4E9E-4E2E-92A8-48D7FF8542D5}" destId="{E2044A17-A363-4A13-A00F-148F93430A97}" srcOrd="1" destOrd="0" parTransId="{10BF86B1-2822-45A4-8CA5-1A22968D0BA2}" sibTransId="{4C6537D4-3FE6-483B-A0BC-723F7C831D8A}"/>
    <dgm:cxn modelId="{BF63D366-8BFD-4DB6-931D-092C67B4E4E1}" type="presOf" srcId="{BAEDE5BC-A73D-4CC3-BC29-7BE7F40027BF}" destId="{27CC84C8-35C7-482C-A157-BB317CA35BEF}" srcOrd="0" destOrd="0" presId="urn:microsoft.com/office/officeart/2005/8/layout/hList2"/>
    <dgm:cxn modelId="{73AE9F48-E07D-4472-920F-A0F0AFA68674}" type="presOf" srcId="{5BD77F42-97A2-4188-BF73-7EEF9B5EB18F}" destId="{DA46F244-B078-4569-B84A-C54B9389E06A}" srcOrd="0" destOrd="2" presId="urn:microsoft.com/office/officeart/2005/8/layout/hList2"/>
    <dgm:cxn modelId="{FF4C1954-BAE9-44EE-9DEF-F97A92CEDA20}" type="presOf" srcId="{16D1B20D-9FF2-4703-948E-48240861F198}" destId="{61198F87-4ACF-4F1B-A579-53E9C30057BD}" srcOrd="0" destOrd="0" presId="urn:microsoft.com/office/officeart/2005/8/layout/hList2"/>
    <dgm:cxn modelId="{55409C57-BCB0-4A0B-9AF8-26BF0D182802}" srcId="{7D6658AE-7773-4BFE-9FBD-8BC9CAEEE743}" destId="{7A8EE2B8-3C01-4270-86EF-1F89ACDF87EF}" srcOrd="0" destOrd="0" parTransId="{720A4724-1461-45F8-94D3-F5873FD0BA4D}" sibTransId="{D30938C9-AA32-4D7E-8740-884282EEC139}"/>
    <dgm:cxn modelId="{8C095279-283A-4DB6-9A93-558D3C868828}" type="presOf" srcId="{7A8EE2B8-3C01-4270-86EF-1F89ACDF87EF}" destId="{DA46F244-B078-4569-B84A-C54B9389E06A}" srcOrd="0" destOrd="0" presId="urn:microsoft.com/office/officeart/2005/8/layout/hList2"/>
    <dgm:cxn modelId="{0B090E8F-8864-4953-95D6-16C5EFEF4F08}" type="presOf" srcId="{E2044A17-A363-4A13-A00F-148F93430A97}" destId="{61198F87-4ACF-4F1B-A579-53E9C30057BD}" srcOrd="0" destOrd="1" presId="urn:microsoft.com/office/officeart/2005/8/layout/hList2"/>
    <dgm:cxn modelId="{7FBDB68F-1892-4EDA-8EC5-AC07ADC2119A}" type="presOf" srcId="{4B9BCF90-4E9E-4E2E-92A8-48D7FF8542D5}" destId="{711AC591-BE68-4A5D-B1D5-21F7DBEF91DE}" srcOrd="0" destOrd="0" presId="urn:microsoft.com/office/officeart/2005/8/layout/hList2"/>
    <dgm:cxn modelId="{424EE6A7-CB7D-40AA-963D-17667EA7F324}" srcId="{BAEDE5BC-A73D-4CC3-BC29-7BE7F40027BF}" destId="{4B9BCF90-4E9E-4E2E-92A8-48D7FF8542D5}" srcOrd="0" destOrd="0" parTransId="{B6EC45A4-DE83-428C-8801-89636558FEF7}" sibTransId="{E016CC8C-BB6D-4D9C-A03D-F387404480E7}"/>
    <dgm:cxn modelId="{2796BAC0-8ADF-4A87-953F-57D2714837A1}" srcId="{BAEDE5BC-A73D-4CC3-BC29-7BE7F40027BF}" destId="{7D6658AE-7773-4BFE-9FBD-8BC9CAEEE743}" srcOrd="1" destOrd="0" parTransId="{76A59A71-6F7C-47AD-9E00-F115D7D24F55}" sibTransId="{A5333AAF-1C58-46A8-A927-B2C3FDCCB339}"/>
    <dgm:cxn modelId="{199B4BC8-0984-4281-B5CA-C2FE57C81A95}" srcId="{4B9BCF90-4E9E-4E2E-92A8-48D7FF8542D5}" destId="{16D1B20D-9FF2-4703-948E-48240861F198}" srcOrd="0" destOrd="0" parTransId="{14B1192A-9B7C-4BD7-88B4-C233EB338B0A}" sibTransId="{ABBE45EC-0482-4E7E-80CC-9DC7B6FDE082}"/>
    <dgm:cxn modelId="{C4B106DD-8FB5-432F-9FB3-F42D072B3112}" srcId="{7D6658AE-7773-4BFE-9FBD-8BC9CAEEE743}" destId="{5BD77F42-97A2-4188-BF73-7EEF9B5EB18F}" srcOrd="2" destOrd="0" parTransId="{4F24E4A9-347A-4363-8C2B-CF59E94C8625}" sibTransId="{69548CFD-7E3C-4551-9781-99F2F634FC07}"/>
    <dgm:cxn modelId="{4F20CFE1-4D3A-4FB6-A4E6-8831CBCA9BBC}" srcId="{7D6658AE-7773-4BFE-9FBD-8BC9CAEEE743}" destId="{9185B22E-13B4-46D4-ACDE-94E0DB2D3D4B}" srcOrd="1" destOrd="0" parTransId="{F7B1846E-6BEC-4523-B7BA-2B358E23F52E}" sibTransId="{4AA9736F-A6B9-4D40-9C83-88A4B6786C2D}"/>
    <dgm:cxn modelId="{EF6174F3-56B4-4C93-B8FF-7537D9BF0FA4}" type="presOf" srcId="{9185B22E-13B4-46D4-ACDE-94E0DB2D3D4B}" destId="{DA46F244-B078-4569-B84A-C54B9389E06A}" srcOrd="0" destOrd="1" presId="urn:microsoft.com/office/officeart/2005/8/layout/hList2"/>
    <dgm:cxn modelId="{15FBD304-7FBD-4884-89BE-53FF7A190250}" type="presParOf" srcId="{27CC84C8-35C7-482C-A157-BB317CA35BEF}" destId="{1243CC44-E08F-4B40-82D6-F75BC28D2B1E}" srcOrd="0" destOrd="0" presId="urn:microsoft.com/office/officeart/2005/8/layout/hList2"/>
    <dgm:cxn modelId="{2A9DE9FD-1E5D-47E7-A66A-A76CE1725866}" type="presParOf" srcId="{1243CC44-E08F-4B40-82D6-F75BC28D2B1E}" destId="{DB5BE8A1-667C-4761-B62D-A0AEFA55E3F9}" srcOrd="0" destOrd="0" presId="urn:microsoft.com/office/officeart/2005/8/layout/hList2"/>
    <dgm:cxn modelId="{EA184E95-5471-4E7B-B51C-D413B18EFF7C}" type="presParOf" srcId="{1243CC44-E08F-4B40-82D6-F75BC28D2B1E}" destId="{61198F87-4ACF-4F1B-A579-53E9C30057BD}" srcOrd="1" destOrd="0" presId="urn:microsoft.com/office/officeart/2005/8/layout/hList2"/>
    <dgm:cxn modelId="{E3E0CB67-61A0-46E1-8EE2-5D69AFC6DECA}" type="presParOf" srcId="{1243CC44-E08F-4B40-82D6-F75BC28D2B1E}" destId="{711AC591-BE68-4A5D-B1D5-21F7DBEF91DE}" srcOrd="2" destOrd="0" presId="urn:microsoft.com/office/officeart/2005/8/layout/hList2"/>
    <dgm:cxn modelId="{32CD8F39-A985-4D6D-9D65-CF2D573375D1}" type="presParOf" srcId="{27CC84C8-35C7-482C-A157-BB317CA35BEF}" destId="{A8AA60DF-E9FD-4172-A6F4-CA7F47A3F972}" srcOrd="1" destOrd="0" presId="urn:microsoft.com/office/officeart/2005/8/layout/hList2"/>
    <dgm:cxn modelId="{88881295-4BB5-4A62-AB12-B4C448C24FA2}" type="presParOf" srcId="{27CC84C8-35C7-482C-A157-BB317CA35BEF}" destId="{3FA8A420-DD45-4277-829C-24646EC9D544}" srcOrd="2" destOrd="0" presId="urn:microsoft.com/office/officeart/2005/8/layout/hList2"/>
    <dgm:cxn modelId="{FB7B6CDA-6DAE-4051-88D0-B22566F313A3}" type="presParOf" srcId="{3FA8A420-DD45-4277-829C-24646EC9D544}" destId="{F15CF8D6-07A6-4655-898E-3A337282136B}" srcOrd="0" destOrd="0" presId="urn:microsoft.com/office/officeart/2005/8/layout/hList2"/>
    <dgm:cxn modelId="{0BFD93BB-7723-4E61-A14A-BE27A81EC2EF}" type="presParOf" srcId="{3FA8A420-DD45-4277-829C-24646EC9D544}" destId="{DA46F244-B078-4569-B84A-C54B9389E06A}" srcOrd="1" destOrd="0" presId="urn:microsoft.com/office/officeart/2005/8/layout/hList2"/>
    <dgm:cxn modelId="{C0579A30-6BD1-4678-AD99-F13758969759}" type="presParOf" srcId="{3FA8A420-DD45-4277-829C-24646EC9D544}" destId="{925698F0-3BF5-4CC8-964E-A8209954F246}" srcOrd="2" destOrd="0" presId="urn:microsoft.com/office/officeart/2005/8/layout/h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3486FEF-9B36-4B1F-BC97-ECCD4CA1A02E}"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en-GB"/>
        </a:p>
      </dgm:t>
    </dgm:pt>
    <dgm:pt modelId="{C19430FA-259C-4EBA-946E-B8836F19D12C}">
      <dgm:prSet phldrT="[Text]" custT="1"/>
      <dgm:spPr/>
      <dgm:t>
        <a:bodyPr/>
        <a:lstStyle/>
        <a:p>
          <a:r>
            <a:rPr lang="en-GB" sz="2400" kern="1200" dirty="0">
              <a:solidFill>
                <a:srgbClr val="FFFFFF"/>
              </a:solidFill>
              <a:latin typeface="Calibri" panose="020F0502020204030204" pitchFamily="34" charset="0"/>
              <a:ea typeface="Calibri" panose="020F0502020204030204" pitchFamily="34" charset="0"/>
              <a:cs typeface="Calibri" panose="020F0502020204030204" pitchFamily="34" charset="0"/>
            </a:rPr>
            <a:t>Assignment of the SMS owner</a:t>
          </a:r>
        </a:p>
      </dgm:t>
    </dgm:pt>
    <dgm:pt modelId="{ACBF6483-EFB0-4B8E-9860-93D6A6E11803}" type="parTrans" cxnId="{D7E7D79B-45F2-44B0-B51C-9FE80624E634}">
      <dgm:prSet/>
      <dgm:spPr/>
      <dgm:t>
        <a:bodyPr/>
        <a:lstStyle/>
        <a:p>
          <a:endParaRPr lang="en-GB"/>
        </a:p>
      </dgm:t>
    </dgm:pt>
    <dgm:pt modelId="{4C1C2297-912A-4B92-875D-59AA5FEA7610}" type="sibTrans" cxnId="{D7E7D79B-45F2-44B0-B51C-9FE80624E634}">
      <dgm:prSet/>
      <dgm:spPr/>
      <dgm:t>
        <a:bodyPr/>
        <a:lstStyle/>
        <a:p>
          <a:endParaRPr lang="en-GB"/>
        </a:p>
      </dgm:t>
    </dgm:pt>
    <dgm:pt modelId="{EE798637-EACD-4593-91C8-F99639AC73F3}">
      <dgm:prSet custT="1"/>
      <dgm:spPr/>
      <dgm:t>
        <a:bodyPr/>
        <a:lstStyle/>
        <a:p>
          <a:r>
            <a:rPr lang="en-US" sz="2400" kern="1200" dirty="0">
              <a:latin typeface="Calibri" panose="020F0502020204030204" pitchFamily="34" charset="0"/>
              <a:ea typeface="Calibri" panose="020F0502020204030204" pitchFamily="34" charset="0"/>
              <a:cs typeface="Calibri" panose="020F0502020204030204" pitchFamily="34" charset="0"/>
            </a:rPr>
            <a:t>General service management policy</a:t>
          </a:r>
        </a:p>
      </dgm:t>
    </dgm:pt>
    <dgm:pt modelId="{220F2968-8CF6-4E73-9154-DB312E53E8C5}" type="parTrans" cxnId="{2A2C94B2-AD48-4B24-9059-53A04C4F79C9}">
      <dgm:prSet/>
      <dgm:spPr/>
      <dgm:t>
        <a:bodyPr/>
        <a:lstStyle/>
        <a:p>
          <a:endParaRPr lang="en-GB"/>
        </a:p>
      </dgm:t>
    </dgm:pt>
    <dgm:pt modelId="{A8854429-0CCC-4993-A612-5136F9BBE1DE}" type="sibTrans" cxnId="{2A2C94B2-AD48-4B24-9059-53A04C4F79C9}">
      <dgm:prSet/>
      <dgm:spPr/>
      <dgm:t>
        <a:bodyPr/>
        <a:lstStyle/>
        <a:p>
          <a:endParaRPr lang="en-GB"/>
        </a:p>
      </dgm:t>
    </dgm:pt>
    <dgm:pt modelId="{7850D1AE-94F5-475E-AF83-B494D63D02CB}">
      <dgm:prSet custT="1"/>
      <dgm:spPr/>
      <dgm:t>
        <a:bodyPr/>
        <a:lstStyle/>
        <a:p>
          <a:r>
            <a:rPr lang="en-US" sz="2400" kern="1200">
              <a:latin typeface="Calibri" panose="020F0502020204030204" pitchFamily="34" charset="0"/>
              <a:ea typeface="Calibri" panose="020F0502020204030204" pitchFamily="34" charset="0"/>
              <a:cs typeface="Calibri" panose="020F0502020204030204" pitchFamily="34" charset="0"/>
            </a:rPr>
            <a:t>Communication plan</a:t>
          </a:r>
          <a:endParaRPr lang="en-US" sz="2400" kern="1200" dirty="0">
            <a:latin typeface="Calibri" panose="020F0502020204030204" pitchFamily="34" charset="0"/>
            <a:ea typeface="Calibri" panose="020F0502020204030204" pitchFamily="34" charset="0"/>
            <a:cs typeface="Calibri" panose="020F0502020204030204" pitchFamily="34" charset="0"/>
          </a:endParaRPr>
        </a:p>
      </dgm:t>
    </dgm:pt>
    <dgm:pt modelId="{8C39A297-7C33-40B9-A832-777364323E29}" type="parTrans" cxnId="{A20C05DE-8BFF-4844-B0E1-DB533B76A23D}">
      <dgm:prSet/>
      <dgm:spPr/>
      <dgm:t>
        <a:bodyPr/>
        <a:lstStyle/>
        <a:p>
          <a:endParaRPr lang="en-GB"/>
        </a:p>
      </dgm:t>
    </dgm:pt>
    <dgm:pt modelId="{70B43E4F-87FC-42B0-AB53-F28091632895}" type="sibTrans" cxnId="{A20C05DE-8BFF-4844-B0E1-DB533B76A23D}">
      <dgm:prSet/>
      <dgm:spPr/>
      <dgm:t>
        <a:bodyPr/>
        <a:lstStyle/>
        <a:p>
          <a:endParaRPr lang="en-GB"/>
        </a:p>
      </dgm:t>
    </dgm:pt>
    <dgm:pt modelId="{46653A6B-93E1-4E37-ABF0-D47DD8809AF4}">
      <dgm:prSet custT="1"/>
      <dgm:spPr/>
      <dgm:t>
        <a:bodyPr/>
        <a:lstStyle/>
        <a:p>
          <a:r>
            <a:rPr lang="en-GB" sz="2400" kern="1200" dirty="0">
              <a:latin typeface="Calibri" panose="020F0502020204030204" pitchFamily="34" charset="0"/>
              <a:ea typeface="Calibri" panose="020F0502020204030204" pitchFamily="34" charset="0"/>
              <a:cs typeface="Calibri" panose="020F0502020204030204" pitchFamily="34" charset="0"/>
            </a:rPr>
            <a:t>Documented results and follow-up actions from management reviews</a:t>
          </a:r>
        </a:p>
      </dgm:t>
    </dgm:pt>
    <dgm:pt modelId="{BC20B6A2-3EE9-4F3D-91C2-8923554094E8}" type="parTrans" cxnId="{B91744D6-6D7C-4B21-88EF-697B96604764}">
      <dgm:prSet/>
      <dgm:spPr/>
      <dgm:t>
        <a:bodyPr/>
        <a:lstStyle/>
        <a:p>
          <a:endParaRPr lang="en-GB"/>
        </a:p>
      </dgm:t>
    </dgm:pt>
    <dgm:pt modelId="{854CAD0B-DB75-4A8D-8E49-499ECD2FA0CB}" type="sibTrans" cxnId="{B91744D6-6D7C-4B21-88EF-697B96604764}">
      <dgm:prSet/>
      <dgm:spPr/>
      <dgm:t>
        <a:bodyPr/>
        <a:lstStyle/>
        <a:p>
          <a:endParaRPr lang="en-GB"/>
        </a:p>
      </dgm:t>
    </dgm:pt>
    <dgm:pt modelId="{9C40CB5A-32A8-45FB-A1D5-2872498DC08A}" type="pres">
      <dgm:prSet presAssocID="{C3486FEF-9B36-4B1F-BC97-ECCD4CA1A02E}" presName="Name0" presStyleCnt="0">
        <dgm:presLayoutVars>
          <dgm:dir/>
          <dgm:animLvl val="lvl"/>
          <dgm:resizeHandles/>
        </dgm:presLayoutVars>
      </dgm:prSet>
      <dgm:spPr/>
    </dgm:pt>
    <dgm:pt modelId="{85FAF93D-5EF3-406E-B502-09BB14A7F3A3}" type="pres">
      <dgm:prSet presAssocID="{C19430FA-259C-4EBA-946E-B8836F19D12C}" presName="linNode" presStyleCnt="0"/>
      <dgm:spPr/>
    </dgm:pt>
    <dgm:pt modelId="{72F53F89-B5BB-41E9-8F09-B35C778B5305}" type="pres">
      <dgm:prSet presAssocID="{C19430FA-259C-4EBA-946E-B8836F19D12C}" presName="parentShp" presStyleLbl="node1" presStyleIdx="0" presStyleCnt="4" custScaleX="681758" custScaleY="99132">
        <dgm:presLayoutVars>
          <dgm:bulletEnabled val="1"/>
        </dgm:presLayoutVars>
      </dgm:prSet>
      <dgm:spPr/>
    </dgm:pt>
    <dgm:pt modelId="{B706830E-E7D8-4C6F-989A-0DC8FE9E5EF1}" type="pres">
      <dgm:prSet presAssocID="{C19430FA-259C-4EBA-946E-B8836F19D12C}" presName="childShp" presStyleLbl="bgAccFollowNode1" presStyleIdx="0" presStyleCnt="4">
        <dgm:presLayoutVars>
          <dgm:bulletEnabled val="1"/>
        </dgm:presLayoutVars>
      </dgm:prSet>
      <dgm:spPr/>
    </dgm:pt>
    <dgm:pt modelId="{4100E255-8188-4F41-9828-BBBB13F07024}" type="pres">
      <dgm:prSet presAssocID="{4C1C2297-912A-4B92-875D-59AA5FEA7610}" presName="spacing" presStyleCnt="0"/>
      <dgm:spPr/>
    </dgm:pt>
    <dgm:pt modelId="{71AA630B-85DF-4CDF-B091-D446B6A507C7}" type="pres">
      <dgm:prSet presAssocID="{EE798637-EACD-4593-91C8-F99639AC73F3}" presName="linNode" presStyleCnt="0"/>
      <dgm:spPr/>
    </dgm:pt>
    <dgm:pt modelId="{E3E1859B-1E9C-4A43-A40E-94FC21752EF9}" type="pres">
      <dgm:prSet presAssocID="{EE798637-EACD-4593-91C8-F99639AC73F3}" presName="parentShp" presStyleLbl="node1" presStyleIdx="1" presStyleCnt="4" custScaleX="681758" custScaleY="99132">
        <dgm:presLayoutVars>
          <dgm:bulletEnabled val="1"/>
        </dgm:presLayoutVars>
      </dgm:prSet>
      <dgm:spPr/>
    </dgm:pt>
    <dgm:pt modelId="{48FFFBCE-AB59-40E7-83E4-BAE9850D255A}" type="pres">
      <dgm:prSet presAssocID="{EE798637-EACD-4593-91C8-F99639AC73F3}" presName="childShp" presStyleLbl="bgAccFollowNode1" presStyleIdx="1" presStyleCnt="4">
        <dgm:presLayoutVars>
          <dgm:bulletEnabled val="1"/>
        </dgm:presLayoutVars>
      </dgm:prSet>
      <dgm:spPr/>
    </dgm:pt>
    <dgm:pt modelId="{168F2F36-3305-40D1-9E10-3DBA16E33C1E}" type="pres">
      <dgm:prSet presAssocID="{A8854429-0CCC-4993-A612-5136F9BBE1DE}" presName="spacing" presStyleCnt="0"/>
      <dgm:spPr/>
    </dgm:pt>
    <dgm:pt modelId="{1B866A21-9A5C-4D40-875C-BE1B485F6749}" type="pres">
      <dgm:prSet presAssocID="{7850D1AE-94F5-475E-AF83-B494D63D02CB}" presName="linNode" presStyleCnt="0"/>
      <dgm:spPr/>
    </dgm:pt>
    <dgm:pt modelId="{4245C38F-4986-4270-8ED6-BB34912948F9}" type="pres">
      <dgm:prSet presAssocID="{7850D1AE-94F5-475E-AF83-B494D63D02CB}" presName="parentShp" presStyleLbl="node1" presStyleIdx="2" presStyleCnt="4" custScaleX="681758" custScaleY="99132">
        <dgm:presLayoutVars>
          <dgm:bulletEnabled val="1"/>
        </dgm:presLayoutVars>
      </dgm:prSet>
      <dgm:spPr/>
    </dgm:pt>
    <dgm:pt modelId="{77270D05-C6D9-4C70-AB0A-B22CE3506853}" type="pres">
      <dgm:prSet presAssocID="{7850D1AE-94F5-475E-AF83-B494D63D02CB}" presName="childShp" presStyleLbl="bgAccFollowNode1" presStyleIdx="2" presStyleCnt="4">
        <dgm:presLayoutVars>
          <dgm:bulletEnabled val="1"/>
        </dgm:presLayoutVars>
      </dgm:prSet>
      <dgm:spPr/>
    </dgm:pt>
    <dgm:pt modelId="{17A1AFAE-4120-4B99-A1AE-605173279124}" type="pres">
      <dgm:prSet presAssocID="{70B43E4F-87FC-42B0-AB53-F28091632895}" presName="spacing" presStyleCnt="0"/>
      <dgm:spPr/>
    </dgm:pt>
    <dgm:pt modelId="{3552A27F-6DDD-4648-A954-5B36BA59A284}" type="pres">
      <dgm:prSet presAssocID="{46653A6B-93E1-4E37-ABF0-D47DD8809AF4}" presName="linNode" presStyleCnt="0"/>
      <dgm:spPr/>
    </dgm:pt>
    <dgm:pt modelId="{287C4EEF-D74D-4E64-9045-4D83F4DA5183}" type="pres">
      <dgm:prSet presAssocID="{46653A6B-93E1-4E37-ABF0-D47DD8809AF4}" presName="parentShp" presStyleLbl="node1" presStyleIdx="3" presStyleCnt="4" custScaleX="681758" custScaleY="99132">
        <dgm:presLayoutVars>
          <dgm:bulletEnabled val="1"/>
        </dgm:presLayoutVars>
      </dgm:prSet>
      <dgm:spPr/>
    </dgm:pt>
    <dgm:pt modelId="{F161CEAC-183A-43B4-8909-97A5D7D6CFBC}" type="pres">
      <dgm:prSet presAssocID="{46653A6B-93E1-4E37-ABF0-D47DD8809AF4}" presName="childShp" presStyleLbl="bgAccFollowNode1" presStyleIdx="3" presStyleCnt="4">
        <dgm:presLayoutVars>
          <dgm:bulletEnabled val="1"/>
        </dgm:presLayoutVars>
      </dgm:prSet>
      <dgm:spPr/>
    </dgm:pt>
  </dgm:ptLst>
  <dgm:cxnLst>
    <dgm:cxn modelId="{A0523225-4FFF-426D-A338-4928A1CEF756}" type="presOf" srcId="{C19430FA-259C-4EBA-946E-B8836F19D12C}" destId="{72F53F89-B5BB-41E9-8F09-B35C778B5305}" srcOrd="0" destOrd="0" presId="urn:microsoft.com/office/officeart/2005/8/layout/vList6"/>
    <dgm:cxn modelId="{BFB09340-856F-4E6A-9610-C3E3E79D22B7}" type="presOf" srcId="{C3486FEF-9B36-4B1F-BC97-ECCD4CA1A02E}" destId="{9C40CB5A-32A8-45FB-A1D5-2872498DC08A}" srcOrd="0" destOrd="0" presId="urn:microsoft.com/office/officeart/2005/8/layout/vList6"/>
    <dgm:cxn modelId="{E7AC5099-0B9E-40A6-8133-B792825DF860}" type="presOf" srcId="{7850D1AE-94F5-475E-AF83-B494D63D02CB}" destId="{4245C38F-4986-4270-8ED6-BB34912948F9}" srcOrd="0" destOrd="0" presId="urn:microsoft.com/office/officeart/2005/8/layout/vList6"/>
    <dgm:cxn modelId="{D7E7D79B-45F2-44B0-B51C-9FE80624E634}" srcId="{C3486FEF-9B36-4B1F-BC97-ECCD4CA1A02E}" destId="{C19430FA-259C-4EBA-946E-B8836F19D12C}" srcOrd="0" destOrd="0" parTransId="{ACBF6483-EFB0-4B8E-9860-93D6A6E11803}" sibTransId="{4C1C2297-912A-4B92-875D-59AA5FEA7610}"/>
    <dgm:cxn modelId="{9267DAAA-4098-4F04-A15E-23EC0013FA8E}" type="presOf" srcId="{46653A6B-93E1-4E37-ABF0-D47DD8809AF4}" destId="{287C4EEF-D74D-4E64-9045-4D83F4DA5183}" srcOrd="0" destOrd="0" presId="urn:microsoft.com/office/officeart/2005/8/layout/vList6"/>
    <dgm:cxn modelId="{812FF6AB-EE43-4C57-B3C2-C61D116C4A58}" type="presOf" srcId="{EE798637-EACD-4593-91C8-F99639AC73F3}" destId="{E3E1859B-1E9C-4A43-A40E-94FC21752EF9}" srcOrd="0" destOrd="0" presId="urn:microsoft.com/office/officeart/2005/8/layout/vList6"/>
    <dgm:cxn modelId="{2A2C94B2-AD48-4B24-9059-53A04C4F79C9}" srcId="{C3486FEF-9B36-4B1F-BC97-ECCD4CA1A02E}" destId="{EE798637-EACD-4593-91C8-F99639AC73F3}" srcOrd="1" destOrd="0" parTransId="{220F2968-8CF6-4E73-9154-DB312E53E8C5}" sibTransId="{A8854429-0CCC-4993-A612-5136F9BBE1DE}"/>
    <dgm:cxn modelId="{B91744D6-6D7C-4B21-88EF-697B96604764}" srcId="{C3486FEF-9B36-4B1F-BC97-ECCD4CA1A02E}" destId="{46653A6B-93E1-4E37-ABF0-D47DD8809AF4}" srcOrd="3" destOrd="0" parTransId="{BC20B6A2-3EE9-4F3D-91C2-8923554094E8}" sibTransId="{854CAD0B-DB75-4A8D-8E49-499ECD2FA0CB}"/>
    <dgm:cxn modelId="{A20C05DE-8BFF-4844-B0E1-DB533B76A23D}" srcId="{C3486FEF-9B36-4B1F-BC97-ECCD4CA1A02E}" destId="{7850D1AE-94F5-475E-AF83-B494D63D02CB}" srcOrd="2" destOrd="0" parTransId="{8C39A297-7C33-40B9-A832-777364323E29}" sibTransId="{70B43E4F-87FC-42B0-AB53-F28091632895}"/>
    <dgm:cxn modelId="{D3295E54-9A2E-4136-BF98-2CC4EEDFC1ED}" type="presParOf" srcId="{9C40CB5A-32A8-45FB-A1D5-2872498DC08A}" destId="{85FAF93D-5EF3-406E-B502-09BB14A7F3A3}" srcOrd="0" destOrd="0" presId="urn:microsoft.com/office/officeart/2005/8/layout/vList6"/>
    <dgm:cxn modelId="{55D45B78-4F2C-45DD-99C1-3D80AD956CD0}" type="presParOf" srcId="{85FAF93D-5EF3-406E-B502-09BB14A7F3A3}" destId="{72F53F89-B5BB-41E9-8F09-B35C778B5305}" srcOrd="0" destOrd="0" presId="urn:microsoft.com/office/officeart/2005/8/layout/vList6"/>
    <dgm:cxn modelId="{3ED5AC7E-FC6F-4406-A8DD-BFCC413EEACD}" type="presParOf" srcId="{85FAF93D-5EF3-406E-B502-09BB14A7F3A3}" destId="{B706830E-E7D8-4C6F-989A-0DC8FE9E5EF1}" srcOrd="1" destOrd="0" presId="urn:microsoft.com/office/officeart/2005/8/layout/vList6"/>
    <dgm:cxn modelId="{17D5171C-3EB1-467F-A0CE-59B6EC09E6D8}" type="presParOf" srcId="{9C40CB5A-32A8-45FB-A1D5-2872498DC08A}" destId="{4100E255-8188-4F41-9828-BBBB13F07024}" srcOrd="1" destOrd="0" presId="urn:microsoft.com/office/officeart/2005/8/layout/vList6"/>
    <dgm:cxn modelId="{9C8C7F67-F912-43F6-AD5D-74D4E992C67B}" type="presParOf" srcId="{9C40CB5A-32A8-45FB-A1D5-2872498DC08A}" destId="{71AA630B-85DF-4CDF-B091-D446B6A507C7}" srcOrd="2" destOrd="0" presId="urn:microsoft.com/office/officeart/2005/8/layout/vList6"/>
    <dgm:cxn modelId="{72878ABC-073A-48C6-AAAB-F410F7F0544D}" type="presParOf" srcId="{71AA630B-85DF-4CDF-B091-D446B6A507C7}" destId="{E3E1859B-1E9C-4A43-A40E-94FC21752EF9}" srcOrd="0" destOrd="0" presId="urn:microsoft.com/office/officeart/2005/8/layout/vList6"/>
    <dgm:cxn modelId="{B6243C17-A35D-4F1E-9415-C829B4C7D934}" type="presParOf" srcId="{71AA630B-85DF-4CDF-B091-D446B6A507C7}" destId="{48FFFBCE-AB59-40E7-83E4-BAE9850D255A}" srcOrd="1" destOrd="0" presId="urn:microsoft.com/office/officeart/2005/8/layout/vList6"/>
    <dgm:cxn modelId="{90F6A631-CF81-4E26-88CC-BD9859350F79}" type="presParOf" srcId="{9C40CB5A-32A8-45FB-A1D5-2872498DC08A}" destId="{168F2F36-3305-40D1-9E10-3DBA16E33C1E}" srcOrd="3" destOrd="0" presId="urn:microsoft.com/office/officeart/2005/8/layout/vList6"/>
    <dgm:cxn modelId="{AE9E57E0-20AE-40E4-B334-C50E1B76625E}" type="presParOf" srcId="{9C40CB5A-32A8-45FB-A1D5-2872498DC08A}" destId="{1B866A21-9A5C-4D40-875C-BE1B485F6749}" srcOrd="4" destOrd="0" presId="urn:microsoft.com/office/officeart/2005/8/layout/vList6"/>
    <dgm:cxn modelId="{29FDFDD6-B494-4EC5-BC0A-CC83685127D6}" type="presParOf" srcId="{1B866A21-9A5C-4D40-875C-BE1B485F6749}" destId="{4245C38F-4986-4270-8ED6-BB34912948F9}" srcOrd="0" destOrd="0" presId="urn:microsoft.com/office/officeart/2005/8/layout/vList6"/>
    <dgm:cxn modelId="{ED5CF622-F562-4738-AC8B-F8996DAFCFA6}" type="presParOf" srcId="{1B866A21-9A5C-4D40-875C-BE1B485F6749}" destId="{77270D05-C6D9-4C70-AB0A-B22CE3506853}" srcOrd="1" destOrd="0" presId="urn:microsoft.com/office/officeart/2005/8/layout/vList6"/>
    <dgm:cxn modelId="{E654AB9F-4441-4EB2-8D9B-3FCFC837E663}" type="presParOf" srcId="{9C40CB5A-32A8-45FB-A1D5-2872498DC08A}" destId="{17A1AFAE-4120-4B99-A1AE-605173279124}" srcOrd="5" destOrd="0" presId="urn:microsoft.com/office/officeart/2005/8/layout/vList6"/>
    <dgm:cxn modelId="{9B275379-ED95-4EB6-8349-A2976D2F9214}" type="presParOf" srcId="{9C40CB5A-32A8-45FB-A1D5-2872498DC08A}" destId="{3552A27F-6DDD-4648-A954-5B36BA59A284}" srcOrd="6" destOrd="0" presId="urn:microsoft.com/office/officeart/2005/8/layout/vList6"/>
    <dgm:cxn modelId="{2A8FA2C8-EB99-4A6B-B931-D563397C00C2}" type="presParOf" srcId="{3552A27F-6DDD-4648-A954-5B36BA59A284}" destId="{287C4EEF-D74D-4E64-9045-4D83F4DA5183}" srcOrd="0" destOrd="0" presId="urn:microsoft.com/office/officeart/2005/8/layout/vList6"/>
    <dgm:cxn modelId="{026AB125-84B3-44F5-A769-E0CD7B97558C}" type="presParOf" srcId="{3552A27F-6DDD-4648-A954-5B36BA59A284}" destId="{F161CEAC-183A-43B4-8909-97A5D7D6CFBC}"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3486FEF-9B36-4B1F-BC97-ECCD4CA1A02E}"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en-GB"/>
        </a:p>
      </dgm:t>
    </dgm:pt>
    <dgm:pt modelId="{C19430FA-259C-4EBA-946E-B8836F19D12C}">
      <dgm:prSet phldrT="[Text]" custT="1"/>
      <dgm:spPr/>
      <dgm:t>
        <a:bodyPr/>
        <a:lstStyle/>
        <a:p>
          <a:r>
            <a:rPr lang="en-GB" sz="2400" kern="1200" dirty="0">
              <a:latin typeface="Calibri" panose="020F0502020204030204" pitchFamily="34" charset="0"/>
              <a:ea typeface="Calibri" panose="020F0502020204030204" pitchFamily="34" charset="0"/>
              <a:cs typeface="Calibri" panose="020F0502020204030204" pitchFamily="34" charset="0"/>
            </a:rPr>
            <a:t>Understanding of the minimum required level of documentation of the SMS</a:t>
          </a:r>
          <a:endParaRPr lang="en-GB" sz="2400" kern="1200" dirty="0">
            <a:solidFill>
              <a:srgbClr val="FFFFFF"/>
            </a:solidFill>
            <a:latin typeface="Calibri" panose="020F0502020204030204" pitchFamily="34" charset="0"/>
            <a:ea typeface="Calibri" panose="020F0502020204030204" pitchFamily="34" charset="0"/>
            <a:cs typeface="Calibri" panose="020F0502020204030204" pitchFamily="34" charset="0"/>
          </a:endParaRPr>
        </a:p>
      </dgm:t>
    </dgm:pt>
    <dgm:pt modelId="{ACBF6483-EFB0-4B8E-9860-93D6A6E11803}" type="parTrans" cxnId="{D7E7D79B-45F2-44B0-B51C-9FE80624E634}">
      <dgm:prSet/>
      <dgm:spPr/>
      <dgm:t>
        <a:bodyPr/>
        <a:lstStyle/>
        <a:p>
          <a:endParaRPr lang="en-GB"/>
        </a:p>
      </dgm:t>
    </dgm:pt>
    <dgm:pt modelId="{4C1C2297-912A-4B92-875D-59AA5FEA7610}" type="sibTrans" cxnId="{D7E7D79B-45F2-44B0-B51C-9FE80624E634}">
      <dgm:prSet/>
      <dgm:spPr/>
      <dgm:t>
        <a:bodyPr/>
        <a:lstStyle/>
        <a:p>
          <a:endParaRPr lang="en-GB"/>
        </a:p>
      </dgm:t>
    </dgm:pt>
    <dgm:pt modelId="{F7564EB3-AFB9-4D39-8718-D8B03E26EA6C}">
      <dgm:prSet/>
      <dgm:spPr/>
      <dgm:t>
        <a:bodyPr/>
        <a:lstStyle/>
        <a:p>
          <a:r>
            <a:rPr lang="en-GB" dirty="0">
              <a:latin typeface="Calibri" panose="020F0502020204030204" pitchFamily="34" charset="0"/>
              <a:ea typeface="Calibri" panose="020F0502020204030204" pitchFamily="34" charset="0"/>
              <a:cs typeface="Calibri" panose="020F0502020204030204" pitchFamily="34" charset="0"/>
            </a:rPr>
            <a:t>Defined storage location(s) for ITSM documentation</a:t>
          </a:r>
        </a:p>
      </dgm:t>
    </dgm:pt>
    <dgm:pt modelId="{4D703068-0A86-4A35-89C3-246FF464E2B5}" type="parTrans" cxnId="{68C93E80-E25D-4871-9097-EB39DB5C7198}">
      <dgm:prSet/>
      <dgm:spPr/>
      <dgm:t>
        <a:bodyPr/>
        <a:lstStyle/>
        <a:p>
          <a:endParaRPr lang="en-GB"/>
        </a:p>
      </dgm:t>
    </dgm:pt>
    <dgm:pt modelId="{B0379677-DB88-4C9D-949C-53748B0A387D}" type="sibTrans" cxnId="{68C93E80-E25D-4871-9097-EB39DB5C7198}">
      <dgm:prSet/>
      <dgm:spPr/>
      <dgm:t>
        <a:bodyPr/>
        <a:lstStyle/>
        <a:p>
          <a:endParaRPr lang="en-GB"/>
        </a:p>
      </dgm:t>
    </dgm:pt>
    <dgm:pt modelId="{8B6CD865-8E85-4D62-9ED5-999F2416BB8D}">
      <dgm:prSet/>
      <dgm:spPr/>
      <dgm:t>
        <a:bodyPr/>
        <a:lstStyle/>
        <a:p>
          <a:r>
            <a:rPr lang="en-US">
              <a:latin typeface="Calibri" panose="020F0502020204030204" pitchFamily="34" charset="0"/>
              <a:ea typeface="Calibri" panose="020F0502020204030204" pitchFamily="34" charset="0"/>
              <a:cs typeface="Calibri" panose="020F0502020204030204" pitchFamily="34" charset="0"/>
            </a:rPr>
            <a:t>Established document control mechanisms</a:t>
          </a:r>
          <a:endParaRPr lang="en-US" dirty="0">
            <a:latin typeface="Calibri" panose="020F0502020204030204" pitchFamily="34" charset="0"/>
            <a:ea typeface="Calibri" panose="020F0502020204030204" pitchFamily="34" charset="0"/>
            <a:cs typeface="Calibri" panose="020F0502020204030204" pitchFamily="34" charset="0"/>
          </a:endParaRPr>
        </a:p>
      </dgm:t>
    </dgm:pt>
    <dgm:pt modelId="{49EC87D7-82C6-4696-971A-63647A1F10E4}" type="parTrans" cxnId="{69EFC5D5-0109-45F1-A73B-779E31BACB58}">
      <dgm:prSet/>
      <dgm:spPr/>
      <dgm:t>
        <a:bodyPr/>
        <a:lstStyle/>
        <a:p>
          <a:endParaRPr lang="en-GB"/>
        </a:p>
      </dgm:t>
    </dgm:pt>
    <dgm:pt modelId="{4BFB693A-18DA-441A-9BF1-C72FA4E1799B}" type="sibTrans" cxnId="{69EFC5D5-0109-45F1-A73B-779E31BACB58}">
      <dgm:prSet/>
      <dgm:spPr/>
      <dgm:t>
        <a:bodyPr/>
        <a:lstStyle/>
        <a:p>
          <a:endParaRPr lang="en-GB"/>
        </a:p>
      </dgm:t>
    </dgm:pt>
    <dgm:pt modelId="{CF34DE7A-FE2F-43CC-A80C-2CCF882A7992}">
      <dgm:prSet/>
      <dgm:spPr/>
      <dgm:t>
        <a:bodyPr/>
        <a:lstStyle/>
        <a:p>
          <a:r>
            <a:rPr lang="en-GB">
              <a:latin typeface="Calibri" panose="020F0502020204030204" pitchFamily="34" charset="0"/>
              <a:ea typeface="Calibri" panose="020F0502020204030204" pitchFamily="34" charset="0"/>
              <a:cs typeface="Calibri" panose="020F0502020204030204" pitchFamily="34" charset="0"/>
            </a:rPr>
            <a:t>Templates for key ITSM documentation</a:t>
          </a:r>
          <a:endParaRPr lang="en-GB" dirty="0">
            <a:latin typeface="Calibri" panose="020F0502020204030204" pitchFamily="34" charset="0"/>
            <a:ea typeface="Calibri" panose="020F0502020204030204" pitchFamily="34" charset="0"/>
            <a:cs typeface="Calibri" panose="020F0502020204030204" pitchFamily="34" charset="0"/>
          </a:endParaRPr>
        </a:p>
      </dgm:t>
    </dgm:pt>
    <dgm:pt modelId="{E15E7854-3686-4300-B37F-868FD305AC87}" type="parTrans" cxnId="{3867967D-3F8B-4AE8-B956-C862AB0A373C}">
      <dgm:prSet/>
      <dgm:spPr/>
      <dgm:t>
        <a:bodyPr/>
        <a:lstStyle/>
        <a:p>
          <a:endParaRPr lang="en-GB"/>
        </a:p>
      </dgm:t>
    </dgm:pt>
    <dgm:pt modelId="{357987A3-79EA-4047-977A-634E2B6A63D1}" type="sibTrans" cxnId="{3867967D-3F8B-4AE8-B956-C862AB0A373C}">
      <dgm:prSet/>
      <dgm:spPr/>
      <dgm:t>
        <a:bodyPr/>
        <a:lstStyle/>
        <a:p>
          <a:endParaRPr lang="en-GB"/>
        </a:p>
      </dgm:t>
    </dgm:pt>
    <dgm:pt modelId="{9C40CB5A-32A8-45FB-A1D5-2872498DC08A}" type="pres">
      <dgm:prSet presAssocID="{C3486FEF-9B36-4B1F-BC97-ECCD4CA1A02E}" presName="Name0" presStyleCnt="0">
        <dgm:presLayoutVars>
          <dgm:dir/>
          <dgm:animLvl val="lvl"/>
          <dgm:resizeHandles/>
        </dgm:presLayoutVars>
      </dgm:prSet>
      <dgm:spPr/>
    </dgm:pt>
    <dgm:pt modelId="{85FAF93D-5EF3-406E-B502-09BB14A7F3A3}" type="pres">
      <dgm:prSet presAssocID="{C19430FA-259C-4EBA-946E-B8836F19D12C}" presName="linNode" presStyleCnt="0"/>
      <dgm:spPr/>
    </dgm:pt>
    <dgm:pt modelId="{72F53F89-B5BB-41E9-8F09-B35C778B5305}" type="pres">
      <dgm:prSet presAssocID="{C19430FA-259C-4EBA-946E-B8836F19D12C}" presName="parentShp" presStyleLbl="node1" presStyleIdx="0" presStyleCnt="4" custScaleX="702332" custScaleY="99132">
        <dgm:presLayoutVars>
          <dgm:bulletEnabled val="1"/>
        </dgm:presLayoutVars>
      </dgm:prSet>
      <dgm:spPr/>
    </dgm:pt>
    <dgm:pt modelId="{B706830E-E7D8-4C6F-989A-0DC8FE9E5EF1}" type="pres">
      <dgm:prSet presAssocID="{C19430FA-259C-4EBA-946E-B8836F19D12C}" presName="childShp" presStyleLbl="bgAccFollowNode1" presStyleIdx="0" presStyleCnt="4">
        <dgm:presLayoutVars>
          <dgm:bulletEnabled val="1"/>
        </dgm:presLayoutVars>
      </dgm:prSet>
      <dgm:spPr/>
    </dgm:pt>
    <dgm:pt modelId="{4100E255-8188-4F41-9828-BBBB13F07024}" type="pres">
      <dgm:prSet presAssocID="{4C1C2297-912A-4B92-875D-59AA5FEA7610}" presName="spacing" presStyleCnt="0"/>
      <dgm:spPr/>
    </dgm:pt>
    <dgm:pt modelId="{216D0921-29B4-4312-A520-BDA87B1CD204}" type="pres">
      <dgm:prSet presAssocID="{F7564EB3-AFB9-4D39-8718-D8B03E26EA6C}" presName="linNode" presStyleCnt="0"/>
      <dgm:spPr/>
    </dgm:pt>
    <dgm:pt modelId="{D8BF686C-47B4-4BC1-A3B9-966FA182BA2A}" type="pres">
      <dgm:prSet presAssocID="{F7564EB3-AFB9-4D39-8718-D8B03E26EA6C}" presName="parentShp" presStyleLbl="node1" presStyleIdx="1" presStyleCnt="4" custScaleX="701370">
        <dgm:presLayoutVars>
          <dgm:bulletEnabled val="1"/>
        </dgm:presLayoutVars>
      </dgm:prSet>
      <dgm:spPr/>
    </dgm:pt>
    <dgm:pt modelId="{63247F94-7C48-4E4F-9A1F-2E238CF9D0C1}" type="pres">
      <dgm:prSet presAssocID="{F7564EB3-AFB9-4D39-8718-D8B03E26EA6C}" presName="childShp" presStyleLbl="bgAccFollowNode1" presStyleIdx="1" presStyleCnt="4">
        <dgm:presLayoutVars>
          <dgm:bulletEnabled val="1"/>
        </dgm:presLayoutVars>
      </dgm:prSet>
      <dgm:spPr/>
    </dgm:pt>
    <dgm:pt modelId="{8F6423DB-9034-4AD1-988A-09C538133D2F}" type="pres">
      <dgm:prSet presAssocID="{B0379677-DB88-4C9D-949C-53748B0A387D}" presName="spacing" presStyleCnt="0"/>
      <dgm:spPr/>
    </dgm:pt>
    <dgm:pt modelId="{D35F65FA-EA76-4181-9B77-D1AE4119E10B}" type="pres">
      <dgm:prSet presAssocID="{8B6CD865-8E85-4D62-9ED5-999F2416BB8D}" presName="linNode" presStyleCnt="0"/>
      <dgm:spPr/>
    </dgm:pt>
    <dgm:pt modelId="{F4CF3C51-FE7B-4DC3-B5B6-D484EB789DD1}" type="pres">
      <dgm:prSet presAssocID="{8B6CD865-8E85-4D62-9ED5-999F2416BB8D}" presName="parentShp" presStyleLbl="node1" presStyleIdx="2" presStyleCnt="4" custScaleX="701370">
        <dgm:presLayoutVars>
          <dgm:bulletEnabled val="1"/>
        </dgm:presLayoutVars>
      </dgm:prSet>
      <dgm:spPr/>
    </dgm:pt>
    <dgm:pt modelId="{E5E9182E-B78D-4ACF-871A-588833019F79}" type="pres">
      <dgm:prSet presAssocID="{8B6CD865-8E85-4D62-9ED5-999F2416BB8D}" presName="childShp" presStyleLbl="bgAccFollowNode1" presStyleIdx="2" presStyleCnt="4">
        <dgm:presLayoutVars>
          <dgm:bulletEnabled val="1"/>
        </dgm:presLayoutVars>
      </dgm:prSet>
      <dgm:spPr/>
    </dgm:pt>
    <dgm:pt modelId="{6DA1E376-E7D5-422E-9F6C-7EC252D0F2B3}" type="pres">
      <dgm:prSet presAssocID="{4BFB693A-18DA-441A-9BF1-C72FA4E1799B}" presName="spacing" presStyleCnt="0"/>
      <dgm:spPr/>
    </dgm:pt>
    <dgm:pt modelId="{F10322CD-D91B-4A26-AF7D-2AA3AF914BC7}" type="pres">
      <dgm:prSet presAssocID="{CF34DE7A-FE2F-43CC-A80C-2CCF882A7992}" presName="linNode" presStyleCnt="0"/>
      <dgm:spPr/>
    </dgm:pt>
    <dgm:pt modelId="{84F70DF5-D815-447B-B54F-032A2225AE9C}" type="pres">
      <dgm:prSet presAssocID="{CF34DE7A-FE2F-43CC-A80C-2CCF882A7992}" presName="parentShp" presStyleLbl="node1" presStyleIdx="3" presStyleCnt="4" custScaleX="701370">
        <dgm:presLayoutVars>
          <dgm:bulletEnabled val="1"/>
        </dgm:presLayoutVars>
      </dgm:prSet>
      <dgm:spPr/>
    </dgm:pt>
    <dgm:pt modelId="{BCE2C604-8DD9-47DB-917E-BDB526068FBA}" type="pres">
      <dgm:prSet presAssocID="{CF34DE7A-FE2F-43CC-A80C-2CCF882A7992}" presName="childShp" presStyleLbl="bgAccFollowNode1" presStyleIdx="3" presStyleCnt="4">
        <dgm:presLayoutVars>
          <dgm:bulletEnabled val="1"/>
        </dgm:presLayoutVars>
      </dgm:prSet>
      <dgm:spPr/>
    </dgm:pt>
  </dgm:ptLst>
  <dgm:cxnLst>
    <dgm:cxn modelId="{A0523225-4FFF-426D-A338-4928A1CEF756}" type="presOf" srcId="{C19430FA-259C-4EBA-946E-B8836F19D12C}" destId="{72F53F89-B5BB-41E9-8F09-B35C778B5305}" srcOrd="0" destOrd="0" presId="urn:microsoft.com/office/officeart/2005/8/layout/vList6"/>
    <dgm:cxn modelId="{2F642331-458B-4B2F-BD3B-800EE4634465}" type="presOf" srcId="{8B6CD865-8E85-4D62-9ED5-999F2416BB8D}" destId="{F4CF3C51-FE7B-4DC3-B5B6-D484EB789DD1}" srcOrd="0" destOrd="0" presId="urn:microsoft.com/office/officeart/2005/8/layout/vList6"/>
    <dgm:cxn modelId="{D30AFE35-826B-426A-B919-54F184DF30C9}" type="presOf" srcId="{CF34DE7A-FE2F-43CC-A80C-2CCF882A7992}" destId="{84F70DF5-D815-447B-B54F-032A2225AE9C}" srcOrd="0" destOrd="0" presId="urn:microsoft.com/office/officeart/2005/8/layout/vList6"/>
    <dgm:cxn modelId="{BFB09340-856F-4E6A-9610-C3E3E79D22B7}" type="presOf" srcId="{C3486FEF-9B36-4B1F-BC97-ECCD4CA1A02E}" destId="{9C40CB5A-32A8-45FB-A1D5-2872498DC08A}" srcOrd="0" destOrd="0" presId="urn:microsoft.com/office/officeart/2005/8/layout/vList6"/>
    <dgm:cxn modelId="{D927C34B-E994-40F8-B5B2-7EADE1C8CF7C}" type="presOf" srcId="{F7564EB3-AFB9-4D39-8718-D8B03E26EA6C}" destId="{D8BF686C-47B4-4BC1-A3B9-966FA182BA2A}" srcOrd="0" destOrd="0" presId="urn:microsoft.com/office/officeart/2005/8/layout/vList6"/>
    <dgm:cxn modelId="{3867967D-3F8B-4AE8-B956-C862AB0A373C}" srcId="{C3486FEF-9B36-4B1F-BC97-ECCD4CA1A02E}" destId="{CF34DE7A-FE2F-43CC-A80C-2CCF882A7992}" srcOrd="3" destOrd="0" parTransId="{E15E7854-3686-4300-B37F-868FD305AC87}" sibTransId="{357987A3-79EA-4047-977A-634E2B6A63D1}"/>
    <dgm:cxn modelId="{68C93E80-E25D-4871-9097-EB39DB5C7198}" srcId="{C3486FEF-9B36-4B1F-BC97-ECCD4CA1A02E}" destId="{F7564EB3-AFB9-4D39-8718-D8B03E26EA6C}" srcOrd="1" destOrd="0" parTransId="{4D703068-0A86-4A35-89C3-246FF464E2B5}" sibTransId="{B0379677-DB88-4C9D-949C-53748B0A387D}"/>
    <dgm:cxn modelId="{D7E7D79B-45F2-44B0-B51C-9FE80624E634}" srcId="{C3486FEF-9B36-4B1F-BC97-ECCD4CA1A02E}" destId="{C19430FA-259C-4EBA-946E-B8836F19D12C}" srcOrd="0" destOrd="0" parTransId="{ACBF6483-EFB0-4B8E-9860-93D6A6E11803}" sibTransId="{4C1C2297-912A-4B92-875D-59AA5FEA7610}"/>
    <dgm:cxn modelId="{69EFC5D5-0109-45F1-A73B-779E31BACB58}" srcId="{C3486FEF-9B36-4B1F-BC97-ECCD4CA1A02E}" destId="{8B6CD865-8E85-4D62-9ED5-999F2416BB8D}" srcOrd="2" destOrd="0" parTransId="{49EC87D7-82C6-4696-971A-63647A1F10E4}" sibTransId="{4BFB693A-18DA-441A-9BF1-C72FA4E1799B}"/>
    <dgm:cxn modelId="{D3295E54-9A2E-4136-BF98-2CC4EEDFC1ED}" type="presParOf" srcId="{9C40CB5A-32A8-45FB-A1D5-2872498DC08A}" destId="{85FAF93D-5EF3-406E-B502-09BB14A7F3A3}" srcOrd="0" destOrd="0" presId="urn:microsoft.com/office/officeart/2005/8/layout/vList6"/>
    <dgm:cxn modelId="{55D45B78-4F2C-45DD-99C1-3D80AD956CD0}" type="presParOf" srcId="{85FAF93D-5EF3-406E-B502-09BB14A7F3A3}" destId="{72F53F89-B5BB-41E9-8F09-B35C778B5305}" srcOrd="0" destOrd="0" presId="urn:microsoft.com/office/officeart/2005/8/layout/vList6"/>
    <dgm:cxn modelId="{3ED5AC7E-FC6F-4406-A8DD-BFCC413EEACD}" type="presParOf" srcId="{85FAF93D-5EF3-406E-B502-09BB14A7F3A3}" destId="{B706830E-E7D8-4C6F-989A-0DC8FE9E5EF1}" srcOrd="1" destOrd="0" presId="urn:microsoft.com/office/officeart/2005/8/layout/vList6"/>
    <dgm:cxn modelId="{17D5171C-3EB1-467F-A0CE-59B6EC09E6D8}" type="presParOf" srcId="{9C40CB5A-32A8-45FB-A1D5-2872498DC08A}" destId="{4100E255-8188-4F41-9828-BBBB13F07024}" srcOrd="1" destOrd="0" presId="urn:microsoft.com/office/officeart/2005/8/layout/vList6"/>
    <dgm:cxn modelId="{701CB0DC-1E37-4969-9B30-F205732E8EA3}" type="presParOf" srcId="{9C40CB5A-32A8-45FB-A1D5-2872498DC08A}" destId="{216D0921-29B4-4312-A520-BDA87B1CD204}" srcOrd="2" destOrd="0" presId="urn:microsoft.com/office/officeart/2005/8/layout/vList6"/>
    <dgm:cxn modelId="{886E08C6-EA00-44CF-BDA1-CCC85743E54F}" type="presParOf" srcId="{216D0921-29B4-4312-A520-BDA87B1CD204}" destId="{D8BF686C-47B4-4BC1-A3B9-966FA182BA2A}" srcOrd="0" destOrd="0" presId="urn:microsoft.com/office/officeart/2005/8/layout/vList6"/>
    <dgm:cxn modelId="{2B8BC969-5F94-4C3F-9872-125720F60DD7}" type="presParOf" srcId="{216D0921-29B4-4312-A520-BDA87B1CD204}" destId="{63247F94-7C48-4E4F-9A1F-2E238CF9D0C1}" srcOrd="1" destOrd="0" presId="urn:microsoft.com/office/officeart/2005/8/layout/vList6"/>
    <dgm:cxn modelId="{3E028873-6601-4E08-9838-B4AE7C1E4286}" type="presParOf" srcId="{9C40CB5A-32A8-45FB-A1D5-2872498DC08A}" destId="{8F6423DB-9034-4AD1-988A-09C538133D2F}" srcOrd="3" destOrd="0" presId="urn:microsoft.com/office/officeart/2005/8/layout/vList6"/>
    <dgm:cxn modelId="{22A7F639-83C0-421F-9DF3-BA8B1D8994CB}" type="presParOf" srcId="{9C40CB5A-32A8-45FB-A1D5-2872498DC08A}" destId="{D35F65FA-EA76-4181-9B77-D1AE4119E10B}" srcOrd="4" destOrd="0" presId="urn:microsoft.com/office/officeart/2005/8/layout/vList6"/>
    <dgm:cxn modelId="{40194E86-6792-4C00-A3EA-7CD9D25C060C}" type="presParOf" srcId="{D35F65FA-EA76-4181-9B77-D1AE4119E10B}" destId="{F4CF3C51-FE7B-4DC3-B5B6-D484EB789DD1}" srcOrd="0" destOrd="0" presId="urn:microsoft.com/office/officeart/2005/8/layout/vList6"/>
    <dgm:cxn modelId="{83FD321C-5E24-4C98-A182-870B2F3DA9F5}" type="presParOf" srcId="{D35F65FA-EA76-4181-9B77-D1AE4119E10B}" destId="{E5E9182E-B78D-4ACF-871A-588833019F79}" srcOrd="1" destOrd="0" presId="urn:microsoft.com/office/officeart/2005/8/layout/vList6"/>
    <dgm:cxn modelId="{06B27C49-A4EF-4366-A73D-14910F187563}" type="presParOf" srcId="{9C40CB5A-32A8-45FB-A1D5-2872498DC08A}" destId="{6DA1E376-E7D5-422E-9F6C-7EC252D0F2B3}" srcOrd="5" destOrd="0" presId="urn:microsoft.com/office/officeart/2005/8/layout/vList6"/>
    <dgm:cxn modelId="{01CAAAB6-9B02-4E52-B117-BBB97B1DB8D3}" type="presParOf" srcId="{9C40CB5A-32A8-45FB-A1D5-2872498DC08A}" destId="{F10322CD-D91B-4A26-AF7D-2AA3AF914BC7}" srcOrd="6" destOrd="0" presId="urn:microsoft.com/office/officeart/2005/8/layout/vList6"/>
    <dgm:cxn modelId="{E2D21E30-B1C8-4FD6-9486-28F278D80991}" type="presParOf" srcId="{F10322CD-D91B-4A26-AF7D-2AA3AF914BC7}" destId="{84F70DF5-D815-447B-B54F-032A2225AE9C}" srcOrd="0" destOrd="0" presId="urn:microsoft.com/office/officeart/2005/8/layout/vList6"/>
    <dgm:cxn modelId="{CDCCE71E-6638-4771-9352-988357E9ED74}" type="presParOf" srcId="{F10322CD-D91B-4A26-AF7D-2AA3AF914BC7}" destId="{BCE2C604-8DD9-47DB-917E-BDB526068FBA}"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7C89A58-CA48-4B0B-8DE6-7133937146D9}"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en-GB"/>
        </a:p>
      </dgm:t>
    </dgm:pt>
    <dgm:pt modelId="{7D6FD033-5389-4266-9A58-4366EF7ADAE6}">
      <dgm:prSet phldrT="[Text]" custT="1"/>
      <dgm:spPr/>
      <dgm:t>
        <a:bodyPr/>
        <a:lstStyle/>
        <a:p>
          <a:r>
            <a:rPr lang="en-GB" sz="2800" dirty="0"/>
            <a:t>Stakeholder analysis</a:t>
          </a:r>
        </a:p>
      </dgm:t>
    </dgm:pt>
    <dgm:pt modelId="{B89DBA31-18E8-4E05-9289-FAEB2AD45159}" type="parTrans" cxnId="{F9380EA5-69A9-495B-91B8-FD2C7799EA7E}">
      <dgm:prSet/>
      <dgm:spPr/>
      <dgm:t>
        <a:bodyPr/>
        <a:lstStyle/>
        <a:p>
          <a:endParaRPr lang="en-GB"/>
        </a:p>
      </dgm:t>
    </dgm:pt>
    <dgm:pt modelId="{00D3859C-0E4B-47D1-9E6D-C0E047B21257}" type="sibTrans" cxnId="{F9380EA5-69A9-495B-91B8-FD2C7799EA7E}">
      <dgm:prSet/>
      <dgm:spPr/>
      <dgm:t>
        <a:bodyPr/>
        <a:lstStyle/>
        <a:p>
          <a:endParaRPr lang="en-GB"/>
        </a:p>
      </dgm:t>
    </dgm:pt>
    <dgm:pt modelId="{24257AAC-E178-45F2-9A76-B01202E840C5}">
      <dgm:prSet phldrT="[Text]" custT="1"/>
      <dgm:spPr/>
      <dgm:t>
        <a:bodyPr/>
        <a:lstStyle/>
        <a:p>
          <a:r>
            <a:rPr lang="en-GB" sz="2800" dirty="0"/>
            <a:t>Scope statements for the SMS</a:t>
          </a:r>
        </a:p>
      </dgm:t>
    </dgm:pt>
    <dgm:pt modelId="{AA908172-6FA8-4B46-8593-1991AB6E63E3}" type="parTrans" cxnId="{8E00A65E-A1EA-4AE4-ACAC-4FE37A8B44EB}">
      <dgm:prSet/>
      <dgm:spPr/>
      <dgm:t>
        <a:bodyPr/>
        <a:lstStyle/>
        <a:p>
          <a:endParaRPr lang="en-GB"/>
        </a:p>
      </dgm:t>
    </dgm:pt>
    <dgm:pt modelId="{02C8711E-70BB-4387-B404-11B130A9C137}" type="sibTrans" cxnId="{8E00A65E-A1EA-4AE4-ACAC-4FE37A8B44EB}">
      <dgm:prSet/>
      <dgm:spPr/>
      <dgm:t>
        <a:bodyPr/>
        <a:lstStyle/>
        <a:p>
          <a:endParaRPr lang="en-GB"/>
        </a:p>
      </dgm:t>
    </dgm:pt>
    <dgm:pt modelId="{9E5CCB2F-C3E7-4CF7-8AEC-5B834B8738E7}" type="pres">
      <dgm:prSet presAssocID="{67C89A58-CA48-4B0B-8DE6-7133937146D9}" presName="Name0" presStyleCnt="0">
        <dgm:presLayoutVars>
          <dgm:dir/>
          <dgm:animLvl val="lvl"/>
          <dgm:resizeHandles/>
        </dgm:presLayoutVars>
      </dgm:prSet>
      <dgm:spPr/>
    </dgm:pt>
    <dgm:pt modelId="{51B53292-9BDA-4BD2-91EB-9C761FEB1E1F}" type="pres">
      <dgm:prSet presAssocID="{7D6FD033-5389-4266-9A58-4366EF7ADAE6}" presName="linNode" presStyleCnt="0"/>
      <dgm:spPr/>
    </dgm:pt>
    <dgm:pt modelId="{19DB26A5-2E09-4802-838A-7D4D939769ED}" type="pres">
      <dgm:prSet presAssocID="{7D6FD033-5389-4266-9A58-4366EF7ADAE6}" presName="parentShp" presStyleLbl="node1" presStyleIdx="0" presStyleCnt="2" custScaleX="546938">
        <dgm:presLayoutVars>
          <dgm:bulletEnabled val="1"/>
        </dgm:presLayoutVars>
      </dgm:prSet>
      <dgm:spPr/>
    </dgm:pt>
    <dgm:pt modelId="{8A53127B-F648-40C4-ACF5-370966F60A9F}" type="pres">
      <dgm:prSet presAssocID="{7D6FD033-5389-4266-9A58-4366EF7ADAE6}" presName="childShp" presStyleLbl="bgAccFollowNode1" presStyleIdx="0" presStyleCnt="2">
        <dgm:presLayoutVars>
          <dgm:bulletEnabled val="1"/>
        </dgm:presLayoutVars>
      </dgm:prSet>
      <dgm:spPr/>
    </dgm:pt>
    <dgm:pt modelId="{AEBA3F50-E237-488A-BA2E-A037538E768D}" type="pres">
      <dgm:prSet presAssocID="{00D3859C-0E4B-47D1-9E6D-C0E047B21257}" presName="spacing" presStyleCnt="0"/>
      <dgm:spPr/>
    </dgm:pt>
    <dgm:pt modelId="{A0D6FD0C-E7B5-44DF-B68D-B83BF95AE2A3}" type="pres">
      <dgm:prSet presAssocID="{24257AAC-E178-45F2-9A76-B01202E840C5}" presName="linNode" presStyleCnt="0"/>
      <dgm:spPr/>
    </dgm:pt>
    <dgm:pt modelId="{C0A7D49D-4E68-4E1A-B172-7EE8BB0374A2}" type="pres">
      <dgm:prSet presAssocID="{24257AAC-E178-45F2-9A76-B01202E840C5}" presName="parentShp" presStyleLbl="node1" presStyleIdx="1" presStyleCnt="2" custScaleX="546938">
        <dgm:presLayoutVars>
          <dgm:bulletEnabled val="1"/>
        </dgm:presLayoutVars>
      </dgm:prSet>
      <dgm:spPr/>
    </dgm:pt>
    <dgm:pt modelId="{D5BA10EF-79DE-4DBE-80C7-96A76214297E}" type="pres">
      <dgm:prSet presAssocID="{24257AAC-E178-45F2-9A76-B01202E840C5}" presName="childShp" presStyleLbl="bgAccFollowNode1" presStyleIdx="1" presStyleCnt="2">
        <dgm:presLayoutVars>
          <dgm:bulletEnabled val="1"/>
        </dgm:presLayoutVars>
      </dgm:prSet>
      <dgm:spPr/>
    </dgm:pt>
  </dgm:ptLst>
  <dgm:cxnLst>
    <dgm:cxn modelId="{41127A05-675B-4861-9B21-6C1EE9EAB6D7}" type="presOf" srcId="{24257AAC-E178-45F2-9A76-B01202E840C5}" destId="{C0A7D49D-4E68-4E1A-B172-7EE8BB0374A2}" srcOrd="0" destOrd="0" presId="urn:microsoft.com/office/officeart/2005/8/layout/vList6"/>
    <dgm:cxn modelId="{8E00A65E-A1EA-4AE4-ACAC-4FE37A8B44EB}" srcId="{67C89A58-CA48-4B0B-8DE6-7133937146D9}" destId="{24257AAC-E178-45F2-9A76-B01202E840C5}" srcOrd="1" destOrd="0" parTransId="{AA908172-6FA8-4B46-8593-1991AB6E63E3}" sibTransId="{02C8711E-70BB-4387-B404-11B130A9C137}"/>
    <dgm:cxn modelId="{2FC1B768-98EF-452B-9A72-13083D7704D0}" type="presOf" srcId="{67C89A58-CA48-4B0B-8DE6-7133937146D9}" destId="{9E5CCB2F-C3E7-4CF7-8AEC-5B834B8738E7}" srcOrd="0" destOrd="0" presId="urn:microsoft.com/office/officeart/2005/8/layout/vList6"/>
    <dgm:cxn modelId="{B808C783-6FE8-4779-A01B-4BFBB4C4D523}" type="presOf" srcId="{7D6FD033-5389-4266-9A58-4366EF7ADAE6}" destId="{19DB26A5-2E09-4802-838A-7D4D939769ED}" srcOrd="0" destOrd="0" presId="urn:microsoft.com/office/officeart/2005/8/layout/vList6"/>
    <dgm:cxn modelId="{F9380EA5-69A9-495B-91B8-FD2C7799EA7E}" srcId="{67C89A58-CA48-4B0B-8DE6-7133937146D9}" destId="{7D6FD033-5389-4266-9A58-4366EF7ADAE6}" srcOrd="0" destOrd="0" parTransId="{B89DBA31-18E8-4E05-9289-FAEB2AD45159}" sibTransId="{00D3859C-0E4B-47D1-9E6D-C0E047B21257}"/>
    <dgm:cxn modelId="{B44F3BA9-F1D3-4087-BF71-FBDAE54F256D}" type="presParOf" srcId="{9E5CCB2F-C3E7-4CF7-8AEC-5B834B8738E7}" destId="{51B53292-9BDA-4BD2-91EB-9C761FEB1E1F}" srcOrd="0" destOrd="0" presId="urn:microsoft.com/office/officeart/2005/8/layout/vList6"/>
    <dgm:cxn modelId="{EBB5DB40-625C-4EC9-ACE9-E67828147E19}" type="presParOf" srcId="{51B53292-9BDA-4BD2-91EB-9C761FEB1E1F}" destId="{19DB26A5-2E09-4802-838A-7D4D939769ED}" srcOrd="0" destOrd="0" presId="urn:microsoft.com/office/officeart/2005/8/layout/vList6"/>
    <dgm:cxn modelId="{10198340-9DA5-46A5-B5E3-53F75E21920D}" type="presParOf" srcId="{51B53292-9BDA-4BD2-91EB-9C761FEB1E1F}" destId="{8A53127B-F648-40C4-ACF5-370966F60A9F}" srcOrd="1" destOrd="0" presId="urn:microsoft.com/office/officeart/2005/8/layout/vList6"/>
    <dgm:cxn modelId="{1054D7F0-F398-4F05-B9BB-65D9E0BAC0F9}" type="presParOf" srcId="{9E5CCB2F-C3E7-4CF7-8AEC-5B834B8738E7}" destId="{AEBA3F50-E237-488A-BA2E-A037538E768D}" srcOrd="1" destOrd="0" presId="urn:microsoft.com/office/officeart/2005/8/layout/vList6"/>
    <dgm:cxn modelId="{AF2A9EA1-FA2F-43B6-BC36-9D68F5E5FBB4}" type="presParOf" srcId="{9E5CCB2F-C3E7-4CF7-8AEC-5B834B8738E7}" destId="{A0D6FD0C-E7B5-44DF-B68D-B83BF95AE2A3}" srcOrd="2" destOrd="0" presId="urn:microsoft.com/office/officeart/2005/8/layout/vList6"/>
    <dgm:cxn modelId="{09BE4D58-0AB5-4639-A3AE-7365401708B8}" type="presParOf" srcId="{A0D6FD0C-E7B5-44DF-B68D-B83BF95AE2A3}" destId="{C0A7D49D-4E68-4E1A-B172-7EE8BB0374A2}" srcOrd="0" destOrd="0" presId="urn:microsoft.com/office/officeart/2005/8/layout/vList6"/>
    <dgm:cxn modelId="{ADEF3D1D-FC11-4462-B5F6-2C9CBD10F311}" type="presParOf" srcId="{A0D6FD0C-E7B5-44DF-B68D-B83BF95AE2A3}" destId="{D5BA10EF-79DE-4DBE-80C7-96A76214297E}"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7C89A58-CA48-4B0B-8DE6-7133937146D9}"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en-GB"/>
        </a:p>
      </dgm:t>
    </dgm:pt>
    <dgm:pt modelId="{7D6FD033-5389-4266-9A58-4366EF7ADAE6}">
      <dgm:prSet phldrT="[Text]" custT="1"/>
      <dgm:spPr/>
      <dgm:t>
        <a:bodyPr/>
        <a:lstStyle/>
        <a:p>
          <a:r>
            <a:rPr lang="en-GB" sz="2800" dirty="0"/>
            <a:t>Service management plan</a:t>
          </a:r>
        </a:p>
      </dgm:t>
    </dgm:pt>
    <dgm:pt modelId="{B89DBA31-18E8-4E05-9289-FAEB2AD45159}" type="parTrans" cxnId="{F9380EA5-69A9-495B-91B8-FD2C7799EA7E}">
      <dgm:prSet/>
      <dgm:spPr/>
      <dgm:t>
        <a:bodyPr/>
        <a:lstStyle/>
        <a:p>
          <a:endParaRPr lang="en-GB"/>
        </a:p>
      </dgm:t>
    </dgm:pt>
    <dgm:pt modelId="{00D3859C-0E4B-47D1-9E6D-C0E047B21257}" type="sibTrans" cxnId="{F9380EA5-69A9-495B-91B8-FD2C7799EA7E}">
      <dgm:prSet/>
      <dgm:spPr/>
      <dgm:t>
        <a:bodyPr/>
        <a:lstStyle/>
        <a:p>
          <a:endParaRPr lang="en-GB"/>
        </a:p>
      </dgm:t>
    </dgm:pt>
    <dgm:pt modelId="{24257AAC-E178-45F2-9A76-B01202E840C5}">
      <dgm:prSet phldrT="[Text]" custT="1"/>
      <dgm:spPr/>
      <dgm:t>
        <a:bodyPr/>
        <a:lstStyle/>
        <a:p>
          <a:r>
            <a:rPr lang="en-US" sz="2800" dirty="0">
              <a:latin typeface="Calibri" panose="020F0502020204030204" pitchFamily="34" charset="0"/>
              <a:ea typeface="Calibri" panose="020F0502020204030204" pitchFamily="34" charset="0"/>
              <a:cs typeface="Calibri" panose="020F0502020204030204" pitchFamily="34" charset="0"/>
            </a:rPr>
            <a:t>Process-specific plans, as required</a:t>
          </a:r>
          <a:endParaRPr lang="en-GB" sz="2800" dirty="0"/>
        </a:p>
      </dgm:t>
    </dgm:pt>
    <dgm:pt modelId="{AA908172-6FA8-4B46-8593-1991AB6E63E3}" type="parTrans" cxnId="{8E00A65E-A1EA-4AE4-ACAC-4FE37A8B44EB}">
      <dgm:prSet/>
      <dgm:spPr/>
      <dgm:t>
        <a:bodyPr/>
        <a:lstStyle/>
        <a:p>
          <a:endParaRPr lang="en-GB"/>
        </a:p>
      </dgm:t>
    </dgm:pt>
    <dgm:pt modelId="{02C8711E-70BB-4387-B404-11B130A9C137}" type="sibTrans" cxnId="{8E00A65E-A1EA-4AE4-ACAC-4FE37A8B44EB}">
      <dgm:prSet/>
      <dgm:spPr/>
      <dgm:t>
        <a:bodyPr/>
        <a:lstStyle/>
        <a:p>
          <a:endParaRPr lang="en-GB"/>
        </a:p>
      </dgm:t>
    </dgm:pt>
    <dgm:pt modelId="{9E5CCB2F-C3E7-4CF7-8AEC-5B834B8738E7}" type="pres">
      <dgm:prSet presAssocID="{67C89A58-CA48-4B0B-8DE6-7133937146D9}" presName="Name0" presStyleCnt="0">
        <dgm:presLayoutVars>
          <dgm:dir/>
          <dgm:animLvl val="lvl"/>
          <dgm:resizeHandles/>
        </dgm:presLayoutVars>
      </dgm:prSet>
      <dgm:spPr/>
    </dgm:pt>
    <dgm:pt modelId="{51B53292-9BDA-4BD2-91EB-9C761FEB1E1F}" type="pres">
      <dgm:prSet presAssocID="{7D6FD033-5389-4266-9A58-4366EF7ADAE6}" presName="linNode" presStyleCnt="0"/>
      <dgm:spPr/>
    </dgm:pt>
    <dgm:pt modelId="{19DB26A5-2E09-4802-838A-7D4D939769ED}" type="pres">
      <dgm:prSet presAssocID="{7D6FD033-5389-4266-9A58-4366EF7ADAE6}" presName="parentShp" presStyleLbl="node1" presStyleIdx="0" presStyleCnt="2" custScaleX="546938">
        <dgm:presLayoutVars>
          <dgm:bulletEnabled val="1"/>
        </dgm:presLayoutVars>
      </dgm:prSet>
      <dgm:spPr/>
    </dgm:pt>
    <dgm:pt modelId="{8A53127B-F648-40C4-ACF5-370966F60A9F}" type="pres">
      <dgm:prSet presAssocID="{7D6FD033-5389-4266-9A58-4366EF7ADAE6}" presName="childShp" presStyleLbl="bgAccFollowNode1" presStyleIdx="0" presStyleCnt="2">
        <dgm:presLayoutVars>
          <dgm:bulletEnabled val="1"/>
        </dgm:presLayoutVars>
      </dgm:prSet>
      <dgm:spPr/>
    </dgm:pt>
    <dgm:pt modelId="{AEBA3F50-E237-488A-BA2E-A037538E768D}" type="pres">
      <dgm:prSet presAssocID="{00D3859C-0E4B-47D1-9E6D-C0E047B21257}" presName="spacing" presStyleCnt="0"/>
      <dgm:spPr/>
    </dgm:pt>
    <dgm:pt modelId="{A0D6FD0C-E7B5-44DF-B68D-B83BF95AE2A3}" type="pres">
      <dgm:prSet presAssocID="{24257AAC-E178-45F2-9A76-B01202E840C5}" presName="linNode" presStyleCnt="0"/>
      <dgm:spPr/>
    </dgm:pt>
    <dgm:pt modelId="{C0A7D49D-4E68-4E1A-B172-7EE8BB0374A2}" type="pres">
      <dgm:prSet presAssocID="{24257AAC-E178-45F2-9A76-B01202E840C5}" presName="parentShp" presStyleLbl="node1" presStyleIdx="1" presStyleCnt="2" custScaleX="546938">
        <dgm:presLayoutVars>
          <dgm:bulletEnabled val="1"/>
        </dgm:presLayoutVars>
      </dgm:prSet>
      <dgm:spPr/>
    </dgm:pt>
    <dgm:pt modelId="{D5BA10EF-79DE-4DBE-80C7-96A76214297E}" type="pres">
      <dgm:prSet presAssocID="{24257AAC-E178-45F2-9A76-B01202E840C5}" presName="childShp" presStyleLbl="bgAccFollowNode1" presStyleIdx="1" presStyleCnt="2">
        <dgm:presLayoutVars>
          <dgm:bulletEnabled val="1"/>
        </dgm:presLayoutVars>
      </dgm:prSet>
      <dgm:spPr/>
    </dgm:pt>
  </dgm:ptLst>
  <dgm:cxnLst>
    <dgm:cxn modelId="{41127A05-675B-4861-9B21-6C1EE9EAB6D7}" type="presOf" srcId="{24257AAC-E178-45F2-9A76-B01202E840C5}" destId="{C0A7D49D-4E68-4E1A-B172-7EE8BB0374A2}" srcOrd="0" destOrd="0" presId="urn:microsoft.com/office/officeart/2005/8/layout/vList6"/>
    <dgm:cxn modelId="{8E00A65E-A1EA-4AE4-ACAC-4FE37A8B44EB}" srcId="{67C89A58-CA48-4B0B-8DE6-7133937146D9}" destId="{24257AAC-E178-45F2-9A76-B01202E840C5}" srcOrd="1" destOrd="0" parTransId="{AA908172-6FA8-4B46-8593-1991AB6E63E3}" sibTransId="{02C8711E-70BB-4387-B404-11B130A9C137}"/>
    <dgm:cxn modelId="{2FC1B768-98EF-452B-9A72-13083D7704D0}" type="presOf" srcId="{67C89A58-CA48-4B0B-8DE6-7133937146D9}" destId="{9E5CCB2F-C3E7-4CF7-8AEC-5B834B8738E7}" srcOrd="0" destOrd="0" presId="urn:microsoft.com/office/officeart/2005/8/layout/vList6"/>
    <dgm:cxn modelId="{B808C783-6FE8-4779-A01B-4BFBB4C4D523}" type="presOf" srcId="{7D6FD033-5389-4266-9A58-4366EF7ADAE6}" destId="{19DB26A5-2E09-4802-838A-7D4D939769ED}" srcOrd="0" destOrd="0" presId="urn:microsoft.com/office/officeart/2005/8/layout/vList6"/>
    <dgm:cxn modelId="{F9380EA5-69A9-495B-91B8-FD2C7799EA7E}" srcId="{67C89A58-CA48-4B0B-8DE6-7133937146D9}" destId="{7D6FD033-5389-4266-9A58-4366EF7ADAE6}" srcOrd="0" destOrd="0" parTransId="{B89DBA31-18E8-4E05-9289-FAEB2AD45159}" sibTransId="{00D3859C-0E4B-47D1-9E6D-C0E047B21257}"/>
    <dgm:cxn modelId="{B44F3BA9-F1D3-4087-BF71-FBDAE54F256D}" type="presParOf" srcId="{9E5CCB2F-C3E7-4CF7-8AEC-5B834B8738E7}" destId="{51B53292-9BDA-4BD2-91EB-9C761FEB1E1F}" srcOrd="0" destOrd="0" presId="urn:microsoft.com/office/officeart/2005/8/layout/vList6"/>
    <dgm:cxn modelId="{EBB5DB40-625C-4EC9-ACE9-E67828147E19}" type="presParOf" srcId="{51B53292-9BDA-4BD2-91EB-9C761FEB1E1F}" destId="{19DB26A5-2E09-4802-838A-7D4D939769ED}" srcOrd="0" destOrd="0" presId="urn:microsoft.com/office/officeart/2005/8/layout/vList6"/>
    <dgm:cxn modelId="{10198340-9DA5-46A5-B5E3-53F75E21920D}" type="presParOf" srcId="{51B53292-9BDA-4BD2-91EB-9C761FEB1E1F}" destId="{8A53127B-F648-40C4-ACF5-370966F60A9F}" srcOrd="1" destOrd="0" presId="urn:microsoft.com/office/officeart/2005/8/layout/vList6"/>
    <dgm:cxn modelId="{1054D7F0-F398-4F05-B9BB-65D9E0BAC0F9}" type="presParOf" srcId="{9E5CCB2F-C3E7-4CF7-8AEC-5B834B8738E7}" destId="{AEBA3F50-E237-488A-BA2E-A037538E768D}" srcOrd="1" destOrd="0" presId="urn:microsoft.com/office/officeart/2005/8/layout/vList6"/>
    <dgm:cxn modelId="{AF2A9EA1-FA2F-43B6-BC36-9D68F5E5FBB4}" type="presParOf" srcId="{9E5CCB2F-C3E7-4CF7-8AEC-5B834B8738E7}" destId="{A0D6FD0C-E7B5-44DF-B68D-B83BF95AE2A3}" srcOrd="2" destOrd="0" presId="urn:microsoft.com/office/officeart/2005/8/layout/vList6"/>
    <dgm:cxn modelId="{09BE4D58-0AB5-4639-A3AE-7365401708B8}" type="presParOf" srcId="{A0D6FD0C-E7B5-44DF-B68D-B83BF95AE2A3}" destId="{C0A7D49D-4E68-4E1A-B172-7EE8BB0374A2}" srcOrd="0" destOrd="0" presId="urn:microsoft.com/office/officeart/2005/8/layout/vList6"/>
    <dgm:cxn modelId="{ADEF3D1D-FC11-4462-B5F6-2C9CBD10F311}" type="presParOf" srcId="{A0D6FD0C-E7B5-44DF-B68D-B83BF95AE2A3}" destId="{D5BA10EF-79DE-4DBE-80C7-96A76214297E}"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7C89A58-CA48-4B0B-8DE6-7133937146D9}"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en-GB"/>
        </a:p>
      </dgm:t>
    </dgm:pt>
    <dgm:pt modelId="{7D6FD033-5389-4266-9A58-4366EF7ADAE6}">
      <dgm:prSet phldrT="[Text]" custT="1"/>
      <dgm:spPr/>
      <dgm:t>
        <a:bodyPr/>
        <a:lstStyle/>
        <a:p>
          <a:r>
            <a:rPr lang="en-GB" sz="2800" dirty="0">
              <a:latin typeface="Calibri" panose="020F0502020204030204" pitchFamily="34" charset="0"/>
              <a:ea typeface="Calibri" panose="020F0502020204030204" pitchFamily="34" charset="0"/>
              <a:cs typeface="Calibri" panose="020F0502020204030204" pitchFamily="34" charset="0"/>
            </a:rPr>
            <a:t>Implementation progress according to plans</a:t>
          </a:r>
          <a:endParaRPr lang="en-GB" sz="2800" dirty="0"/>
        </a:p>
      </dgm:t>
    </dgm:pt>
    <dgm:pt modelId="{B89DBA31-18E8-4E05-9289-FAEB2AD45159}" type="parTrans" cxnId="{F9380EA5-69A9-495B-91B8-FD2C7799EA7E}">
      <dgm:prSet/>
      <dgm:spPr/>
      <dgm:t>
        <a:bodyPr/>
        <a:lstStyle/>
        <a:p>
          <a:endParaRPr lang="en-GB"/>
        </a:p>
      </dgm:t>
    </dgm:pt>
    <dgm:pt modelId="{00D3859C-0E4B-47D1-9E6D-C0E047B21257}" type="sibTrans" cxnId="{F9380EA5-69A9-495B-91B8-FD2C7799EA7E}">
      <dgm:prSet/>
      <dgm:spPr/>
      <dgm:t>
        <a:bodyPr/>
        <a:lstStyle/>
        <a:p>
          <a:endParaRPr lang="en-GB"/>
        </a:p>
      </dgm:t>
    </dgm:pt>
    <dgm:pt modelId="{9E5CCB2F-C3E7-4CF7-8AEC-5B834B8738E7}" type="pres">
      <dgm:prSet presAssocID="{67C89A58-CA48-4B0B-8DE6-7133937146D9}" presName="Name0" presStyleCnt="0">
        <dgm:presLayoutVars>
          <dgm:dir/>
          <dgm:animLvl val="lvl"/>
          <dgm:resizeHandles/>
        </dgm:presLayoutVars>
      </dgm:prSet>
      <dgm:spPr/>
    </dgm:pt>
    <dgm:pt modelId="{51B53292-9BDA-4BD2-91EB-9C761FEB1E1F}" type="pres">
      <dgm:prSet presAssocID="{7D6FD033-5389-4266-9A58-4366EF7ADAE6}" presName="linNode" presStyleCnt="0"/>
      <dgm:spPr/>
    </dgm:pt>
    <dgm:pt modelId="{19DB26A5-2E09-4802-838A-7D4D939769ED}" type="pres">
      <dgm:prSet presAssocID="{7D6FD033-5389-4266-9A58-4366EF7ADAE6}" presName="parentShp" presStyleLbl="node1" presStyleIdx="0" presStyleCnt="1" custScaleX="546938">
        <dgm:presLayoutVars>
          <dgm:bulletEnabled val="1"/>
        </dgm:presLayoutVars>
      </dgm:prSet>
      <dgm:spPr/>
    </dgm:pt>
    <dgm:pt modelId="{8A53127B-F648-40C4-ACF5-370966F60A9F}" type="pres">
      <dgm:prSet presAssocID="{7D6FD033-5389-4266-9A58-4366EF7ADAE6}" presName="childShp" presStyleLbl="bgAccFollowNode1" presStyleIdx="0" presStyleCnt="1">
        <dgm:presLayoutVars>
          <dgm:bulletEnabled val="1"/>
        </dgm:presLayoutVars>
      </dgm:prSet>
      <dgm:spPr/>
    </dgm:pt>
  </dgm:ptLst>
  <dgm:cxnLst>
    <dgm:cxn modelId="{2FC1B768-98EF-452B-9A72-13083D7704D0}" type="presOf" srcId="{67C89A58-CA48-4B0B-8DE6-7133937146D9}" destId="{9E5CCB2F-C3E7-4CF7-8AEC-5B834B8738E7}" srcOrd="0" destOrd="0" presId="urn:microsoft.com/office/officeart/2005/8/layout/vList6"/>
    <dgm:cxn modelId="{B808C783-6FE8-4779-A01B-4BFBB4C4D523}" type="presOf" srcId="{7D6FD033-5389-4266-9A58-4366EF7ADAE6}" destId="{19DB26A5-2E09-4802-838A-7D4D939769ED}" srcOrd="0" destOrd="0" presId="urn:microsoft.com/office/officeart/2005/8/layout/vList6"/>
    <dgm:cxn modelId="{F9380EA5-69A9-495B-91B8-FD2C7799EA7E}" srcId="{67C89A58-CA48-4B0B-8DE6-7133937146D9}" destId="{7D6FD033-5389-4266-9A58-4366EF7ADAE6}" srcOrd="0" destOrd="0" parTransId="{B89DBA31-18E8-4E05-9289-FAEB2AD45159}" sibTransId="{00D3859C-0E4B-47D1-9E6D-C0E047B21257}"/>
    <dgm:cxn modelId="{B44F3BA9-F1D3-4087-BF71-FBDAE54F256D}" type="presParOf" srcId="{9E5CCB2F-C3E7-4CF7-8AEC-5B834B8738E7}" destId="{51B53292-9BDA-4BD2-91EB-9C761FEB1E1F}" srcOrd="0" destOrd="0" presId="urn:microsoft.com/office/officeart/2005/8/layout/vList6"/>
    <dgm:cxn modelId="{EBB5DB40-625C-4EC9-ACE9-E67828147E19}" type="presParOf" srcId="{51B53292-9BDA-4BD2-91EB-9C761FEB1E1F}" destId="{19DB26A5-2E09-4802-838A-7D4D939769ED}" srcOrd="0" destOrd="0" presId="urn:microsoft.com/office/officeart/2005/8/layout/vList6"/>
    <dgm:cxn modelId="{10198340-9DA5-46A5-B5E3-53F75E21920D}" type="presParOf" srcId="{51B53292-9BDA-4BD2-91EB-9C761FEB1E1F}" destId="{8A53127B-F648-40C4-ACF5-370966F60A9F}"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E0F7845F-D88C-4ACF-B63D-8F8F1EC9D08F}" type="doc">
      <dgm:prSet loTypeId="urn:microsoft.com/office/officeart/2005/8/layout/process3" loCatId="process" qsTypeId="urn:microsoft.com/office/officeart/2005/8/quickstyle/simple1" qsCatId="simple" csTypeId="urn:microsoft.com/office/officeart/2005/8/colors/accent1_4" csCatId="accent1" phldr="1"/>
      <dgm:spPr/>
      <dgm:t>
        <a:bodyPr/>
        <a:lstStyle/>
        <a:p>
          <a:endParaRPr lang="en-GB"/>
        </a:p>
      </dgm:t>
    </dgm:pt>
    <dgm:pt modelId="{B5ABFCC8-1ADF-40F9-ADB5-D5983D45BEE6}">
      <dgm:prSet phldrT="[Text]" custT="1"/>
      <dgm:spPr/>
      <dgm:t>
        <a:bodyPr/>
        <a:lstStyle/>
        <a:p>
          <a:r>
            <a:rPr lang="en-GB" sz="1800" dirty="0"/>
            <a:t>Goal</a:t>
          </a:r>
          <a:endParaRPr lang="en-GB" sz="1400" dirty="0"/>
        </a:p>
      </dgm:t>
    </dgm:pt>
    <dgm:pt modelId="{EE5FB5AE-7C03-41B4-8DC1-9905AA01A8B7}" type="parTrans" cxnId="{0ED38763-FA92-4FF1-B602-3F23B3FA0AB3}">
      <dgm:prSet/>
      <dgm:spPr/>
      <dgm:t>
        <a:bodyPr/>
        <a:lstStyle/>
        <a:p>
          <a:endParaRPr lang="en-GB"/>
        </a:p>
      </dgm:t>
    </dgm:pt>
    <dgm:pt modelId="{E4C1B896-15EF-49AE-98BA-C9D3650FC1F9}" type="sibTrans" cxnId="{0ED38763-FA92-4FF1-B602-3F23B3FA0AB3}">
      <dgm:prSet/>
      <dgm:spPr/>
      <dgm:t>
        <a:bodyPr/>
        <a:lstStyle/>
        <a:p>
          <a:endParaRPr lang="en-GB"/>
        </a:p>
      </dgm:t>
    </dgm:pt>
    <dgm:pt modelId="{B81842EB-82C9-4D1D-9BB9-1AE62161AC30}">
      <dgm:prSet phldrT="[Text]"/>
      <dgm:spPr/>
      <dgm:t>
        <a:bodyPr/>
        <a:lstStyle/>
        <a:p>
          <a:r>
            <a:rPr lang="en-GB" dirty="0"/>
            <a:t>Situation to achieve </a:t>
          </a:r>
        </a:p>
      </dgm:t>
    </dgm:pt>
    <dgm:pt modelId="{BEC7F816-ADB6-4D2F-9F06-4E359FEBE61C}" type="parTrans" cxnId="{0D25707F-1249-4483-85FA-E8D753AB8713}">
      <dgm:prSet/>
      <dgm:spPr/>
      <dgm:t>
        <a:bodyPr/>
        <a:lstStyle/>
        <a:p>
          <a:endParaRPr lang="en-GB"/>
        </a:p>
      </dgm:t>
    </dgm:pt>
    <dgm:pt modelId="{A23D6FA6-2A2D-4D75-8E16-E31A016F9AFD}" type="sibTrans" cxnId="{0D25707F-1249-4483-85FA-E8D753AB8713}">
      <dgm:prSet/>
      <dgm:spPr/>
      <dgm:t>
        <a:bodyPr/>
        <a:lstStyle/>
        <a:p>
          <a:endParaRPr lang="en-GB"/>
        </a:p>
      </dgm:t>
    </dgm:pt>
    <dgm:pt modelId="{DEDBE979-FD2C-41FE-A53D-32ECB6AB0919}">
      <dgm:prSet phldrT="[Text]"/>
      <dgm:spPr/>
      <dgm:t>
        <a:bodyPr/>
        <a:lstStyle/>
        <a:p>
          <a:r>
            <a:rPr lang="en-GB" dirty="0"/>
            <a:t>Requirement from FitSM-1</a:t>
          </a:r>
        </a:p>
      </dgm:t>
    </dgm:pt>
    <dgm:pt modelId="{6E2F92DF-207D-4239-AD43-1387D675E323}" type="parTrans" cxnId="{93688FEF-B355-4912-B798-45804D5EC223}">
      <dgm:prSet/>
      <dgm:spPr/>
      <dgm:t>
        <a:bodyPr/>
        <a:lstStyle/>
        <a:p>
          <a:endParaRPr lang="en-GB"/>
        </a:p>
      </dgm:t>
    </dgm:pt>
    <dgm:pt modelId="{F109E4C1-D734-46B9-9FE4-15A3E037B838}" type="sibTrans" cxnId="{93688FEF-B355-4912-B798-45804D5EC223}">
      <dgm:prSet/>
      <dgm:spPr/>
      <dgm:t>
        <a:bodyPr/>
        <a:lstStyle/>
        <a:p>
          <a:endParaRPr lang="en-GB"/>
        </a:p>
      </dgm:t>
    </dgm:pt>
    <dgm:pt modelId="{D247C320-B733-4B46-A3D6-2025638145D0}">
      <dgm:prSet phldrT="[Text]" custT="1"/>
      <dgm:spPr/>
      <dgm:t>
        <a:bodyPr/>
        <a:lstStyle/>
        <a:p>
          <a:r>
            <a:rPr lang="en-GB" sz="1800" dirty="0"/>
            <a:t>Measure</a:t>
          </a:r>
          <a:endParaRPr lang="en-GB" sz="1400" dirty="0"/>
        </a:p>
      </dgm:t>
    </dgm:pt>
    <dgm:pt modelId="{D8051CAE-AA62-4CB0-9F29-6710C16B3149}" type="parTrans" cxnId="{4B66EAB4-76B8-49CE-BE43-4E23E9784433}">
      <dgm:prSet/>
      <dgm:spPr/>
      <dgm:t>
        <a:bodyPr/>
        <a:lstStyle/>
        <a:p>
          <a:endParaRPr lang="en-GB"/>
        </a:p>
      </dgm:t>
    </dgm:pt>
    <dgm:pt modelId="{C25D179D-54BF-4A08-9DB0-8A23EC25C02B}" type="sibTrans" cxnId="{4B66EAB4-76B8-49CE-BE43-4E23E9784433}">
      <dgm:prSet/>
      <dgm:spPr/>
      <dgm:t>
        <a:bodyPr/>
        <a:lstStyle/>
        <a:p>
          <a:endParaRPr lang="en-GB"/>
        </a:p>
      </dgm:t>
    </dgm:pt>
    <dgm:pt modelId="{7168E434-5F73-4BCB-8A69-92545D5528DB}">
      <dgm:prSet phldrT="[Text]"/>
      <dgm:spPr/>
      <dgm:t>
        <a:bodyPr/>
        <a:lstStyle/>
        <a:p>
          <a:r>
            <a:rPr lang="en-GB" dirty="0"/>
            <a:t>Quantifiable</a:t>
          </a:r>
        </a:p>
      </dgm:t>
    </dgm:pt>
    <dgm:pt modelId="{EF251034-E9CD-4980-B4B4-E95962135FE3}" type="parTrans" cxnId="{1AD3B502-2723-41D1-B289-D6D83D27FEA5}">
      <dgm:prSet/>
      <dgm:spPr/>
      <dgm:t>
        <a:bodyPr/>
        <a:lstStyle/>
        <a:p>
          <a:endParaRPr lang="en-GB"/>
        </a:p>
      </dgm:t>
    </dgm:pt>
    <dgm:pt modelId="{C83D3E01-ADFE-44AD-B436-61E219E715A0}" type="sibTrans" cxnId="{1AD3B502-2723-41D1-B289-D6D83D27FEA5}">
      <dgm:prSet/>
      <dgm:spPr/>
      <dgm:t>
        <a:bodyPr/>
        <a:lstStyle/>
        <a:p>
          <a:endParaRPr lang="en-GB"/>
        </a:p>
      </dgm:t>
    </dgm:pt>
    <dgm:pt modelId="{1F2D5629-6583-43B4-8CF1-97BD4F24C69D}">
      <dgm:prSet phldrT="[Text]"/>
      <dgm:spPr/>
      <dgm:t>
        <a:bodyPr/>
        <a:lstStyle/>
        <a:p>
          <a:r>
            <a:rPr lang="en-GB" dirty="0"/>
            <a:t>Objective</a:t>
          </a:r>
        </a:p>
      </dgm:t>
    </dgm:pt>
    <dgm:pt modelId="{05AFEA61-A32B-47EC-B9A7-CE5C5E4E6940}" type="parTrans" cxnId="{1716E3A5-8F5B-4C01-97F9-F374C915C3C5}">
      <dgm:prSet/>
      <dgm:spPr/>
      <dgm:t>
        <a:bodyPr/>
        <a:lstStyle/>
        <a:p>
          <a:endParaRPr lang="en-GB"/>
        </a:p>
      </dgm:t>
    </dgm:pt>
    <dgm:pt modelId="{EA7A129B-350A-4036-94F7-4F0BCD18A12C}" type="sibTrans" cxnId="{1716E3A5-8F5B-4C01-97F9-F374C915C3C5}">
      <dgm:prSet/>
      <dgm:spPr/>
      <dgm:t>
        <a:bodyPr/>
        <a:lstStyle/>
        <a:p>
          <a:endParaRPr lang="en-GB"/>
        </a:p>
      </dgm:t>
    </dgm:pt>
    <dgm:pt modelId="{210509CC-828E-49A9-9EF5-54B9728D2E66}">
      <dgm:prSet phldrT="[Text]" custT="1"/>
      <dgm:spPr/>
      <dgm:t>
        <a:bodyPr/>
        <a:lstStyle/>
        <a:p>
          <a:r>
            <a:rPr lang="en-GB" sz="1800" dirty="0"/>
            <a:t>Collection</a:t>
          </a:r>
          <a:endParaRPr lang="en-GB" sz="1400" dirty="0"/>
        </a:p>
      </dgm:t>
    </dgm:pt>
    <dgm:pt modelId="{B681F956-C237-477A-BCAF-1AE612D629FF}" type="parTrans" cxnId="{BC728925-3013-4A16-97A9-352721134F4D}">
      <dgm:prSet/>
      <dgm:spPr/>
      <dgm:t>
        <a:bodyPr/>
        <a:lstStyle/>
        <a:p>
          <a:endParaRPr lang="en-GB"/>
        </a:p>
      </dgm:t>
    </dgm:pt>
    <dgm:pt modelId="{8CE5B65E-3ACD-426C-9013-0C5109F0CFF2}" type="sibTrans" cxnId="{BC728925-3013-4A16-97A9-352721134F4D}">
      <dgm:prSet/>
      <dgm:spPr/>
      <dgm:t>
        <a:bodyPr/>
        <a:lstStyle/>
        <a:p>
          <a:endParaRPr lang="en-GB"/>
        </a:p>
      </dgm:t>
    </dgm:pt>
    <dgm:pt modelId="{D4A6FE33-04F4-4A34-9813-486A6D5E5B19}">
      <dgm:prSet phldrT="[Text]"/>
      <dgm:spPr/>
      <dgm:t>
        <a:bodyPr/>
        <a:lstStyle/>
        <a:p>
          <a:r>
            <a:rPr lang="en-GB" dirty="0"/>
            <a:t>Responsibility</a:t>
          </a:r>
        </a:p>
      </dgm:t>
    </dgm:pt>
    <dgm:pt modelId="{D1C15CAA-5ED8-48BC-8B61-9BAE31BFBA47}" type="parTrans" cxnId="{681EF410-ED09-4633-A53A-33649011891A}">
      <dgm:prSet/>
      <dgm:spPr/>
      <dgm:t>
        <a:bodyPr/>
        <a:lstStyle/>
        <a:p>
          <a:endParaRPr lang="en-GB"/>
        </a:p>
      </dgm:t>
    </dgm:pt>
    <dgm:pt modelId="{88F718EC-547B-4BC9-B27D-7ADB06397D5D}" type="sibTrans" cxnId="{681EF410-ED09-4633-A53A-33649011891A}">
      <dgm:prSet/>
      <dgm:spPr/>
      <dgm:t>
        <a:bodyPr/>
        <a:lstStyle/>
        <a:p>
          <a:endParaRPr lang="en-GB"/>
        </a:p>
      </dgm:t>
    </dgm:pt>
    <dgm:pt modelId="{C22381AE-2A34-4E5E-ADF7-192602F76606}">
      <dgm:prSet phldrT="[Text]" custT="1"/>
      <dgm:spPr/>
      <dgm:t>
        <a:bodyPr/>
        <a:lstStyle/>
        <a:p>
          <a:r>
            <a:rPr lang="en-GB" sz="1800" dirty="0"/>
            <a:t>Target</a:t>
          </a:r>
          <a:endParaRPr lang="en-GB" sz="1400" dirty="0"/>
        </a:p>
      </dgm:t>
    </dgm:pt>
    <dgm:pt modelId="{7D1FCC38-6673-46C1-A8D7-24DE6ACF6C6A}" type="parTrans" cxnId="{6892B21E-1835-4A52-9A05-EE9252130A8B}">
      <dgm:prSet/>
      <dgm:spPr/>
      <dgm:t>
        <a:bodyPr/>
        <a:lstStyle/>
        <a:p>
          <a:endParaRPr lang="en-GB"/>
        </a:p>
      </dgm:t>
    </dgm:pt>
    <dgm:pt modelId="{08515335-BFC1-49D2-8A9D-501DBF27D84F}" type="sibTrans" cxnId="{6892B21E-1835-4A52-9A05-EE9252130A8B}">
      <dgm:prSet/>
      <dgm:spPr/>
      <dgm:t>
        <a:bodyPr/>
        <a:lstStyle/>
        <a:p>
          <a:endParaRPr lang="en-GB"/>
        </a:p>
      </dgm:t>
    </dgm:pt>
    <dgm:pt modelId="{75614ED4-E50F-498D-8F88-0CB3AC6E6AC1}">
      <dgm:prSet phldrT="[Text]" custT="1"/>
      <dgm:spPr/>
      <dgm:t>
        <a:bodyPr/>
        <a:lstStyle/>
        <a:p>
          <a:r>
            <a:rPr lang="en-GB" sz="1800" dirty="0"/>
            <a:t>Review</a:t>
          </a:r>
          <a:endParaRPr lang="en-GB" sz="1400" dirty="0"/>
        </a:p>
      </dgm:t>
    </dgm:pt>
    <dgm:pt modelId="{76DE35F4-BBFD-4F9D-BF7E-54CAFED6F0AF}" type="parTrans" cxnId="{4A81F0A4-3002-414E-BBC1-748B359B8366}">
      <dgm:prSet/>
      <dgm:spPr/>
      <dgm:t>
        <a:bodyPr/>
        <a:lstStyle/>
        <a:p>
          <a:endParaRPr lang="en-GB"/>
        </a:p>
      </dgm:t>
    </dgm:pt>
    <dgm:pt modelId="{109941D2-D67B-4E8E-82DF-64E625C6AEC0}" type="sibTrans" cxnId="{4A81F0A4-3002-414E-BBC1-748B359B8366}">
      <dgm:prSet/>
      <dgm:spPr/>
      <dgm:t>
        <a:bodyPr/>
        <a:lstStyle/>
        <a:p>
          <a:endParaRPr lang="en-GB"/>
        </a:p>
      </dgm:t>
    </dgm:pt>
    <dgm:pt modelId="{E2A6CA65-38AE-47C9-B4AA-699B3A22077D}">
      <dgm:prSet phldrT="[Text]"/>
      <dgm:spPr/>
      <dgm:t>
        <a:bodyPr/>
        <a:lstStyle/>
        <a:p>
          <a:r>
            <a:rPr lang="en-GB" dirty="0"/>
            <a:t>Acceptable level of effort</a:t>
          </a:r>
        </a:p>
      </dgm:t>
    </dgm:pt>
    <dgm:pt modelId="{7D4AB71A-6FE6-4DCC-8596-6912081FF29E}" type="parTrans" cxnId="{C99BD954-A30C-4907-AEE5-B3D2F9EE0175}">
      <dgm:prSet/>
      <dgm:spPr/>
      <dgm:t>
        <a:bodyPr/>
        <a:lstStyle/>
        <a:p>
          <a:endParaRPr lang="en-GB"/>
        </a:p>
      </dgm:t>
    </dgm:pt>
    <dgm:pt modelId="{0D1E3D17-A75E-485E-95DF-058AB63D478E}" type="sibTrans" cxnId="{C99BD954-A30C-4907-AEE5-B3D2F9EE0175}">
      <dgm:prSet/>
      <dgm:spPr/>
      <dgm:t>
        <a:bodyPr/>
        <a:lstStyle/>
        <a:p>
          <a:endParaRPr lang="en-GB"/>
        </a:p>
      </dgm:t>
    </dgm:pt>
    <dgm:pt modelId="{0D1A0C49-A6B7-43DA-8AAD-6B54A796B71E}">
      <dgm:prSet phldrT="[Text]"/>
      <dgm:spPr/>
      <dgm:t>
        <a:bodyPr/>
        <a:lstStyle/>
        <a:p>
          <a:r>
            <a:rPr lang="en-GB" dirty="0"/>
            <a:t>Achievable</a:t>
          </a:r>
        </a:p>
      </dgm:t>
    </dgm:pt>
    <dgm:pt modelId="{AE8F2820-5AD3-4B22-B50C-45FD586979AB}" type="parTrans" cxnId="{95CE1E01-03D0-4F45-B2F0-A4C46797225D}">
      <dgm:prSet/>
      <dgm:spPr/>
      <dgm:t>
        <a:bodyPr/>
        <a:lstStyle/>
        <a:p>
          <a:endParaRPr lang="en-GB"/>
        </a:p>
      </dgm:t>
    </dgm:pt>
    <dgm:pt modelId="{EC3B7429-2CC3-4EF2-A7CA-396DA4334ECC}" type="sibTrans" cxnId="{95CE1E01-03D0-4F45-B2F0-A4C46797225D}">
      <dgm:prSet/>
      <dgm:spPr/>
      <dgm:t>
        <a:bodyPr/>
        <a:lstStyle/>
        <a:p>
          <a:endParaRPr lang="en-GB"/>
        </a:p>
      </dgm:t>
    </dgm:pt>
    <dgm:pt modelId="{6B8EADF3-7DAA-4649-9114-3F7A742151DD}">
      <dgm:prSet phldrT="[Text]"/>
      <dgm:spPr/>
      <dgm:t>
        <a:bodyPr/>
        <a:lstStyle/>
        <a:p>
          <a:r>
            <a:rPr lang="en-GB" dirty="0"/>
            <a:t>Time-bound</a:t>
          </a:r>
        </a:p>
      </dgm:t>
    </dgm:pt>
    <dgm:pt modelId="{8F7B2108-97D1-42E6-9912-FD4A3D22C344}" type="parTrans" cxnId="{44F14292-CA2C-42CA-B122-D8568BCA4E6D}">
      <dgm:prSet/>
      <dgm:spPr/>
      <dgm:t>
        <a:bodyPr/>
        <a:lstStyle/>
        <a:p>
          <a:endParaRPr lang="en-GB"/>
        </a:p>
      </dgm:t>
    </dgm:pt>
    <dgm:pt modelId="{4C7E1F2C-1CC3-47E8-B055-319AD0A3A789}" type="sibTrans" cxnId="{44F14292-CA2C-42CA-B122-D8568BCA4E6D}">
      <dgm:prSet/>
      <dgm:spPr/>
      <dgm:t>
        <a:bodyPr/>
        <a:lstStyle/>
        <a:p>
          <a:endParaRPr lang="en-GB"/>
        </a:p>
      </dgm:t>
    </dgm:pt>
    <dgm:pt modelId="{C1E7A9BE-21DB-45ED-8C79-26BE04C8E68F}">
      <dgm:prSet phldrT="[Text]"/>
      <dgm:spPr/>
      <dgm:t>
        <a:bodyPr/>
        <a:lstStyle/>
        <a:p>
          <a:r>
            <a:rPr lang="en-GB" dirty="0"/>
            <a:t>Periodic assessment</a:t>
          </a:r>
        </a:p>
      </dgm:t>
    </dgm:pt>
    <dgm:pt modelId="{C828A2D7-9A7E-4559-AEFA-750C88F307A5}" type="parTrans" cxnId="{71E77138-5804-460F-8356-6F6351D6BA18}">
      <dgm:prSet/>
      <dgm:spPr/>
      <dgm:t>
        <a:bodyPr/>
        <a:lstStyle/>
        <a:p>
          <a:endParaRPr lang="en-GB"/>
        </a:p>
      </dgm:t>
    </dgm:pt>
    <dgm:pt modelId="{7038E0C4-AAE3-4C9B-A1FE-B0BD0CEF50ED}" type="sibTrans" cxnId="{71E77138-5804-460F-8356-6F6351D6BA18}">
      <dgm:prSet/>
      <dgm:spPr/>
      <dgm:t>
        <a:bodyPr/>
        <a:lstStyle/>
        <a:p>
          <a:endParaRPr lang="en-GB"/>
        </a:p>
      </dgm:t>
    </dgm:pt>
    <dgm:pt modelId="{9694C72D-E575-4ECA-9C5A-B1DCA9AC3D9B}">
      <dgm:prSet phldrT="[Text]"/>
      <dgm:spPr/>
      <dgm:t>
        <a:bodyPr/>
        <a:lstStyle/>
        <a:p>
          <a:r>
            <a:rPr lang="en-GB" dirty="0"/>
            <a:t>Make improvements based on results</a:t>
          </a:r>
        </a:p>
      </dgm:t>
    </dgm:pt>
    <dgm:pt modelId="{711315A5-C494-4C00-8743-A279DE1608E4}" type="parTrans" cxnId="{29052F48-2D2D-4771-9CD8-197241C27F2B}">
      <dgm:prSet/>
      <dgm:spPr/>
      <dgm:t>
        <a:bodyPr/>
        <a:lstStyle/>
        <a:p>
          <a:endParaRPr lang="en-GB"/>
        </a:p>
      </dgm:t>
    </dgm:pt>
    <dgm:pt modelId="{10C77D01-90B6-466A-BB16-2194C1B50C5C}" type="sibTrans" cxnId="{29052F48-2D2D-4771-9CD8-197241C27F2B}">
      <dgm:prSet/>
      <dgm:spPr/>
      <dgm:t>
        <a:bodyPr/>
        <a:lstStyle/>
        <a:p>
          <a:endParaRPr lang="en-GB"/>
        </a:p>
      </dgm:t>
    </dgm:pt>
    <dgm:pt modelId="{59534422-B3AD-423A-A114-E239FD7EE944}">
      <dgm:prSet phldrT="[Text]"/>
      <dgm:spPr/>
      <dgm:t>
        <a:bodyPr/>
        <a:lstStyle/>
        <a:p>
          <a:r>
            <a:rPr lang="en-GB" dirty="0"/>
            <a:t>Means (technology)</a:t>
          </a:r>
        </a:p>
      </dgm:t>
    </dgm:pt>
    <dgm:pt modelId="{47AB3218-7303-45C4-B786-4BB146893396}" type="parTrans" cxnId="{7FFA35DB-1425-4980-A0C6-FD01FA7D18B0}">
      <dgm:prSet/>
      <dgm:spPr/>
      <dgm:t>
        <a:bodyPr/>
        <a:lstStyle/>
        <a:p>
          <a:endParaRPr lang="en-GB"/>
        </a:p>
      </dgm:t>
    </dgm:pt>
    <dgm:pt modelId="{C7D351F5-5285-49FA-9E2B-DD67329B05C7}" type="sibTrans" cxnId="{7FFA35DB-1425-4980-A0C6-FD01FA7D18B0}">
      <dgm:prSet/>
      <dgm:spPr/>
      <dgm:t>
        <a:bodyPr/>
        <a:lstStyle/>
        <a:p>
          <a:endParaRPr lang="en-GB"/>
        </a:p>
      </dgm:t>
    </dgm:pt>
    <dgm:pt modelId="{A3F29A02-06BC-4CBB-966F-E235F7559F1C}" type="pres">
      <dgm:prSet presAssocID="{E0F7845F-D88C-4ACF-B63D-8F8F1EC9D08F}" presName="linearFlow" presStyleCnt="0">
        <dgm:presLayoutVars>
          <dgm:dir/>
          <dgm:animLvl val="lvl"/>
          <dgm:resizeHandles val="exact"/>
        </dgm:presLayoutVars>
      </dgm:prSet>
      <dgm:spPr/>
    </dgm:pt>
    <dgm:pt modelId="{8B5E1C11-1618-45F8-A131-2B7716455252}" type="pres">
      <dgm:prSet presAssocID="{B5ABFCC8-1ADF-40F9-ADB5-D5983D45BEE6}" presName="composite" presStyleCnt="0"/>
      <dgm:spPr/>
    </dgm:pt>
    <dgm:pt modelId="{46E8649C-8F2D-421D-917F-E79A7CC77B86}" type="pres">
      <dgm:prSet presAssocID="{B5ABFCC8-1ADF-40F9-ADB5-D5983D45BEE6}" presName="parTx" presStyleLbl="node1" presStyleIdx="0" presStyleCnt="5">
        <dgm:presLayoutVars>
          <dgm:chMax val="0"/>
          <dgm:chPref val="0"/>
          <dgm:bulletEnabled val="1"/>
        </dgm:presLayoutVars>
      </dgm:prSet>
      <dgm:spPr/>
    </dgm:pt>
    <dgm:pt modelId="{F5D9B6B7-9A09-4F5F-BE84-DB40FE520B25}" type="pres">
      <dgm:prSet presAssocID="{B5ABFCC8-1ADF-40F9-ADB5-D5983D45BEE6}" presName="parSh" presStyleLbl="node1" presStyleIdx="0" presStyleCnt="5"/>
      <dgm:spPr/>
    </dgm:pt>
    <dgm:pt modelId="{800350E9-5157-4B86-9174-6575C3AD31B4}" type="pres">
      <dgm:prSet presAssocID="{B5ABFCC8-1ADF-40F9-ADB5-D5983D45BEE6}" presName="desTx" presStyleLbl="fgAcc1" presStyleIdx="0" presStyleCnt="5">
        <dgm:presLayoutVars>
          <dgm:bulletEnabled val="1"/>
        </dgm:presLayoutVars>
      </dgm:prSet>
      <dgm:spPr/>
    </dgm:pt>
    <dgm:pt modelId="{7B04B925-596D-439D-937A-9691D7F90FB4}" type="pres">
      <dgm:prSet presAssocID="{E4C1B896-15EF-49AE-98BA-C9D3650FC1F9}" presName="sibTrans" presStyleLbl="sibTrans2D1" presStyleIdx="0" presStyleCnt="4"/>
      <dgm:spPr/>
    </dgm:pt>
    <dgm:pt modelId="{7506F338-DAD0-45A3-8073-D9A952268833}" type="pres">
      <dgm:prSet presAssocID="{E4C1B896-15EF-49AE-98BA-C9D3650FC1F9}" presName="connTx" presStyleLbl="sibTrans2D1" presStyleIdx="0" presStyleCnt="4"/>
      <dgm:spPr/>
    </dgm:pt>
    <dgm:pt modelId="{0CE4353D-74D5-41DB-B457-5664882950B7}" type="pres">
      <dgm:prSet presAssocID="{D247C320-B733-4B46-A3D6-2025638145D0}" presName="composite" presStyleCnt="0"/>
      <dgm:spPr/>
    </dgm:pt>
    <dgm:pt modelId="{28DEB511-BAC6-47E7-ABAB-C835C80B9A12}" type="pres">
      <dgm:prSet presAssocID="{D247C320-B733-4B46-A3D6-2025638145D0}" presName="parTx" presStyleLbl="node1" presStyleIdx="0" presStyleCnt="5">
        <dgm:presLayoutVars>
          <dgm:chMax val="0"/>
          <dgm:chPref val="0"/>
          <dgm:bulletEnabled val="1"/>
        </dgm:presLayoutVars>
      </dgm:prSet>
      <dgm:spPr/>
    </dgm:pt>
    <dgm:pt modelId="{77152FCB-17B9-4DF4-B99F-93C5EE8ED355}" type="pres">
      <dgm:prSet presAssocID="{D247C320-B733-4B46-A3D6-2025638145D0}" presName="parSh" presStyleLbl="node1" presStyleIdx="1" presStyleCnt="5"/>
      <dgm:spPr/>
    </dgm:pt>
    <dgm:pt modelId="{6AD5EC68-20AE-4B28-83FA-11B84871F4E8}" type="pres">
      <dgm:prSet presAssocID="{D247C320-B733-4B46-A3D6-2025638145D0}" presName="desTx" presStyleLbl="fgAcc1" presStyleIdx="1" presStyleCnt="5">
        <dgm:presLayoutVars>
          <dgm:bulletEnabled val="1"/>
        </dgm:presLayoutVars>
      </dgm:prSet>
      <dgm:spPr/>
    </dgm:pt>
    <dgm:pt modelId="{69E86E78-FF0B-44BA-9B30-7AD9874B0BFD}" type="pres">
      <dgm:prSet presAssocID="{C25D179D-54BF-4A08-9DB0-8A23EC25C02B}" presName="sibTrans" presStyleLbl="sibTrans2D1" presStyleIdx="1" presStyleCnt="4"/>
      <dgm:spPr/>
    </dgm:pt>
    <dgm:pt modelId="{9F35D1FE-3439-4308-BB18-B15AABE22F78}" type="pres">
      <dgm:prSet presAssocID="{C25D179D-54BF-4A08-9DB0-8A23EC25C02B}" presName="connTx" presStyleLbl="sibTrans2D1" presStyleIdx="1" presStyleCnt="4"/>
      <dgm:spPr/>
    </dgm:pt>
    <dgm:pt modelId="{DF7611DC-328E-44F9-9791-9E37084964E6}" type="pres">
      <dgm:prSet presAssocID="{210509CC-828E-49A9-9EF5-54B9728D2E66}" presName="composite" presStyleCnt="0"/>
      <dgm:spPr/>
    </dgm:pt>
    <dgm:pt modelId="{A7BD6402-6133-4EB9-836C-45143C159611}" type="pres">
      <dgm:prSet presAssocID="{210509CC-828E-49A9-9EF5-54B9728D2E66}" presName="parTx" presStyleLbl="node1" presStyleIdx="1" presStyleCnt="5">
        <dgm:presLayoutVars>
          <dgm:chMax val="0"/>
          <dgm:chPref val="0"/>
          <dgm:bulletEnabled val="1"/>
        </dgm:presLayoutVars>
      </dgm:prSet>
      <dgm:spPr/>
    </dgm:pt>
    <dgm:pt modelId="{A42EC6D7-7B31-4B31-878B-D4863FFC5AFD}" type="pres">
      <dgm:prSet presAssocID="{210509CC-828E-49A9-9EF5-54B9728D2E66}" presName="parSh" presStyleLbl="node1" presStyleIdx="2" presStyleCnt="5"/>
      <dgm:spPr/>
    </dgm:pt>
    <dgm:pt modelId="{18C480DF-7CFE-4718-AAA8-60B1C7668030}" type="pres">
      <dgm:prSet presAssocID="{210509CC-828E-49A9-9EF5-54B9728D2E66}" presName="desTx" presStyleLbl="fgAcc1" presStyleIdx="2" presStyleCnt="5">
        <dgm:presLayoutVars>
          <dgm:bulletEnabled val="1"/>
        </dgm:presLayoutVars>
      </dgm:prSet>
      <dgm:spPr/>
    </dgm:pt>
    <dgm:pt modelId="{FFBC971B-8DE1-4A8E-A464-B66AACE675F0}" type="pres">
      <dgm:prSet presAssocID="{8CE5B65E-3ACD-426C-9013-0C5109F0CFF2}" presName="sibTrans" presStyleLbl="sibTrans2D1" presStyleIdx="2" presStyleCnt="4"/>
      <dgm:spPr/>
    </dgm:pt>
    <dgm:pt modelId="{1378A5BA-CD85-4E38-8779-F09D09CB4350}" type="pres">
      <dgm:prSet presAssocID="{8CE5B65E-3ACD-426C-9013-0C5109F0CFF2}" presName="connTx" presStyleLbl="sibTrans2D1" presStyleIdx="2" presStyleCnt="4"/>
      <dgm:spPr/>
    </dgm:pt>
    <dgm:pt modelId="{F1A3B81E-FD90-44D1-9046-1F3327A6058D}" type="pres">
      <dgm:prSet presAssocID="{C22381AE-2A34-4E5E-ADF7-192602F76606}" presName="composite" presStyleCnt="0"/>
      <dgm:spPr/>
    </dgm:pt>
    <dgm:pt modelId="{6DB6D191-94B3-473F-8812-8A6D1EE4A82F}" type="pres">
      <dgm:prSet presAssocID="{C22381AE-2A34-4E5E-ADF7-192602F76606}" presName="parTx" presStyleLbl="node1" presStyleIdx="2" presStyleCnt="5">
        <dgm:presLayoutVars>
          <dgm:chMax val="0"/>
          <dgm:chPref val="0"/>
          <dgm:bulletEnabled val="1"/>
        </dgm:presLayoutVars>
      </dgm:prSet>
      <dgm:spPr/>
    </dgm:pt>
    <dgm:pt modelId="{C57B1C78-4E13-4798-890A-0A5761F544F2}" type="pres">
      <dgm:prSet presAssocID="{C22381AE-2A34-4E5E-ADF7-192602F76606}" presName="parSh" presStyleLbl="node1" presStyleIdx="3" presStyleCnt="5"/>
      <dgm:spPr/>
    </dgm:pt>
    <dgm:pt modelId="{0AE02A7D-994F-469F-A039-FEB5ADBBEF7F}" type="pres">
      <dgm:prSet presAssocID="{C22381AE-2A34-4E5E-ADF7-192602F76606}" presName="desTx" presStyleLbl="fgAcc1" presStyleIdx="3" presStyleCnt="5">
        <dgm:presLayoutVars>
          <dgm:bulletEnabled val="1"/>
        </dgm:presLayoutVars>
      </dgm:prSet>
      <dgm:spPr/>
    </dgm:pt>
    <dgm:pt modelId="{D977D490-6C17-4B15-8D63-438197DF3CC4}" type="pres">
      <dgm:prSet presAssocID="{08515335-BFC1-49D2-8A9D-501DBF27D84F}" presName="sibTrans" presStyleLbl="sibTrans2D1" presStyleIdx="3" presStyleCnt="4"/>
      <dgm:spPr/>
    </dgm:pt>
    <dgm:pt modelId="{0C874556-F833-47DA-8A25-B79A733BBA92}" type="pres">
      <dgm:prSet presAssocID="{08515335-BFC1-49D2-8A9D-501DBF27D84F}" presName="connTx" presStyleLbl="sibTrans2D1" presStyleIdx="3" presStyleCnt="4"/>
      <dgm:spPr/>
    </dgm:pt>
    <dgm:pt modelId="{65DC07AB-98AD-48CB-A32B-39E9656F9A1C}" type="pres">
      <dgm:prSet presAssocID="{75614ED4-E50F-498D-8F88-0CB3AC6E6AC1}" presName="composite" presStyleCnt="0"/>
      <dgm:spPr/>
    </dgm:pt>
    <dgm:pt modelId="{8AF41E7A-201C-4E06-9133-BE33CCDC8A1B}" type="pres">
      <dgm:prSet presAssocID="{75614ED4-E50F-498D-8F88-0CB3AC6E6AC1}" presName="parTx" presStyleLbl="node1" presStyleIdx="3" presStyleCnt="5">
        <dgm:presLayoutVars>
          <dgm:chMax val="0"/>
          <dgm:chPref val="0"/>
          <dgm:bulletEnabled val="1"/>
        </dgm:presLayoutVars>
      </dgm:prSet>
      <dgm:spPr/>
    </dgm:pt>
    <dgm:pt modelId="{7ECC3B17-E603-44FA-97FA-0F721848DA2D}" type="pres">
      <dgm:prSet presAssocID="{75614ED4-E50F-498D-8F88-0CB3AC6E6AC1}" presName="parSh" presStyleLbl="node1" presStyleIdx="4" presStyleCnt="5"/>
      <dgm:spPr/>
    </dgm:pt>
    <dgm:pt modelId="{810F5900-B262-4656-B962-10E4EEB8E91A}" type="pres">
      <dgm:prSet presAssocID="{75614ED4-E50F-498D-8F88-0CB3AC6E6AC1}" presName="desTx" presStyleLbl="fgAcc1" presStyleIdx="4" presStyleCnt="5">
        <dgm:presLayoutVars>
          <dgm:bulletEnabled val="1"/>
        </dgm:presLayoutVars>
      </dgm:prSet>
      <dgm:spPr/>
    </dgm:pt>
  </dgm:ptLst>
  <dgm:cxnLst>
    <dgm:cxn modelId="{2F44AF00-E700-4DED-B554-254622A1FFCC}" type="presOf" srcId="{D247C320-B733-4B46-A3D6-2025638145D0}" destId="{77152FCB-17B9-4DF4-B99F-93C5EE8ED355}" srcOrd="1" destOrd="0" presId="urn:microsoft.com/office/officeart/2005/8/layout/process3"/>
    <dgm:cxn modelId="{95CE1E01-03D0-4F45-B2F0-A4C46797225D}" srcId="{C22381AE-2A34-4E5E-ADF7-192602F76606}" destId="{0D1A0C49-A6B7-43DA-8AAD-6B54A796B71E}" srcOrd="0" destOrd="0" parTransId="{AE8F2820-5AD3-4B22-B50C-45FD586979AB}" sibTransId="{EC3B7429-2CC3-4EF2-A7CA-396DA4334ECC}"/>
    <dgm:cxn modelId="{1AD3B502-2723-41D1-B289-D6D83D27FEA5}" srcId="{D247C320-B733-4B46-A3D6-2025638145D0}" destId="{7168E434-5F73-4BCB-8A69-92545D5528DB}" srcOrd="0" destOrd="0" parTransId="{EF251034-E9CD-4980-B4B4-E95962135FE3}" sibTransId="{C83D3E01-ADFE-44AD-B436-61E219E715A0}"/>
    <dgm:cxn modelId="{681EF410-ED09-4633-A53A-33649011891A}" srcId="{210509CC-828E-49A9-9EF5-54B9728D2E66}" destId="{D4A6FE33-04F4-4A34-9813-486A6D5E5B19}" srcOrd="0" destOrd="0" parTransId="{D1C15CAA-5ED8-48BC-8B61-9BAE31BFBA47}" sibTransId="{88F718EC-547B-4BC9-B27D-7ADB06397D5D}"/>
    <dgm:cxn modelId="{0B817114-65ED-4CEB-8C90-95590A2C8A93}" type="presOf" srcId="{1F2D5629-6583-43B4-8CF1-97BD4F24C69D}" destId="{6AD5EC68-20AE-4B28-83FA-11B84871F4E8}" srcOrd="0" destOrd="1" presId="urn:microsoft.com/office/officeart/2005/8/layout/process3"/>
    <dgm:cxn modelId="{40763215-F8F5-4582-894D-48F31ED02286}" type="presOf" srcId="{0D1A0C49-A6B7-43DA-8AAD-6B54A796B71E}" destId="{0AE02A7D-994F-469F-A039-FEB5ADBBEF7F}" srcOrd="0" destOrd="0" presId="urn:microsoft.com/office/officeart/2005/8/layout/process3"/>
    <dgm:cxn modelId="{6892B21E-1835-4A52-9A05-EE9252130A8B}" srcId="{E0F7845F-D88C-4ACF-B63D-8F8F1EC9D08F}" destId="{C22381AE-2A34-4E5E-ADF7-192602F76606}" srcOrd="3" destOrd="0" parTransId="{7D1FCC38-6673-46C1-A8D7-24DE6ACF6C6A}" sibTransId="{08515335-BFC1-49D2-8A9D-501DBF27D84F}"/>
    <dgm:cxn modelId="{BC728925-3013-4A16-97A9-352721134F4D}" srcId="{E0F7845F-D88C-4ACF-B63D-8F8F1EC9D08F}" destId="{210509CC-828E-49A9-9EF5-54B9728D2E66}" srcOrd="2" destOrd="0" parTransId="{B681F956-C237-477A-BCAF-1AE612D629FF}" sibTransId="{8CE5B65E-3ACD-426C-9013-0C5109F0CFF2}"/>
    <dgm:cxn modelId="{913CA828-BDBC-4DD2-AD52-54FB58B97ADE}" type="presOf" srcId="{8CE5B65E-3ACD-426C-9013-0C5109F0CFF2}" destId="{1378A5BA-CD85-4E38-8779-F09D09CB4350}" srcOrd="1" destOrd="0" presId="urn:microsoft.com/office/officeart/2005/8/layout/process3"/>
    <dgm:cxn modelId="{E0D7BF31-2048-4F52-831C-5E59D37ECAB6}" type="presOf" srcId="{E0F7845F-D88C-4ACF-B63D-8F8F1EC9D08F}" destId="{A3F29A02-06BC-4CBB-966F-E235F7559F1C}" srcOrd="0" destOrd="0" presId="urn:microsoft.com/office/officeart/2005/8/layout/process3"/>
    <dgm:cxn modelId="{55732C38-ED27-4DAE-B004-269F6E737716}" type="presOf" srcId="{75614ED4-E50F-498D-8F88-0CB3AC6E6AC1}" destId="{7ECC3B17-E603-44FA-97FA-0F721848DA2D}" srcOrd="1" destOrd="0" presId="urn:microsoft.com/office/officeart/2005/8/layout/process3"/>
    <dgm:cxn modelId="{71E77138-5804-460F-8356-6F6351D6BA18}" srcId="{75614ED4-E50F-498D-8F88-0CB3AC6E6AC1}" destId="{C1E7A9BE-21DB-45ED-8C79-26BE04C8E68F}" srcOrd="0" destOrd="0" parTransId="{C828A2D7-9A7E-4559-AEFA-750C88F307A5}" sibTransId="{7038E0C4-AAE3-4C9B-A1FE-B0BD0CEF50ED}"/>
    <dgm:cxn modelId="{6E2CE93E-B9D7-48C2-B4F9-7A3C06EDBF43}" type="presOf" srcId="{75614ED4-E50F-498D-8F88-0CB3AC6E6AC1}" destId="{8AF41E7A-201C-4E06-9133-BE33CCDC8A1B}" srcOrd="0" destOrd="0" presId="urn:microsoft.com/office/officeart/2005/8/layout/process3"/>
    <dgm:cxn modelId="{B34D903F-DE7D-4257-B957-74A7382489D7}" type="presOf" srcId="{7168E434-5F73-4BCB-8A69-92545D5528DB}" destId="{6AD5EC68-20AE-4B28-83FA-11B84871F4E8}" srcOrd="0" destOrd="0" presId="urn:microsoft.com/office/officeart/2005/8/layout/process3"/>
    <dgm:cxn modelId="{0ED38763-FA92-4FF1-B602-3F23B3FA0AB3}" srcId="{E0F7845F-D88C-4ACF-B63D-8F8F1EC9D08F}" destId="{B5ABFCC8-1ADF-40F9-ADB5-D5983D45BEE6}" srcOrd="0" destOrd="0" parTransId="{EE5FB5AE-7C03-41B4-8DC1-9905AA01A8B7}" sibTransId="{E4C1B896-15EF-49AE-98BA-C9D3650FC1F9}"/>
    <dgm:cxn modelId="{5CB14566-DBCB-4860-8AC0-7CAD7FA7F1CF}" type="presOf" srcId="{D4A6FE33-04F4-4A34-9813-486A6D5E5B19}" destId="{18C480DF-7CFE-4718-AAA8-60B1C7668030}" srcOrd="0" destOrd="0" presId="urn:microsoft.com/office/officeart/2005/8/layout/process3"/>
    <dgm:cxn modelId="{29052F48-2D2D-4771-9CD8-197241C27F2B}" srcId="{75614ED4-E50F-498D-8F88-0CB3AC6E6AC1}" destId="{9694C72D-E575-4ECA-9C5A-B1DCA9AC3D9B}" srcOrd="1" destOrd="0" parTransId="{711315A5-C494-4C00-8743-A279DE1608E4}" sibTransId="{10C77D01-90B6-466A-BB16-2194C1B50C5C}"/>
    <dgm:cxn modelId="{A122206D-7443-4EC7-9A8F-E9417F2A52F5}" type="presOf" srcId="{B81842EB-82C9-4D1D-9BB9-1AE62161AC30}" destId="{800350E9-5157-4B86-9174-6575C3AD31B4}" srcOrd="0" destOrd="0" presId="urn:microsoft.com/office/officeart/2005/8/layout/process3"/>
    <dgm:cxn modelId="{454BD44E-839D-4FDD-BEFC-2EB0F75697B5}" type="presOf" srcId="{210509CC-828E-49A9-9EF5-54B9728D2E66}" destId="{A42EC6D7-7B31-4B31-878B-D4863FFC5AFD}" srcOrd="1" destOrd="0" presId="urn:microsoft.com/office/officeart/2005/8/layout/process3"/>
    <dgm:cxn modelId="{C99BD954-A30C-4907-AEE5-B3D2F9EE0175}" srcId="{210509CC-828E-49A9-9EF5-54B9728D2E66}" destId="{E2A6CA65-38AE-47C9-B4AA-699B3A22077D}" srcOrd="1" destOrd="0" parTransId="{7D4AB71A-6FE6-4DCC-8596-6912081FF29E}" sibTransId="{0D1E3D17-A75E-485E-95DF-058AB63D478E}"/>
    <dgm:cxn modelId="{78459F75-F8BE-4621-959E-F627EC463357}" type="presOf" srcId="{08515335-BFC1-49D2-8A9D-501DBF27D84F}" destId="{0C874556-F833-47DA-8A25-B79A733BBA92}" srcOrd="1" destOrd="0" presId="urn:microsoft.com/office/officeart/2005/8/layout/process3"/>
    <dgm:cxn modelId="{0D25707F-1249-4483-85FA-E8D753AB8713}" srcId="{B5ABFCC8-1ADF-40F9-ADB5-D5983D45BEE6}" destId="{B81842EB-82C9-4D1D-9BB9-1AE62161AC30}" srcOrd="0" destOrd="0" parTransId="{BEC7F816-ADB6-4D2F-9F06-4E359FEBE61C}" sibTransId="{A23D6FA6-2A2D-4D75-8E16-E31A016F9AFD}"/>
    <dgm:cxn modelId="{C4A9BA85-8384-448D-B874-4A448B5BEEE3}" type="presOf" srcId="{210509CC-828E-49A9-9EF5-54B9728D2E66}" destId="{A7BD6402-6133-4EB9-836C-45143C159611}" srcOrd="0" destOrd="0" presId="urn:microsoft.com/office/officeart/2005/8/layout/process3"/>
    <dgm:cxn modelId="{4B0A568B-2A45-44B7-8FE7-8AC647FB3214}" type="presOf" srcId="{E4C1B896-15EF-49AE-98BA-C9D3650FC1F9}" destId="{7506F338-DAD0-45A3-8073-D9A952268833}" srcOrd="1" destOrd="0" presId="urn:microsoft.com/office/officeart/2005/8/layout/process3"/>
    <dgm:cxn modelId="{44F14292-CA2C-42CA-B122-D8568BCA4E6D}" srcId="{C22381AE-2A34-4E5E-ADF7-192602F76606}" destId="{6B8EADF3-7DAA-4649-9114-3F7A742151DD}" srcOrd="1" destOrd="0" parTransId="{8F7B2108-97D1-42E6-9912-FD4A3D22C344}" sibTransId="{4C7E1F2C-1CC3-47E8-B055-319AD0A3A789}"/>
    <dgm:cxn modelId="{1218F793-13B2-418D-80FA-44881D3A3181}" type="presOf" srcId="{59534422-B3AD-423A-A114-E239FD7EE944}" destId="{18C480DF-7CFE-4718-AAA8-60B1C7668030}" srcOrd="0" destOrd="2" presId="urn:microsoft.com/office/officeart/2005/8/layout/process3"/>
    <dgm:cxn modelId="{BA950B9E-BB9C-45F3-A0D7-FDF7A3D470F2}" type="presOf" srcId="{08515335-BFC1-49D2-8A9D-501DBF27D84F}" destId="{D977D490-6C17-4B15-8D63-438197DF3CC4}" srcOrd="0" destOrd="0" presId="urn:microsoft.com/office/officeart/2005/8/layout/process3"/>
    <dgm:cxn modelId="{4A81F0A4-3002-414E-BBC1-748B359B8366}" srcId="{E0F7845F-D88C-4ACF-B63D-8F8F1EC9D08F}" destId="{75614ED4-E50F-498D-8F88-0CB3AC6E6AC1}" srcOrd="4" destOrd="0" parTransId="{76DE35F4-BBFD-4F9D-BF7E-54CAFED6F0AF}" sibTransId="{109941D2-D67B-4E8E-82DF-64E625C6AEC0}"/>
    <dgm:cxn modelId="{1716E3A5-8F5B-4C01-97F9-F374C915C3C5}" srcId="{D247C320-B733-4B46-A3D6-2025638145D0}" destId="{1F2D5629-6583-43B4-8CF1-97BD4F24C69D}" srcOrd="1" destOrd="0" parTransId="{05AFEA61-A32B-47EC-B9A7-CE5C5E4E6940}" sibTransId="{EA7A129B-350A-4036-94F7-4F0BCD18A12C}"/>
    <dgm:cxn modelId="{01EFC3AF-7DD9-4243-942B-D452E4D84DF8}" type="presOf" srcId="{DEDBE979-FD2C-41FE-A53D-32ECB6AB0919}" destId="{800350E9-5157-4B86-9174-6575C3AD31B4}" srcOrd="0" destOrd="1" presId="urn:microsoft.com/office/officeart/2005/8/layout/process3"/>
    <dgm:cxn modelId="{4B66EAB4-76B8-49CE-BE43-4E23E9784433}" srcId="{E0F7845F-D88C-4ACF-B63D-8F8F1EC9D08F}" destId="{D247C320-B733-4B46-A3D6-2025638145D0}" srcOrd="1" destOrd="0" parTransId="{D8051CAE-AA62-4CB0-9F29-6710C16B3149}" sibTransId="{C25D179D-54BF-4A08-9DB0-8A23EC25C02B}"/>
    <dgm:cxn modelId="{C9B8B6B6-E6DA-418E-9CD1-E7A79B57462B}" type="presOf" srcId="{E4C1B896-15EF-49AE-98BA-C9D3650FC1F9}" destId="{7B04B925-596D-439D-937A-9691D7F90FB4}" srcOrd="0" destOrd="0" presId="urn:microsoft.com/office/officeart/2005/8/layout/process3"/>
    <dgm:cxn modelId="{2FFBFCBB-39C4-458E-B686-DD2A7FD4B69E}" type="presOf" srcId="{B5ABFCC8-1ADF-40F9-ADB5-D5983D45BEE6}" destId="{46E8649C-8F2D-421D-917F-E79A7CC77B86}" srcOrd="0" destOrd="0" presId="urn:microsoft.com/office/officeart/2005/8/layout/process3"/>
    <dgm:cxn modelId="{33CACCCA-9417-44D0-A4E8-3B22D9176554}" type="presOf" srcId="{C22381AE-2A34-4E5E-ADF7-192602F76606}" destId="{C57B1C78-4E13-4798-890A-0A5761F544F2}" srcOrd="1" destOrd="0" presId="urn:microsoft.com/office/officeart/2005/8/layout/process3"/>
    <dgm:cxn modelId="{C44314D6-6679-4272-938D-744EFFA875D8}" type="presOf" srcId="{6B8EADF3-7DAA-4649-9114-3F7A742151DD}" destId="{0AE02A7D-994F-469F-A039-FEB5ADBBEF7F}" srcOrd="0" destOrd="1" presId="urn:microsoft.com/office/officeart/2005/8/layout/process3"/>
    <dgm:cxn modelId="{9479AAD7-56CA-409F-9E2A-C6B095A07384}" type="presOf" srcId="{C25D179D-54BF-4A08-9DB0-8A23EC25C02B}" destId="{69E86E78-FF0B-44BA-9B30-7AD9874B0BFD}" srcOrd="0" destOrd="0" presId="urn:microsoft.com/office/officeart/2005/8/layout/process3"/>
    <dgm:cxn modelId="{24FA92D9-B1C2-434F-9C78-9E6F73761C0F}" type="presOf" srcId="{C1E7A9BE-21DB-45ED-8C79-26BE04C8E68F}" destId="{810F5900-B262-4656-B962-10E4EEB8E91A}" srcOrd="0" destOrd="0" presId="urn:microsoft.com/office/officeart/2005/8/layout/process3"/>
    <dgm:cxn modelId="{7FFA35DB-1425-4980-A0C6-FD01FA7D18B0}" srcId="{210509CC-828E-49A9-9EF5-54B9728D2E66}" destId="{59534422-B3AD-423A-A114-E239FD7EE944}" srcOrd="2" destOrd="0" parTransId="{47AB3218-7303-45C4-B786-4BB146893396}" sibTransId="{C7D351F5-5285-49FA-9E2B-DD67329B05C7}"/>
    <dgm:cxn modelId="{204342DC-6CE6-44BD-92CE-0E1CBC30E64C}" type="presOf" srcId="{C25D179D-54BF-4A08-9DB0-8A23EC25C02B}" destId="{9F35D1FE-3439-4308-BB18-B15AABE22F78}" srcOrd="1" destOrd="0" presId="urn:microsoft.com/office/officeart/2005/8/layout/process3"/>
    <dgm:cxn modelId="{7EA3A6DD-1823-4166-9FE5-6484932835AB}" type="presOf" srcId="{E2A6CA65-38AE-47C9-B4AA-699B3A22077D}" destId="{18C480DF-7CFE-4718-AAA8-60B1C7668030}" srcOrd="0" destOrd="1" presId="urn:microsoft.com/office/officeart/2005/8/layout/process3"/>
    <dgm:cxn modelId="{D370BEDE-C39E-44E5-B594-F0A4D138E7F1}" type="presOf" srcId="{8CE5B65E-3ACD-426C-9013-0C5109F0CFF2}" destId="{FFBC971B-8DE1-4A8E-A464-B66AACE675F0}" srcOrd="0" destOrd="0" presId="urn:microsoft.com/office/officeart/2005/8/layout/process3"/>
    <dgm:cxn modelId="{1D17DEE7-CB50-45DE-A76C-2F872EC6AC73}" type="presOf" srcId="{D247C320-B733-4B46-A3D6-2025638145D0}" destId="{28DEB511-BAC6-47E7-ABAB-C835C80B9A12}" srcOrd="0" destOrd="0" presId="urn:microsoft.com/office/officeart/2005/8/layout/process3"/>
    <dgm:cxn modelId="{93688FEF-B355-4912-B798-45804D5EC223}" srcId="{B5ABFCC8-1ADF-40F9-ADB5-D5983D45BEE6}" destId="{DEDBE979-FD2C-41FE-A53D-32ECB6AB0919}" srcOrd="1" destOrd="0" parTransId="{6E2F92DF-207D-4239-AD43-1387D675E323}" sibTransId="{F109E4C1-D734-46B9-9FE4-15A3E037B838}"/>
    <dgm:cxn modelId="{39A0BDF5-47CE-4D36-B1D5-90C0F86EAF2E}" type="presOf" srcId="{B5ABFCC8-1ADF-40F9-ADB5-D5983D45BEE6}" destId="{F5D9B6B7-9A09-4F5F-BE84-DB40FE520B25}" srcOrd="1" destOrd="0" presId="urn:microsoft.com/office/officeart/2005/8/layout/process3"/>
    <dgm:cxn modelId="{0A30BBF8-CD5C-474A-98D5-2D0DBB1BF49A}" type="presOf" srcId="{C22381AE-2A34-4E5E-ADF7-192602F76606}" destId="{6DB6D191-94B3-473F-8812-8A6D1EE4A82F}" srcOrd="0" destOrd="0" presId="urn:microsoft.com/office/officeart/2005/8/layout/process3"/>
    <dgm:cxn modelId="{92F837FA-19A7-4E9B-BB8C-DC1F3E4D0097}" type="presOf" srcId="{9694C72D-E575-4ECA-9C5A-B1DCA9AC3D9B}" destId="{810F5900-B262-4656-B962-10E4EEB8E91A}" srcOrd="0" destOrd="1" presId="urn:microsoft.com/office/officeart/2005/8/layout/process3"/>
    <dgm:cxn modelId="{4FD258D2-2902-4C54-B859-9A76D24CC798}" type="presParOf" srcId="{A3F29A02-06BC-4CBB-966F-E235F7559F1C}" destId="{8B5E1C11-1618-45F8-A131-2B7716455252}" srcOrd="0" destOrd="0" presId="urn:microsoft.com/office/officeart/2005/8/layout/process3"/>
    <dgm:cxn modelId="{ECD8DBB5-999F-4B0A-A083-4AC8043DA301}" type="presParOf" srcId="{8B5E1C11-1618-45F8-A131-2B7716455252}" destId="{46E8649C-8F2D-421D-917F-E79A7CC77B86}" srcOrd="0" destOrd="0" presId="urn:microsoft.com/office/officeart/2005/8/layout/process3"/>
    <dgm:cxn modelId="{8CE01800-F08B-4D6E-8C6E-EA6579FA25F7}" type="presParOf" srcId="{8B5E1C11-1618-45F8-A131-2B7716455252}" destId="{F5D9B6B7-9A09-4F5F-BE84-DB40FE520B25}" srcOrd="1" destOrd="0" presId="urn:microsoft.com/office/officeart/2005/8/layout/process3"/>
    <dgm:cxn modelId="{2CD128FC-A36B-4089-8924-92C11807BDE8}" type="presParOf" srcId="{8B5E1C11-1618-45F8-A131-2B7716455252}" destId="{800350E9-5157-4B86-9174-6575C3AD31B4}" srcOrd="2" destOrd="0" presId="urn:microsoft.com/office/officeart/2005/8/layout/process3"/>
    <dgm:cxn modelId="{7738C3C7-5B1E-41DA-BD24-7F46D3FC9225}" type="presParOf" srcId="{A3F29A02-06BC-4CBB-966F-E235F7559F1C}" destId="{7B04B925-596D-439D-937A-9691D7F90FB4}" srcOrd="1" destOrd="0" presId="urn:microsoft.com/office/officeart/2005/8/layout/process3"/>
    <dgm:cxn modelId="{ECFE8FF1-399F-49D7-B593-10918A6F2419}" type="presParOf" srcId="{7B04B925-596D-439D-937A-9691D7F90FB4}" destId="{7506F338-DAD0-45A3-8073-D9A952268833}" srcOrd="0" destOrd="0" presId="urn:microsoft.com/office/officeart/2005/8/layout/process3"/>
    <dgm:cxn modelId="{7EC1B1E2-3656-4F3B-B36B-9C0C5B2C8BA8}" type="presParOf" srcId="{A3F29A02-06BC-4CBB-966F-E235F7559F1C}" destId="{0CE4353D-74D5-41DB-B457-5664882950B7}" srcOrd="2" destOrd="0" presId="urn:microsoft.com/office/officeart/2005/8/layout/process3"/>
    <dgm:cxn modelId="{265936EA-89D7-49EB-B516-9806D376A13C}" type="presParOf" srcId="{0CE4353D-74D5-41DB-B457-5664882950B7}" destId="{28DEB511-BAC6-47E7-ABAB-C835C80B9A12}" srcOrd="0" destOrd="0" presId="urn:microsoft.com/office/officeart/2005/8/layout/process3"/>
    <dgm:cxn modelId="{824669A8-8091-49A1-903F-5760BD0A572B}" type="presParOf" srcId="{0CE4353D-74D5-41DB-B457-5664882950B7}" destId="{77152FCB-17B9-4DF4-B99F-93C5EE8ED355}" srcOrd="1" destOrd="0" presId="urn:microsoft.com/office/officeart/2005/8/layout/process3"/>
    <dgm:cxn modelId="{CB2E5759-AE20-4DAD-A364-E7079DB09F85}" type="presParOf" srcId="{0CE4353D-74D5-41DB-B457-5664882950B7}" destId="{6AD5EC68-20AE-4B28-83FA-11B84871F4E8}" srcOrd="2" destOrd="0" presId="urn:microsoft.com/office/officeart/2005/8/layout/process3"/>
    <dgm:cxn modelId="{29A27CF9-5245-4E3F-A14F-77A72497F3B5}" type="presParOf" srcId="{A3F29A02-06BC-4CBB-966F-E235F7559F1C}" destId="{69E86E78-FF0B-44BA-9B30-7AD9874B0BFD}" srcOrd="3" destOrd="0" presId="urn:microsoft.com/office/officeart/2005/8/layout/process3"/>
    <dgm:cxn modelId="{081E9601-BD40-4BDB-B8F3-86D458BDC809}" type="presParOf" srcId="{69E86E78-FF0B-44BA-9B30-7AD9874B0BFD}" destId="{9F35D1FE-3439-4308-BB18-B15AABE22F78}" srcOrd="0" destOrd="0" presId="urn:microsoft.com/office/officeart/2005/8/layout/process3"/>
    <dgm:cxn modelId="{75FBF18B-913A-47A3-8DE5-74CD507E8016}" type="presParOf" srcId="{A3F29A02-06BC-4CBB-966F-E235F7559F1C}" destId="{DF7611DC-328E-44F9-9791-9E37084964E6}" srcOrd="4" destOrd="0" presId="urn:microsoft.com/office/officeart/2005/8/layout/process3"/>
    <dgm:cxn modelId="{7C9C5524-0594-40FA-9503-8908F46EFD22}" type="presParOf" srcId="{DF7611DC-328E-44F9-9791-9E37084964E6}" destId="{A7BD6402-6133-4EB9-836C-45143C159611}" srcOrd="0" destOrd="0" presId="urn:microsoft.com/office/officeart/2005/8/layout/process3"/>
    <dgm:cxn modelId="{6CA9BABD-25CB-47D6-B306-575DA6DC6B1A}" type="presParOf" srcId="{DF7611DC-328E-44F9-9791-9E37084964E6}" destId="{A42EC6D7-7B31-4B31-878B-D4863FFC5AFD}" srcOrd="1" destOrd="0" presId="urn:microsoft.com/office/officeart/2005/8/layout/process3"/>
    <dgm:cxn modelId="{38AADB67-FD95-4373-AF8F-16C68934DB0A}" type="presParOf" srcId="{DF7611DC-328E-44F9-9791-9E37084964E6}" destId="{18C480DF-7CFE-4718-AAA8-60B1C7668030}" srcOrd="2" destOrd="0" presId="urn:microsoft.com/office/officeart/2005/8/layout/process3"/>
    <dgm:cxn modelId="{5409FF48-5420-4EB0-B391-2C3B0A4B063D}" type="presParOf" srcId="{A3F29A02-06BC-4CBB-966F-E235F7559F1C}" destId="{FFBC971B-8DE1-4A8E-A464-B66AACE675F0}" srcOrd="5" destOrd="0" presId="urn:microsoft.com/office/officeart/2005/8/layout/process3"/>
    <dgm:cxn modelId="{56EBA729-615F-405E-864C-1F0C498EB0E7}" type="presParOf" srcId="{FFBC971B-8DE1-4A8E-A464-B66AACE675F0}" destId="{1378A5BA-CD85-4E38-8779-F09D09CB4350}" srcOrd="0" destOrd="0" presId="urn:microsoft.com/office/officeart/2005/8/layout/process3"/>
    <dgm:cxn modelId="{6CA8886D-5827-4399-9BD2-8B8CC7183229}" type="presParOf" srcId="{A3F29A02-06BC-4CBB-966F-E235F7559F1C}" destId="{F1A3B81E-FD90-44D1-9046-1F3327A6058D}" srcOrd="6" destOrd="0" presId="urn:microsoft.com/office/officeart/2005/8/layout/process3"/>
    <dgm:cxn modelId="{21981928-FDA5-48D3-BF36-CF36ABF3FA96}" type="presParOf" srcId="{F1A3B81E-FD90-44D1-9046-1F3327A6058D}" destId="{6DB6D191-94B3-473F-8812-8A6D1EE4A82F}" srcOrd="0" destOrd="0" presId="urn:microsoft.com/office/officeart/2005/8/layout/process3"/>
    <dgm:cxn modelId="{B34B8623-4405-4949-AF6D-9B681D14A57C}" type="presParOf" srcId="{F1A3B81E-FD90-44D1-9046-1F3327A6058D}" destId="{C57B1C78-4E13-4798-890A-0A5761F544F2}" srcOrd="1" destOrd="0" presId="urn:microsoft.com/office/officeart/2005/8/layout/process3"/>
    <dgm:cxn modelId="{A8F2BD89-B2D0-4F08-84E8-F201A20E768D}" type="presParOf" srcId="{F1A3B81E-FD90-44D1-9046-1F3327A6058D}" destId="{0AE02A7D-994F-469F-A039-FEB5ADBBEF7F}" srcOrd="2" destOrd="0" presId="urn:microsoft.com/office/officeart/2005/8/layout/process3"/>
    <dgm:cxn modelId="{D7B497FF-683B-41DB-A0B9-E11BE7FE9264}" type="presParOf" srcId="{A3F29A02-06BC-4CBB-966F-E235F7559F1C}" destId="{D977D490-6C17-4B15-8D63-438197DF3CC4}" srcOrd="7" destOrd="0" presId="urn:microsoft.com/office/officeart/2005/8/layout/process3"/>
    <dgm:cxn modelId="{ACF3D2E9-D371-4FE1-A8EE-02FBDEF19CBB}" type="presParOf" srcId="{D977D490-6C17-4B15-8D63-438197DF3CC4}" destId="{0C874556-F833-47DA-8A25-B79A733BBA92}" srcOrd="0" destOrd="0" presId="urn:microsoft.com/office/officeart/2005/8/layout/process3"/>
    <dgm:cxn modelId="{CBEB3879-D316-473D-BA31-7E4DF5C00604}" type="presParOf" srcId="{A3F29A02-06BC-4CBB-966F-E235F7559F1C}" destId="{65DC07AB-98AD-48CB-A32B-39E9656F9A1C}" srcOrd="8" destOrd="0" presId="urn:microsoft.com/office/officeart/2005/8/layout/process3"/>
    <dgm:cxn modelId="{AB6DA312-BC08-4801-A524-640B28BBA732}" type="presParOf" srcId="{65DC07AB-98AD-48CB-A32B-39E9656F9A1C}" destId="{8AF41E7A-201C-4E06-9133-BE33CCDC8A1B}" srcOrd="0" destOrd="0" presId="urn:microsoft.com/office/officeart/2005/8/layout/process3"/>
    <dgm:cxn modelId="{091CF06B-DDAE-475F-BC5C-C8C4BC74A86C}" type="presParOf" srcId="{65DC07AB-98AD-48CB-A32B-39E9656F9A1C}" destId="{7ECC3B17-E603-44FA-97FA-0F721848DA2D}" srcOrd="1" destOrd="0" presId="urn:microsoft.com/office/officeart/2005/8/layout/process3"/>
    <dgm:cxn modelId="{EA14FF3F-829F-43D8-809B-1A99855924A4}" type="presParOf" srcId="{65DC07AB-98AD-48CB-A32B-39E9656F9A1C}" destId="{810F5900-B262-4656-B962-10E4EEB8E91A}" srcOrd="2" destOrd="0" presId="urn:microsoft.com/office/officeart/2005/8/layout/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C3486FEF-9B36-4B1F-BC97-ECCD4CA1A02E}"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en-GB"/>
        </a:p>
      </dgm:t>
    </dgm:pt>
    <dgm:pt modelId="{C19430FA-259C-4EBA-946E-B8836F19D12C}">
      <dgm:prSet phldrT="[Text]" custT="1"/>
      <dgm:spPr/>
      <dgm:t>
        <a:bodyPr/>
        <a:lstStyle/>
        <a:p>
          <a:r>
            <a:rPr lang="en-GB" sz="2400" kern="1200" dirty="0">
              <a:latin typeface="Calibri" panose="020F0502020204030204" pitchFamily="34" charset="0"/>
              <a:ea typeface="Calibri" panose="020F0502020204030204" pitchFamily="34" charset="0"/>
              <a:cs typeface="Calibri" panose="020F0502020204030204" pitchFamily="34" charset="0"/>
            </a:rPr>
            <a:t>Definitions of key performance indicators</a:t>
          </a:r>
          <a:endParaRPr lang="en-GB" sz="2400" kern="1200" dirty="0">
            <a:solidFill>
              <a:srgbClr val="FFFFFF"/>
            </a:solidFill>
            <a:latin typeface="Calibri" panose="020F0502020204030204" pitchFamily="34" charset="0"/>
            <a:ea typeface="Calibri" panose="020F0502020204030204" pitchFamily="34" charset="0"/>
            <a:cs typeface="Calibri" panose="020F0502020204030204" pitchFamily="34" charset="0"/>
          </a:endParaRPr>
        </a:p>
      </dgm:t>
    </dgm:pt>
    <dgm:pt modelId="{ACBF6483-EFB0-4B8E-9860-93D6A6E11803}" type="parTrans" cxnId="{D7E7D79B-45F2-44B0-B51C-9FE80624E634}">
      <dgm:prSet/>
      <dgm:spPr/>
      <dgm:t>
        <a:bodyPr/>
        <a:lstStyle/>
        <a:p>
          <a:endParaRPr lang="en-GB"/>
        </a:p>
      </dgm:t>
    </dgm:pt>
    <dgm:pt modelId="{4C1C2297-912A-4B92-875D-59AA5FEA7610}" type="sibTrans" cxnId="{D7E7D79B-45F2-44B0-B51C-9FE80624E634}">
      <dgm:prSet/>
      <dgm:spPr/>
      <dgm:t>
        <a:bodyPr/>
        <a:lstStyle/>
        <a:p>
          <a:endParaRPr lang="en-GB"/>
        </a:p>
      </dgm:t>
    </dgm:pt>
    <dgm:pt modelId="{F7564EB3-AFB9-4D39-8718-D8B03E26EA6C}">
      <dgm:prSet/>
      <dgm:spPr/>
      <dgm:t>
        <a:bodyPr/>
        <a:lstStyle/>
        <a:p>
          <a:r>
            <a:rPr lang="en-US" dirty="0">
              <a:latin typeface="Calibri" panose="020F0502020204030204" pitchFamily="34" charset="0"/>
              <a:ea typeface="Calibri" panose="020F0502020204030204" pitchFamily="34" charset="0"/>
              <a:cs typeface="Calibri" panose="020F0502020204030204" pitchFamily="34" charset="0"/>
            </a:rPr>
            <a:t>Assessment or audit program </a:t>
          </a:r>
          <a:endParaRPr lang="en-GB" dirty="0">
            <a:latin typeface="Calibri" panose="020F0502020204030204" pitchFamily="34" charset="0"/>
            <a:ea typeface="Calibri" panose="020F0502020204030204" pitchFamily="34" charset="0"/>
            <a:cs typeface="Calibri" panose="020F0502020204030204" pitchFamily="34" charset="0"/>
          </a:endParaRPr>
        </a:p>
      </dgm:t>
    </dgm:pt>
    <dgm:pt modelId="{B0379677-DB88-4C9D-949C-53748B0A387D}" type="sibTrans" cxnId="{68C93E80-E25D-4871-9097-EB39DB5C7198}">
      <dgm:prSet/>
      <dgm:spPr/>
      <dgm:t>
        <a:bodyPr/>
        <a:lstStyle/>
        <a:p>
          <a:endParaRPr lang="en-GB"/>
        </a:p>
      </dgm:t>
    </dgm:pt>
    <dgm:pt modelId="{4D703068-0A86-4A35-89C3-246FF464E2B5}" type="parTrans" cxnId="{68C93E80-E25D-4871-9097-EB39DB5C7198}">
      <dgm:prSet/>
      <dgm:spPr/>
      <dgm:t>
        <a:bodyPr/>
        <a:lstStyle/>
        <a:p>
          <a:endParaRPr lang="en-GB"/>
        </a:p>
      </dgm:t>
    </dgm:pt>
    <dgm:pt modelId="{8B6CD865-8E85-4D62-9ED5-999F2416BB8D}">
      <dgm:prSet/>
      <dgm:spPr/>
      <dgm:t>
        <a:bodyPr/>
        <a:lstStyle/>
        <a:p>
          <a:r>
            <a:rPr lang="en-GB" dirty="0">
              <a:latin typeface="Calibri" panose="020F0502020204030204" pitchFamily="34" charset="0"/>
              <a:ea typeface="Calibri" panose="020F0502020204030204" pitchFamily="34" charset="0"/>
              <a:cs typeface="Calibri" panose="020F0502020204030204" pitchFamily="34" charset="0"/>
            </a:rPr>
            <a:t>Results and reports of measurements, assessments and audits</a:t>
          </a:r>
          <a:endParaRPr lang="en-US" dirty="0">
            <a:latin typeface="Calibri" panose="020F0502020204030204" pitchFamily="34" charset="0"/>
            <a:ea typeface="Calibri" panose="020F0502020204030204" pitchFamily="34" charset="0"/>
            <a:cs typeface="Calibri" panose="020F0502020204030204" pitchFamily="34" charset="0"/>
          </a:endParaRPr>
        </a:p>
      </dgm:t>
    </dgm:pt>
    <dgm:pt modelId="{4BFB693A-18DA-441A-9BF1-C72FA4E1799B}" type="sibTrans" cxnId="{69EFC5D5-0109-45F1-A73B-779E31BACB58}">
      <dgm:prSet/>
      <dgm:spPr/>
      <dgm:t>
        <a:bodyPr/>
        <a:lstStyle/>
        <a:p>
          <a:endParaRPr lang="en-GB"/>
        </a:p>
      </dgm:t>
    </dgm:pt>
    <dgm:pt modelId="{49EC87D7-82C6-4696-971A-63647A1F10E4}" type="parTrans" cxnId="{69EFC5D5-0109-45F1-A73B-779E31BACB58}">
      <dgm:prSet/>
      <dgm:spPr/>
      <dgm:t>
        <a:bodyPr/>
        <a:lstStyle/>
        <a:p>
          <a:endParaRPr lang="en-GB"/>
        </a:p>
      </dgm:t>
    </dgm:pt>
    <dgm:pt modelId="{CF34DE7A-FE2F-43CC-A80C-2CCF882A7992}">
      <dgm:prSet/>
      <dgm:spPr/>
      <dgm:t>
        <a:bodyPr/>
        <a:lstStyle/>
        <a:p>
          <a:r>
            <a:rPr lang="en-GB" dirty="0">
              <a:latin typeface="Calibri" panose="020F0502020204030204" pitchFamily="34" charset="0"/>
              <a:ea typeface="Calibri" panose="020F0502020204030204" pitchFamily="34" charset="0"/>
              <a:cs typeface="Calibri" panose="020F0502020204030204" pitchFamily="34" charset="0"/>
            </a:rPr>
            <a:t>Identified nonconformities, deviations from goals and opportunities for improvement</a:t>
          </a:r>
        </a:p>
      </dgm:t>
    </dgm:pt>
    <dgm:pt modelId="{357987A3-79EA-4047-977A-634E2B6A63D1}" type="sibTrans" cxnId="{3867967D-3F8B-4AE8-B956-C862AB0A373C}">
      <dgm:prSet/>
      <dgm:spPr/>
      <dgm:t>
        <a:bodyPr/>
        <a:lstStyle/>
        <a:p>
          <a:endParaRPr lang="en-GB"/>
        </a:p>
      </dgm:t>
    </dgm:pt>
    <dgm:pt modelId="{E15E7854-3686-4300-B37F-868FD305AC87}" type="parTrans" cxnId="{3867967D-3F8B-4AE8-B956-C862AB0A373C}">
      <dgm:prSet/>
      <dgm:spPr/>
      <dgm:t>
        <a:bodyPr/>
        <a:lstStyle/>
        <a:p>
          <a:endParaRPr lang="en-GB"/>
        </a:p>
      </dgm:t>
    </dgm:pt>
    <dgm:pt modelId="{9C40CB5A-32A8-45FB-A1D5-2872498DC08A}" type="pres">
      <dgm:prSet presAssocID="{C3486FEF-9B36-4B1F-BC97-ECCD4CA1A02E}" presName="Name0" presStyleCnt="0">
        <dgm:presLayoutVars>
          <dgm:dir/>
          <dgm:animLvl val="lvl"/>
          <dgm:resizeHandles/>
        </dgm:presLayoutVars>
      </dgm:prSet>
      <dgm:spPr/>
    </dgm:pt>
    <dgm:pt modelId="{85FAF93D-5EF3-406E-B502-09BB14A7F3A3}" type="pres">
      <dgm:prSet presAssocID="{C19430FA-259C-4EBA-946E-B8836F19D12C}" presName="linNode" presStyleCnt="0"/>
      <dgm:spPr/>
    </dgm:pt>
    <dgm:pt modelId="{72F53F89-B5BB-41E9-8F09-B35C778B5305}" type="pres">
      <dgm:prSet presAssocID="{C19430FA-259C-4EBA-946E-B8836F19D12C}" presName="parentShp" presStyleLbl="node1" presStyleIdx="0" presStyleCnt="4" custScaleX="702332" custScaleY="99132">
        <dgm:presLayoutVars>
          <dgm:bulletEnabled val="1"/>
        </dgm:presLayoutVars>
      </dgm:prSet>
      <dgm:spPr/>
    </dgm:pt>
    <dgm:pt modelId="{B706830E-E7D8-4C6F-989A-0DC8FE9E5EF1}" type="pres">
      <dgm:prSet presAssocID="{C19430FA-259C-4EBA-946E-B8836F19D12C}" presName="childShp" presStyleLbl="bgAccFollowNode1" presStyleIdx="0" presStyleCnt="4">
        <dgm:presLayoutVars>
          <dgm:bulletEnabled val="1"/>
        </dgm:presLayoutVars>
      </dgm:prSet>
      <dgm:spPr/>
    </dgm:pt>
    <dgm:pt modelId="{4100E255-8188-4F41-9828-BBBB13F07024}" type="pres">
      <dgm:prSet presAssocID="{4C1C2297-912A-4B92-875D-59AA5FEA7610}" presName="spacing" presStyleCnt="0"/>
      <dgm:spPr/>
    </dgm:pt>
    <dgm:pt modelId="{216D0921-29B4-4312-A520-BDA87B1CD204}" type="pres">
      <dgm:prSet presAssocID="{F7564EB3-AFB9-4D39-8718-D8B03E26EA6C}" presName="linNode" presStyleCnt="0"/>
      <dgm:spPr/>
    </dgm:pt>
    <dgm:pt modelId="{D8BF686C-47B4-4BC1-A3B9-966FA182BA2A}" type="pres">
      <dgm:prSet presAssocID="{F7564EB3-AFB9-4D39-8718-D8B03E26EA6C}" presName="parentShp" presStyleLbl="node1" presStyleIdx="1" presStyleCnt="4" custScaleX="701370">
        <dgm:presLayoutVars>
          <dgm:bulletEnabled val="1"/>
        </dgm:presLayoutVars>
      </dgm:prSet>
      <dgm:spPr/>
    </dgm:pt>
    <dgm:pt modelId="{63247F94-7C48-4E4F-9A1F-2E238CF9D0C1}" type="pres">
      <dgm:prSet presAssocID="{F7564EB3-AFB9-4D39-8718-D8B03E26EA6C}" presName="childShp" presStyleLbl="bgAccFollowNode1" presStyleIdx="1" presStyleCnt="4">
        <dgm:presLayoutVars>
          <dgm:bulletEnabled val="1"/>
        </dgm:presLayoutVars>
      </dgm:prSet>
      <dgm:spPr/>
    </dgm:pt>
    <dgm:pt modelId="{8F6423DB-9034-4AD1-988A-09C538133D2F}" type="pres">
      <dgm:prSet presAssocID="{B0379677-DB88-4C9D-949C-53748B0A387D}" presName="spacing" presStyleCnt="0"/>
      <dgm:spPr/>
    </dgm:pt>
    <dgm:pt modelId="{D35F65FA-EA76-4181-9B77-D1AE4119E10B}" type="pres">
      <dgm:prSet presAssocID="{8B6CD865-8E85-4D62-9ED5-999F2416BB8D}" presName="linNode" presStyleCnt="0"/>
      <dgm:spPr/>
    </dgm:pt>
    <dgm:pt modelId="{F4CF3C51-FE7B-4DC3-B5B6-D484EB789DD1}" type="pres">
      <dgm:prSet presAssocID="{8B6CD865-8E85-4D62-9ED5-999F2416BB8D}" presName="parentShp" presStyleLbl="node1" presStyleIdx="2" presStyleCnt="4" custScaleX="701370">
        <dgm:presLayoutVars>
          <dgm:bulletEnabled val="1"/>
        </dgm:presLayoutVars>
      </dgm:prSet>
      <dgm:spPr/>
    </dgm:pt>
    <dgm:pt modelId="{E5E9182E-B78D-4ACF-871A-588833019F79}" type="pres">
      <dgm:prSet presAssocID="{8B6CD865-8E85-4D62-9ED5-999F2416BB8D}" presName="childShp" presStyleLbl="bgAccFollowNode1" presStyleIdx="2" presStyleCnt="4">
        <dgm:presLayoutVars>
          <dgm:bulletEnabled val="1"/>
        </dgm:presLayoutVars>
      </dgm:prSet>
      <dgm:spPr/>
    </dgm:pt>
    <dgm:pt modelId="{6DA1E376-E7D5-422E-9F6C-7EC252D0F2B3}" type="pres">
      <dgm:prSet presAssocID="{4BFB693A-18DA-441A-9BF1-C72FA4E1799B}" presName="spacing" presStyleCnt="0"/>
      <dgm:spPr/>
    </dgm:pt>
    <dgm:pt modelId="{F10322CD-D91B-4A26-AF7D-2AA3AF914BC7}" type="pres">
      <dgm:prSet presAssocID="{CF34DE7A-FE2F-43CC-A80C-2CCF882A7992}" presName="linNode" presStyleCnt="0"/>
      <dgm:spPr/>
    </dgm:pt>
    <dgm:pt modelId="{84F70DF5-D815-447B-B54F-032A2225AE9C}" type="pres">
      <dgm:prSet presAssocID="{CF34DE7A-FE2F-43CC-A80C-2CCF882A7992}" presName="parentShp" presStyleLbl="node1" presStyleIdx="3" presStyleCnt="4" custScaleX="701370">
        <dgm:presLayoutVars>
          <dgm:bulletEnabled val="1"/>
        </dgm:presLayoutVars>
      </dgm:prSet>
      <dgm:spPr/>
    </dgm:pt>
    <dgm:pt modelId="{BCE2C604-8DD9-47DB-917E-BDB526068FBA}" type="pres">
      <dgm:prSet presAssocID="{CF34DE7A-FE2F-43CC-A80C-2CCF882A7992}" presName="childShp" presStyleLbl="bgAccFollowNode1" presStyleIdx="3" presStyleCnt="4">
        <dgm:presLayoutVars>
          <dgm:bulletEnabled val="1"/>
        </dgm:presLayoutVars>
      </dgm:prSet>
      <dgm:spPr/>
    </dgm:pt>
  </dgm:ptLst>
  <dgm:cxnLst>
    <dgm:cxn modelId="{A0523225-4FFF-426D-A338-4928A1CEF756}" type="presOf" srcId="{C19430FA-259C-4EBA-946E-B8836F19D12C}" destId="{72F53F89-B5BB-41E9-8F09-B35C778B5305}" srcOrd="0" destOrd="0" presId="urn:microsoft.com/office/officeart/2005/8/layout/vList6"/>
    <dgm:cxn modelId="{2F642331-458B-4B2F-BD3B-800EE4634465}" type="presOf" srcId="{8B6CD865-8E85-4D62-9ED5-999F2416BB8D}" destId="{F4CF3C51-FE7B-4DC3-B5B6-D484EB789DD1}" srcOrd="0" destOrd="0" presId="urn:microsoft.com/office/officeart/2005/8/layout/vList6"/>
    <dgm:cxn modelId="{D30AFE35-826B-426A-B919-54F184DF30C9}" type="presOf" srcId="{CF34DE7A-FE2F-43CC-A80C-2CCF882A7992}" destId="{84F70DF5-D815-447B-B54F-032A2225AE9C}" srcOrd="0" destOrd="0" presId="urn:microsoft.com/office/officeart/2005/8/layout/vList6"/>
    <dgm:cxn modelId="{BFB09340-856F-4E6A-9610-C3E3E79D22B7}" type="presOf" srcId="{C3486FEF-9B36-4B1F-BC97-ECCD4CA1A02E}" destId="{9C40CB5A-32A8-45FB-A1D5-2872498DC08A}" srcOrd="0" destOrd="0" presId="urn:microsoft.com/office/officeart/2005/8/layout/vList6"/>
    <dgm:cxn modelId="{D927C34B-E994-40F8-B5B2-7EADE1C8CF7C}" type="presOf" srcId="{F7564EB3-AFB9-4D39-8718-D8B03E26EA6C}" destId="{D8BF686C-47B4-4BC1-A3B9-966FA182BA2A}" srcOrd="0" destOrd="0" presId="urn:microsoft.com/office/officeart/2005/8/layout/vList6"/>
    <dgm:cxn modelId="{3867967D-3F8B-4AE8-B956-C862AB0A373C}" srcId="{C3486FEF-9B36-4B1F-BC97-ECCD4CA1A02E}" destId="{CF34DE7A-FE2F-43CC-A80C-2CCF882A7992}" srcOrd="3" destOrd="0" parTransId="{E15E7854-3686-4300-B37F-868FD305AC87}" sibTransId="{357987A3-79EA-4047-977A-634E2B6A63D1}"/>
    <dgm:cxn modelId="{68C93E80-E25D-4871-9097-EB39DB5C7198}" srcId="{C3486FEF-9B36-4B1F-BC97-ECCD4CA1A02E}" destId="{F7564EB3-AFB9-4D39-8718-D8B03E26EA6C}" srcOrd="1" destOrd="0" parTransId="{4D703068-0A86-4A35-89C3-246FF464E2B5}" sibTransId="{B0379677-DB88-4C9D-949C-53748B0A387D}"/>
    <dgm:cxn modelId="{D7E7D79B-45F2-44B0-B51C-9FE80624E634}" srcId="{C3486FEF-9B36-4B1F-BC97-ECCD4CA1A02E}" destId="{C19430FA-259C-4EBA-946E-B8836F19D12C}" srcOrd="0" destOrd="0" parTransId="{ACBF6483-EFB0-4B8E-9860-93D6A6E11803}" sibTransId="{4C1C2297-912A-4B92-875D-59AA5FEA7610}"/>
    <dgm:cxn modelId="{69EFC5D5-0109-45F1-A73B-779E31BACB58}" srcId="{C3486FEF-9B36-4B1F-BC97-ECCD4CA1A02E}" destId="{8B6CD865-8E85-4D62-9ED5-999F2416BB8D}" srcOrd="2" destOrd="0" parTransId="{49EC87D7-82C6-4696-971A-63647A1F10E4}" sibTransId="{4BFB693A-18DA-441A-9BF1-C72FA4E1799B}"/>
    <dgm:cxn modelId="{D3295E54-9A2E-4136-BF98-2CC4EEDFC1ED}" type="presParOf" srcId="{9C40CB5A-32A8-45FB-A1D5-2872498DC08A}" destId="{85FAF93D-5EF3-406E-B502-09BB14A7F3A3}" srcOrd="0" destOrd="0" presId="urn:microsoft.com/office/officeart/2005/8/layout/vList6"/>
    <dgm:cxn modelId="{55D45B78-4F2C-45DD-99C1-3D80AD956CD0}" type="presParOf" srcId="{85FAF93D-5EF3-406E-B502-09BB14A7F3A3}" destId="{72F53F89-B5BB-41E9-8F09-B35C778B5305}" srcOrd="0" destOrd="0" presId="urn:microsoft.com/office/officeart/2005/8/layout/vList6"/>
    <dgm:cxn modelId="{3ED5AC7E-FC6F-4406-A8DD-BFCC413EEACD}" type="presParOf" srcId="{85FAF93D-5EF3-406E-B502-09BB14A7F3A3}" destId="{B706830E-E7D8-4C6F-989A-0DC8FE9E5EF1}" srcOrd="1" destOrd="0" presId="urn:microsoft.com/office/officeart/2005/8/layout/vList6"/>
    <dgm:cxn modelId="{17D5171C-3EB1-467F-A0CE-59B6EC09E6D8}" type="presParOf" srcId="{9C40CB5A-32A8-45FB-A1D5-2872498DC08A}" destId="{4100E255-8188-4F41-9828-BBBB13F07024}" srcOrd="1" destOrd="0" presId="urn:microsoft.com/office/officeart/2005/8/layout/vList6"/>
    <dgm:cxn modelId="{701CB0DC-1E37-4969-9B30-F205732E8EA3}" type="presParOf" srcId="{9C40CB5A-32A8-45FB-A1D5-2872498DC08A}" destId="{216D0921-29B4-4312-A520-BDA87B1CD204}" srcOrd="2" destOrd="0" presId="urn:microsoft.com/office/officeart/2005/8/layout/vList6"/>
    <dgm:cxn modelId="{886E08C6-EA00-44CF-BDA1-CCC85743E54F}" type="presParOf" srcId="{216D0921-29B4-4312-A520-BDA87B1CD204}" destId="{D8BF686C-47B4-4BC1-A3B9-966FA182BA2A}" srcOrd="0" destOrd="0" presId="urn:microsoft.com/office/officeart/2005/8/layout/vList6"/>
    <dgm:cxn modelId="{2B8BC969-5F94-4C3F-9872-125720F60DD7}" type="presParOf" srcId="{216D0921-29B4-4312-A520-BDA87B1CD204}" destId="{63247F94-7C48-4E4F-9A1F-2E238CF9D0C1}" srcOrd="1" destOrd="0" presId="urn:microsoft.com/office/officeart/2005/8/layout/vList6"/>
    <dgm:cxn modelId="{3E028873-6601-4E08-9838-B4AE7C1E4286}" type="presParOf" srcId="{9C40CB5A-32A8-45FB-A1D5-2872498DC08A}" destId="{8F6423DB-9034-4AD1-988A-09C538133D2F}" srcOrd="3" destOrd="0" presId="urn:microsoft.com/office/officeart/2005/8/layout/vList6"/>
    <dgm:cxn modelId="{22A7F639-83C0-421F-9DF3-BA8B1D8994CB}" type="presParOf" srcId="{9C40CB5A-32A8-45FB-A1D5-2872498DC08A}" destId="{D35F65FA-EA76-4181-9B77-D1AE4119E10B}" srcOrd="4" destOrd="0" presId="urn:microsoft.com/office/officeart/2005/8/layout/vList6"/>
    <dgm:cxn modelId="{40194E86-6792-4C00-A3EA-7CD9D25C060C}" type="presParOf" srcId="{D35F65FA-EA76-4181-9B77-D1AE4119E10B}" destId="{F4CF3C51-FE7B-4DC3-B5B6-D484EB789DD1}" srcOrd="0" destOrd="0" presId="urn:microsoft.com/office/officeart/2005/8/layout/vList6"/>
    <dgm:cxn modelId="{83FD321C-5E24-4C98-A182-870B2F3DA9F5}" type="presParOf" srcId="{D35F65FA-EA76-4181-9B77-D1AE4119E10B}" destId="{E5E9182E-B78D-4ACF-871A-588833019F79}" srcOrd="1" destOrd="0" presId="urn:microsoft.com/office/officeart/2005/8/layout/vList6"/>
    <dgm:cxn modelId="{06B27C49-A4EF-4366-A73D-14910F187563}" type="presParOf" srcId="{9C40CB5A-32A8-45FB-A1D5-2872498DC08A}" destId="{6DA1E376-E7D5-422E-9F6C-7EC252D0F2B3}" srcOrd="5" destOrd="0" presId="urn:microsoft.com/office/officeart/2005/8/layout/vList6"/>
    <dgm:cxn modelId="{01CAAAB6-9B02-4E52-B117-BBB97B1DB8D3}" type="presParOf" srcId="{9C40CB5A-32A8-45FB-A1D5-2872498DC08A}" destId="{F10322CD-D91B-4A26-AF7D-2AA3AF914BC7}" srcOrd="6" destOrd="0" presId="urn:microsoft.com/office/officeart/2005/8/layout/vList6"/>
    <dgm:cxn modelId="{E2D21E30-B1C8-4FD6-9486-28F278D80991}" type="presParOf" srcId="{F10322CD-D91B-4A26-AF7D-2AA3AF914BC7}" destId="{84F70DF5-D815-447B-B54F-032A2225AE9C}" srcOrd="0" destOrd="0" presId="urn:microsoft.com/office/officeart/2005/8/layout/vList6"/>
    <dgm:cxn modelId="{CDCCE71E-6638-4771-9352-988357E9ED74}" type="presParOf" srcId="{F10322CD-D91B-4A26-AF7D-2AA3AF914BC7}" destId="{BCE2C604-8DD9-47DB-917E-BDB526068FBA}"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67C89A58-CA48-4B0B-8DE6-7133937146D9}"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en-GB"/>
        </a:p>
      </dgm:t>
    </dgm:pt>
    <dgm:pt modelId="{7D6FD033-5389-4266-9A58-4366EF7ADAE6}">
      <dgm:prSet phldrT="[Text]" custT="1"/>
      <dgm:spPr/>
      <dgm:t>
        <a:bodyPr/>
        <a:lstStyle/>
        <a:p>
          <a:r>
            <a:rPr lang="en-GB" sz="2800" dirty="0">
              <a:latin typeface="Calibri" panose="020F0502020204030204" pitchFamily="34" charset="0"/>
              <a:ea typeface="Calibri" panose="020F0502020204030204" pitchFamily="34" charset="0"/>
              <a:cs typeface="Calibri" panose="020F0502020204030204" pitchFamily="34" charset="0"/>
            </a:rPr>
            <a:t>Incremental progress in the effectiveness and maturity of the SMS</a:t>
          </a:r>
          <a:endParaRPr lang="en-GB" sz="2800" dirty="0"/>
        </a:p>
      </dgm:t>
    </dgm:pt>
    <dgm:pt modelId="{B89DBA31-18E8-4E05-9289-FAEB2AD45159}" type="parTrans" cxnId="{F9380EA5-69A9-495B-91B8-FD2C7799EA7E}">
      <dgm:prSet/>
      <dgm:spPr/>
      <dgm:t>
        <a:bodyPr/>
        <a:lstStyle/>
        <a:p>
          <a:endParaRPr lang="en-GB"/>
        </a:p>
      </dgm:t>
    </dgm:pt>
    <dgm:pt modelId="{00D3859C-0E4B-47D1-9E6D-C0E047B21257}" type="sibTrans" cxnId="{F9380EA5-69A9-495B-91B8-FD2C7799EA7E}">
      <dgm:prSet/>
      <dgm:spPr/>
      <dgm:t>
        <a:bodyPr/>
        <a:lstStyle/>
        <a:p>
          <a:endParaRPr lang="en-GB"/>
        </a:p>
      </dgm:t>
    </dgm:pt>
    <dgm:pt modelId="{9E5CCB2F-C3E7-4CF7-8AEC-5B834B8738E7}" type="pres">
      <dgm:prSet presAssocID="{67C89A58-CA48-4B0B-8DE6-7133937146D9}" presName="Name0" presStyleCnt="0">
        <dgm:presLayoutVars>
          <dgm:dir/>
          <dgm:animLvl val="lvl"/>
          <dgm:resizeHandles/>
        </dgm:presLayoutVars>
      </dgm:prSet>
      <dgm:spPr/>
    </dgm:pt>
    <dgm:pt modelId="{51B53292-9BDA-4BD2-91EB-9C761FEB1E1F}" type="pres">
      <dgm:prSet presAssocID="{7D6FD033-5389-4266-9A58-4366EF7ADAE6}" presName="linNode" presStyleCnt="0"/>
      <dgm:spPr/>
    </dgm:pt>
    <dgm:pt modelId="{19DB26A5-2E09-4802-838A-7D4D939769ED}" type="pres">
      <dgm:prSet presAssocID="{7D6FD033-5389-4266-9A58-4366EF7ADAE6}" presName="parentShp" presStyleLbl="node1" presStyleIdx="0" presStyleCnt="1" custScaleX="546938">
        <dgm:presLayoutVars>
          <dgm:bulletEnabled val="1"/>
        </dgm:presLayoutVars>
      </dgm:prSet>
      <dgm:spPr/>
    </dgm:pt>
    <dgm:pt modelId="{8A53127B-F648-40C4-ACF5-370966F60A9F}" type="pres">
      <dgm:prSet presAssocID="{7D6FD033-5389-4266-9A58-4366EF7ADAE6}" presName="childShp" presStyleLbl="bgAccFollowNode1" presStyleIdx="0" presStyleCnt="1">
        <dgm:presLayoutVars>
          <dgm:bulletEnabled val="1"/>
        </dgm:presLayoutVars>
      </dgm:prSet>
      <dgm:spPr/>
    </dgm:pt>
  </dgm:ptLst>
  <dgm:cxnLst>
    <dgm:cxn modelId="{2FC1B768-98EF-452B-9A72-13083D7704D0}" type="presOf" srcId="{67C89A58-CA48-4B0B-8DE6-7133937146D9}" destId="{9E5CCB2F-C3E7-4CF7-8AEC-5B834B8738E7}" srcOrd="0" destOrd="0" presId="urn:microsoft.com/office/officeart/2005/8/layout/vList6"/>
    <dgm:cxn modelId="{B808C783-6FE8-4779-A01B-4BFBB4C4D523}" type="presOf" srcId="{7D6FD033-5389-4266-9A58-4366EF7ADAE6}" destId="{19DB26A5-2E09-4802-838A-7D4D939769ED}" srcOrd="0" destOrd="0" presId="urn:microsoft.com/office/officeart/2005/8/layout/vList6"/>
    <dgm:cxn modelId="{F9380EA5-69A9-495B-91B8-FD2C7799EA7E}" srcId="{67C89A58-CA48-4B0B-8DE6-7133937146D9}" destId="{7D6FD033-5389-4266-9A58-4366EF7ADAE6}" srcOrd="0" destOrd="0" parTransId="{B89DBA31-18E8-4E05-9289-FAEB2AD45159}" sibTransId="{00D3859C-0E4B-47D1-9E6D-C0E047B21257}"/>
    <dgm:cxn modelId="{B44F3BA9-F1D3-4087-BF71-FBDAE54F256D}" type="presParOf" srcId="{9E5CCB2F-C3E7-4CF7-8AEC-5B834B8738E7}" destId="{51B53292-9BDA-4BD2-91EB-9C761FEB1E1F}" srcOrd="0" destOrd="0" presId="urn:microsoft.com/office/officeart/2005/8/layout/vList6"/>
    <dgm:cxn modelId="{EBB5DB40-625C-4EC9-ACE9-E67828147E19}" type="presParOf" srcId="{51B53292-9BDA-4BD2-91EB-9C761FEB1E1F}" destId="{19DB26A5-2E09-4802-838A-7D4D939769ED}" srcOrd="0" destOrd="0" presId="urn:microsoft.com/office/officeart/2005/8/layout/vList6"/>
    <dgm:cxn modelId="{10198340-9DA5-46A5-B5E3-53F75E21920D}" type="presParOf" srcId="{51B53292-9BDA-4BD2-91EB-9C761FEB1E1F}" destId="{8A53127B-F648-40C4-ACF5-370966F60A9F}"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DC0328-5D82-49DF-8DAF-2B1BAC6422E6}">
      <dsp:nvSpPr>
        <dsp:cNvPr id="0" name=""/>
        <dsp:cNvSpPr/>
      </dsp:nvSpPr>
      <dsp:spPr>
        <a:xfrm rot="10800000">
          <a:off x="1407042" y="3637"/>
          <a:ext cx="4814001" cy="777973"/>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3065" tIns="80010" rIns="149352" bIns="80010" numCol="1" spcCol="1270" anchor="ctr" anchorCtr="0">
          <a:noAutofit/>
        </a:bodyPr>
        <a:lstStyle/>
        <a:p>
          <a:pPr marL="0" lvl="0" indent="0" algn="ctr" defTabSz="933450">
            <a:lnSpc>
              <a:spcPct val="90000"/>
            </a:lnSpc>
            <a:spcBef>
              <a:spcPct val="0"/>
            </a:spcBef>
            <a:spcAft>
              <a:spcPct val="35000"/>
            </a:spcAft>
            <a:buNone/>
          </a:pPr>
          <a:r>
            <a:rPr lang="en-GB" sz="2100" kern="1200" dirty="0">
              <a:latin typeface="Calibri" panose="020F0502020204030204" pitchFamily="34" charset="0"/>
              <a:ea typeface="Calibri" panose="020F0502020204030204" pitchFamily="34" charset="0"/>
              <a:cs typeface="Calibri" panose="020F0502020204030204" pitchFamily="34" charset="0"/>
            </a:rPr>
            <a:t>Goal(s), objectives</a:t>
          </a:r>
        </a:p>
      </dsp:txBody>
      <dsp:txXfrm rot="10800000">
        <a:off x="1601535" y="3637"/>
        <a:ext cx="4619508" cy="777973"/>
      </dsp:txXfrm>
    </dsp:sp>
    <dsp:sp modelId="{B36DCA77-7C5F-42F4-BA26-571F9D392FB8}">
      <dsp:nvSpPr>
        <dsp:cNvPr id="0" name=""/>
        <dsp:cNvSpPr/>
      </dsp:nvSpPr>
      <dsp:spPr>
        <a:xfrm>
          <a:off x="1018055" y="3637"/>
          <a:ext cx="777973" cy="777973"/>
        </a:xfrm>
        <a:prstGeom prst="ellipse">
          <a:avLst/>
        </a:prstGeom>
        <a:blipFill rotWithShape="1">
          <a:blip xmlns:r="http://schemas.openxmlformats.org/officeDocument/2006/relationships" r:embed="rId1">
            <a:alphaModFix/>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17A614A-997D-4DF3-8562-770AECE79134}">
      <dsp:nvSpPr>
        <dsp:cNvPr id="0" name=""/>
        <dsp:cNvSpPr/>
      </dsp:nvSpPr>
      <dsp:spPr>
        <a:xfrm rot="10800000">
          <a:off x="1407042" y="1013842"/>
          <a:ext cx="4814001" cy="777973"/>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3065" tIns="80010" rIns="149352" bIns="80010" numCol="1" spcCol="1270" anchor="ctr" anchorCtr="0">
          <a:noAutofit/>
        </a:bodyPr>
        <a:lstStyle/>
        <a:p>
          <a:pPr marL="0" lvl="0" indent="0" algn="ctr" defTabSz="933450">
            <a:lnSpc>
              <a:spcPct val="90000"/>
            </a:lnSpc>
            <a:spcBef>
              <a:spcPct val="0"/>
            </a:spcBef>
            <a:spcAft>
              <a:spcPct val="35000"/>
            </a:spcAft>
            <a:buClr>
              <a:schemeClr val="lt1"/>
            </a:buClr>
            <a:buSzPts val="2500"/>
            <a:buFont typeface="Calibri"/>
            <a:buNone/>
          </a:pPr>
          <a:r>
            <a:rPr lang="en-GB" sz="2100" kern="1200" dirty="0">
              <a:solidFill>
                <a:schemeClr val="lt1"/>
              </a:solidFill>
              <a:latin typeface="Calibri"/>
              <a:ea typeface="Calibri"/>
              <a:cs typeface="Calibri"/>
              <a:sym typeface="Calibri"/>
            </a:rPr>
            <a:t>Clearly defined inputs, triggers and outputs</a:t>
          </a:r>
          <a:endParaRPr lang="en-GB" sz="2100" kern="1200" dirty="0"/>
        </a:p>
      </dsp:txBody>
      <dsp:txXfrm rot="10800000">
        <a:off x="1601535" y="1013842"/>
        <a:ext cx="4619508" cy="777973"/>
      </dsp:txXfrm>
    </dsp:sp>
    <dsp:sp modelId="{AAA66D77-5E52-4ED9-8FE6-BDF2B9908B87}">
      <dsp:nvSpPr>
        <dsp:cNvPr id="0" name=""/>
        <dsp:cNvSpPr/>
      </dsp:nvSpPr>
      <dsp:spPr>
        <a:xfrm>
          <a:off x="1018055" y="1013842"/>
          <a:ext cx="777973" cy="777973"/>
        </a:xfrm>
        <a:prstGeom prst="ellipse">
          <a:avLst/>
        </a:prstGeom>
        <a:blipFill rotWithShape="1">
          <a:blip xmlns:r="http://schemas.openxmlformats.org/officeDocument/2006/relationships" r:embed="rId2">
            <a:alphaModFix/>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31DC2D8-A2D4-4BCB-BE18-085F53B3C6B5}">
      <dsp:nvSpPr>
        <dsp:cNvPr id="0" name=""/>
        <dsp:cNvSpPr/>
      </dsp:nvSpPr>
      <dsp:spPr>
        <a:xfrm rot="10800000">
          <a:off x="1407042" y="2024046"/>
          <a:ext cx="4814001" cy="777973"/>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3065" tIns="80010" rIns="149352" bIns="80010" numCol="1" spcCol="1270" anchor="ctr" anchorCtr="0">
          <a:noAutofit/>
        </a:bodyPr>
        <a:lstStyle/>
        <a:p>
          <a:pPr marL="0" lvl="0" indent="0" algn="ctr" defTabSz="933450">
            <a:lnSpc>
              <a:spcPct val="90000"/>
            </a:lnSpc>
            <a:spcBef>
              <a:spcPct val="0"/>
            </a:spcBef>
            <a:spcAft>
              <a:spcPct val="35000"/>
            </a:spcAft>
            <a:buClr>
              <a:schemeClr val="lt1"/>
            </a:buClr>
            <a:buSzPts val="2500"/>
            <a:buFont typeface="Calibri"/>
            <a:buNone/>
          </a:pPr>
          <a:r>
            <a:rPr lang="en-GB" sz="2100" kern="1200" dirty="0">
              <a:solidFill>
                <a:schemeClr val="lt1"/>
              </a:solidFill>
              <a:latin typeface="Calibri"/>
              <a:ea typeface="Calibri"/>
              <a:cs typeface="Calibri"/>
              <a:sym typeface="Calibri"/>
            </a:rPr>
            <a:t>Set of interrelated activities </a:t>
          </a:r>
          <a:br>
            <a:rPr lang="en-GB" sz="2100" kern="1200" dirty="0">
              <a:solidFill>
                <a:schemeClr val="lt1"/>
              </a:solidFill>
              <a:latin typeface="Calibri"/>
              <a:ea typeface="Calibri"/>
              <a:cs typeface="Calibri"/>
              <a:sym typeface="Calibri"/>
            </a:rPr>
          </a:br>
          <a:r>
            <a:rPr lang="en-GB" sz="2100" kern="1200" dirty="0">
              <a:solidFill>
                <a:schemeClr val="lt1"/>
              </a:solidFill>
              <a:latin typeface="Calibri"/>
              <a:ea typeface="Calibri"/>
              <a:cs typeface="Calibri"/>
              <a:sym typeface="Calibri"/>
            </a:rPr>
            <a:t>(across different functions)</a:t>
          </a:r>
          <a:endParaRPr lang="en-GB" sz="2100" kern="1200" dirty="0"/>
        </a:p>
      </dsp:txBody>
      <dsp:txXfrm rot="10800000">
        <a:off x="1601535" y="2024046"/>
        <a:ext cx="4619508" cy="777973"/>
      </dsp:txXfrm>
    </dsp:sp>
    <dsp:sp modelId="{B444097D-A89D-498C-B899-AD49ECF96C32}">
      <dsp:nvSpPr>
        <dsp:cNvPr id="0" name=""/>
        <dsp:cNvSpPr/>
      </dsp:nvSpPr>
      <dsp:spPr>
        <a:xfrm>
          <a:off x="1018055" y="2024046"/>
          <a:ext cx="777973" cy="777973"/>
        </a:xfrm>
        <a:prstGeom prst="ellipse">
          <a:avLst/>
        </a:prstGeom>
        <a:blipFill rotWithShape="1">
          <a:blip xmlns:r="http://schemas.openxmlformats.org/officeDocument/2006/relationships" r:embed="rId3">
            <a:alphaModFix/>
          </a:blip>
          <a:srcRect/>
          <a:stretch>
            <a:fillRect l="-32000" r="-32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C4D9A8C-50C4-4EF3-93E4-F79BA9C77428}">
      <dsp:nvSpPr>
        <dsp:cNvPr id="0" name=""/>
        <dsp:cNvSpPr/>
      </dsp:nvSpPr>
      <dsp:spPr>
        <a:xfrm rot="10800000">
          <a:off x="1407042" y="3034251"/>
          <a:ext cx="4814001" cy="777973"/>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3065" tIns="80010" rIns="149352" bIns="80010" numCol="1" spcCol="1270" anchor="ctr" anchorCtr="0">
          <a:noAutofit/>
        </a:bodyPr>
        <a:lstStyle/>
        <a:p>
          <a:pPr marL="0" lvl="0" indent="0" algn="ctr" defTabSz="933450">
            <a:lnSpc>
              <a:spcPct val="90000"/>
            </a:lnSpc>
            <a:spcBef>
              <a:spcPct val="0"/>
            </a:spcBef>
            <a:spcAft>
              <a:spcPct val="35000"/>
            </a:spcAft>
            <a:buClr>
              <a:schemeClr val="lt1"/>
            </a:buClr>
            <a:buSzPts val="2500"/>
            <a:buFont typeface="Calibri"/>
            <a:buNone/>
          </a:pPr>
          <a:r>
            <a:rPr lang="en-US" sz="2100" kern="1200" dirty="0">
              <a:solidFill>
                <a:schemeClr val="lt1"/>
              </a:solidFill>
              <a:latin typeface="Calibri"/>
              <a:ea typeface="Calibri"/>
              <a:cs typeface="Calibri"/>
              <a:sym typeface="Calibri"/>
            </a:rPr>
            <a:t>Roles and responsibilities</a:t>
          </a:r>
          <a:endParaRPr lang="en-GB" sz="2100" kern="1200" dirty="0"/>
        </a:p>
      </dsp:txBody>
      <dsp:txXfrm rot="10800000">
        <a:off x="1601535" y="3034251"/>
        <a:ext cx="4619508" cy="777973"/>
      </dsp:txXfrm>
    </dsp:sp>
    <dsp:sp modelId="{86F25594-8481-4FBF-90EC-B966B5D8BC99}">
      <dsp:nvSpPr>
        <dsp:cNvPr id="0" name=""/>
        <dsp:cNvSpPr/>
      </dsp:nvSpPr>
      <dsp:spPr>
        <a:xfrm>
          <a:off x="1018055" y="3034251"/>
          <a:ext cx="777973" cy="777973"/>
        </a:xfrm>
        <a:prstGeom prst="ellipse">
          <a:avLst/>
        </a:prstGeom>
        <a:blipFill rotWithShape="1">
          <a:blip xmlns:r="http://schemas.openxmlformats.org/officeDocument/2006/relationships" r:embed="rId4">
            <a:alphaModFix/>
          </a:blip>
          <a:srcRect/>
          <a:stretch>
            <a:fillRect l="-3000" r="-3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42F9B92-A270-49CC-B38D-731784F4B849}">
      <dsp:nvSpPr>
        <dsp:cNvPr id="0" name=""/>
        <dsp:cNvSpPr/>
      </dsp:nvSpPr>
      <dsp:spPr>
        <a:xfrm rot="10800000">
          <a:off x="1407042" y="4044455"/>
          <a:ext cx="4814001" cy="777973"/>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3065" tIns="80010" rIns="149352" bIns="80010" numCol="1" spcCol="1270" anchor="ctr" anchorCtr="0">
          <a:noAutofit/>
        </a:bodyPr>
        <a:lstStyle/>
        <a:p>
          <a:pPr marL="0" lvl="0" indent="0" algn="ctr" defTabSz="933450">
            <a:lnSpc>
              <a:spcPct val="90000"/>
            </a:lnSpc>
            <a:spcBef>
              <a:spcPct val="0"/>
            </a:spcBef>
            <a:spcAft>
              <a:spcPct val="35000"/>
            </a:spcAft>
            <a:buClr>
              <a:schemeClr val="lt1"/>
            </a:buClr>
            <a:buSzPts val="2500"/>
            <a:buFont typeface="Calibri"/>
            <a:buNone/>
          </a:pPr>
          <a:r>
            <a:rPr lang="en-GB" sz="2100" kern="1200" dirty="0">
              <a:latin typeface="Calibri" panose="020F0502020204030204" pitchFamily="34" charset="0"/>
              <a:ea typeface="Calibri" panose="020F0502020204030204" pitchFamily="34" charset="0"/>
              <a:cs typeface="Calibri" panose="020F0502020204030204" pitchFamily="34" charset="0"/>
            </a:rPr>
            <a:t>Measurements and KPIs</a:t>
          </a:r>
        </a:p>
      </dsp:txBody>
      <dsp:txXfrm rot="10800000">
        <a:off x="1601535" y="4044455"/>
        <a:ext cx="4619508" cy="777973"/>
      </dsp:txXfrm>
    </dsp:sp>
    <dsp:sp modelId="{77819E9A-DBD3-4313-B838-0C54BD0C5ADE}">
      <dsp:nvSpPr>
        <dsp:cNvPr id="0" name=""/>
        <dsp:cNvSpPr/>
      </dsp:nvSpPr>
      <dsp:spPr>
        <a:xfrm>
          <a:off x="1018055" y="4044455"/>
          <a:ext cx="777973" cy="777973"/>
        </a:xfrm>
        <a:prstGeom prst="ellipse">
          <a:avLst/>
        </a:prstGeom>
        <a:blipFill rotWithShape="1">
          <a:blip xmlns:r="http://schemas.openxmlformats.org/officeDocument/2006/relationships" r:embed="rId5"/>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1AC591-BE68-4A5D-B1D5-21F7DBEF91DE}">
      <dsp:nvSpPr>
        <dsp:cNvPr id="0" name=""/>
        <dsp:cNvSpPr/>
      </dsp:nvSpPr>
      <dsp:spPr>
        <a:xfrm rot="16200000">
          <a:off x="-1386700" y="2460773"/>
          <a:ext cx="3650069" cy="7561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666888" bIns="0" numCol="1" spcCol="1270" anchor="t" anchorCtr="0">
          <a:noAutofit/>
        </a:bodyPr>
        <a:lstStyle/>
        <a:p>
          <a:pPr marL="0" lvl="0" indent="0" algn="r" defTabSz="2533650">
            <a:lnSpc>
              <a:spcPct val="90000"/>
            </a:lnSpc>
            <a:spcBef>
              <a:spcPct val="0"/>
            </a:spcBef>
            <a:spcAft>
              <a:spcPct val="35000"/>
            </a:spcAft>
            <a:buNone/>
          </a:pPr>
          <a:r>
            <a:rPr lang="en-GB" sz="5700" kern="1200" dirty="0"/>
            <a:t>Incoming</a:t>
          </a:r>
        </a:p>
      </dsp:txBody>
      <dsp:txXfrm>
        <a:off x="-1386700" y="2460773"/>
        <a:ext cx="3650069" cy="756156"/>
      </dsp:txXfrm>
    </dsp:sp>
    <dsp:sp modelId="{61198F87-4ACF-4F1B-A579-53E9C30057BD}">
      <dsp:nvSpPr>
        <dsp:cNvPr id="0" name=""/>
        <dsp:cNvSpPr/>
      </dsp:nvSpPr>
      <dsp:spPr>
        <a:xfrm>
          <a:off x="816412" y="1013816"/>
          <a:ext cx="3766463" cy="365006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666888" rIns="120904" bIns="120904" numCol="1" spcCol="1270" anchor="t" anchorCtr="0">
          <a:noAutofit/>
        </a:bodyPr>
        <a:lstStyle/>
        <a:p>
          <a:pPr marL="114300" lvl="1" indent="-114300" algn="l" defTabSz="577850">
            <a:lnSpc>
              <a:spcPct val="90000"/>
            </a:lnSpc>
            <a:spcBef>
              <a:spcPct val="0"/>
            </a:spcBef>
            <a:spcAft>
              <a:spcPct val="15000"/>
            </a:spcAft>
            <a:buChar char="•"/>
          </a:pPr>
          <a:r>
            <a:rPr lang="en-GB" sz="1300" b="1" kern="1200" dirty="0"/>
            <a:t>CRM</a:t>
          </a:r>
          <a:r>
            <a:rPr lang="en-GB" sz="1300" kern="1200" dirty="0"/>
            <a:t>: Identified customer requirements as a factor to be considered to identify demand for new or changed services</a:t>
          </a:r>
        </a:p>
        <a:p>
          <a:pPr marL="114300" lvl="1" indent="-114300" algn="l" defTabSz="577850">
            <a:lnSpc>
              <a:spcPct val="90000"/>
            </a:lnSpc>
            <a:spcBef>
              <a:spcPct val="0"/>
            </a:spcBef>
            <a:spcAft>
              <a:spcPct val="15000"/>
            </a:spcAft>
            <a:buChar char="•"/>
          </a:pPr>
          <a:r>
            <a:rPr lang="en-GB" sz="1300" b="1" kern="1200" dirty="0"/>
            <a:t>SuppM</a:t>
          </a:r>
          <a:r>
            <a:rPr lang="en-GB" sz="1300" kern="1200" dirty="0"/>
            <a:t>: Information on suppliers as a basis for identifying suppliers involved in the delivery of a given service</a:t>
          </a:r>
        </a:p>
      </dsp:txBody>
      <dsp:txXfrm>
        <a:off x="816412" y="1013816"/>
        <a:ext cx="3766463" cy="3650069"/>
      </dsp:txXfrm>
    </dsp:sp>
    <dsp:sp modelId="{DB5BE8A1-667C-4761-B62D-A0AEFA55E3F9}">
      <dsp:nvSpPr>
        <dsp:cNvPr id="0" name=""/>
        <dsp:cNvSpPr/>
      </dsp:nvSpPr>
      <dsp:spPr>
        <a:xfrm>
          <a:off x="60255" y="15689"/>
          <a:ext cx="1512313" cy="1512313"/>
        </a:xfrm>
        <a:prstGeom prst="rect">
          <a:avLst/>
        </a:prstGeom>
        <a:blipFill rotWithShape="1">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25698F0-3BF5-4CC8-964E-A8209954F246}">
      <dsp:nvSpPr>
        <dsp:cNvPr id="0" name=""/>
        <dsp:cNvSpPr/>
      </dsp:nvSpPr>
      <dsp:spPr>
        <a:xfrm rot="16200000">
          <a:off x="4125685" y="2460773"/>
          <a:ext cx="3650069" cy="7561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666888" bIns="0" numCol="1" spcCol="1270" anchor="t" anchorCtr="0">
          <a:noAutofit/>
        </a:bodyPr>
        <a:lstStyle/>
        <a:p>
          <a:pPr marL="0" lvl="0" indent="0" algn="r" defTabSz="2533650">
            <a:lnSpc>
              <a:spcPct val="90000"/>
            </a:lnSpc>
            <a:spcBef>
              <a:spcPct val="0"/>
            </a:spcBef>
            <a:spcAft>
              <a:spcPct val="35000"/>
            </a:spcAft>
            <a:buNone/>
          </a:pPr>
          <a:r>
            <a:rPr lang="en-GB" sz="5700" kern="1200" dirty="0"/>
            <a:t>Outgoing</a:t>
          </a:r>
        </a:p>
      </dsp:txBody>
      <dsp:txXfrm>
        <a:off x="4125685" y="2460773"/>
        <a:ext cx="3650069" cy="756156"/>
      </dsp:txXfrm>
    </dsp:sp>
    <dsp:sp modelId="{DA46F244-B078-4569-B84A-C54B9389E06A}">
      <dsp:nvSpPr>
        <dsp:cNvPr id="0" name=""/>
        <dsp:cNvSpPr/>
      </dsp:nvSpPr>
      <dsp:spPr>
        <a:xfrm>
          <a:off x="6328798" y="1013816"/>
          <a:ext cx="3766463" cy="365006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666888" rIns="120904" bIns="120904" numCol="1" spcCol="1270" anchor="t" anchorCtr="0">
          <a:noAutofit/>
        </a:bodyPr>
        <a:lstStyle/>
        <a:p>
          <a:pPr marL="114300" lvl="1" indent="-114300" algn="l" defTabSz="577850">
            <a:lnSpc>
              <a:spcPct val="90000"/>
            </a:lnSpc>
            <a:spcBef>
              <a:spcPct val="0"/>
            </a:spcBef>
            <a:spcAft>
              <a:spcPct val="15000"/>
            </a:spcAft>
            <a:buChar char="•"/>
          </a:pPr>
          <a:r>
            <a:rPr lang="en-GB" sz="1300" b="1" kern="1200" dirty="0"/>
            <a:t>SLM</a:t>
          </a:r>
          <a:r>
            <a:rPr lang="en-GB" sz="1300" kern="1200" dirty="0"/>
            <a:t>: Service portfolio together with service specifications as a basis for creating the service catalogue</a:t>
          </a:r>
        </a:p>
        <a:p>
          <a:pPr marL="114300" lvl="1" indent="-114300" algn="l" defTabSz="577850">
            <a:lnSpc>
              <a:spcPct val="90000"/>
            </a:lnSpc>
            <a:spcBef>
              <a:spcPct val="0"/>
            </a:spcBef>
            <a:spcAft>
              <a:spcPct val="15000"/>
            </a:spcAft>
            <a:buChar char="•"/>
          </a:pPr>
          <a:r>
            <a:rPr lang="en-GB" sz="1300" b="1" kern="1200" dirty="0"/>
            <a:t>SUPPM</a:t>
          </a:r>
          <a:r>
            <a:rPr lang="en-GB" sz="1300" kern="1200" dirty="0"/>
            <a:t>: Information on internal and external suppliers involved in delivering a given service (part of plans for new or changed services) as a basis for the identification of new suppliers</a:t>
          </a:r>
        </a:p>
        <a:p>
          <a:pPr marL="114300" lvl="1" indent="-114300" algn="l" defTabSz="577850">
            <a:lnSpc>
              <a:spcPct val="90000"/>
            </a:lnSpc>
            <a:spcBef>
              <a:spcPct val="0"/>
            </a:spcBef>
            <a:spcAft>
              <a:spcPct val="15000"/>
            </a:spcAft>
            <a:buChar char="•"/>
          </a:pPr>
          <a:r>
            <a:rPr lang="en-GB" sz="1300" b="1" kern="1200" dirty="0"/>
            <a:t>CHM</a:t>
          </a:r>
          <a:r>
            <a:rPr lang="en-GB" sz="1300" kern="1200" dirty="0"/>
            <a:t>: Requests for changes to trigger changes to configuration items (CIs) as required to implement plans for new or changed services</a:t>
          </a:r>
        </a:p>
        <a:p>
          <a:pPr marL="114300" lvl="1" indent="-114300" algn="l" defTabSz="577850">
            <a:lnSpc>
              <a:spcPct val="90000"/>
            </a:lnSpc>
            <a:spcBef>
              <a:spcPct val="0"/>
            </a:spcBef>
            <a:spcAft>
              <a:spcPct val="15000"/>
            </a:spcAft>
            <a:buChar char="•"/>
          </a:pPr>
          <a:r>
            <a:rPr lang="en-GB" sz="1300" b="1" kern="1200" dirty="0"/>
            <a:t>ISRM</a:t>
          </a:r>
          <a:r>
            <a:rPr lang="en-GB" sz="1300" kern="1200" dirty="0"/>
            <a:t>: Service level agreements (SLAs) containing information on agreed service targets to enable prioritisation of incidents and service requests</a:t>
          </a:r>
        </a:p>
      </dsp:txBody>
      <dsp:txXfrm>
        <a:off x="6328798" y="1013816"/>
        <a:ext cx="3766463" cy="3650069"/>
      </dsp:txXfrm>
    </dsp:sp>
    <dsp:sp modelId="{F15CF8D6-07A6-4655-898E-3A337282136B}">
      <dsp:nvSpPr>
        <dsp:cNvPr id="0" name=""/>
        <dsp:cNvSpPr/>
      </dsp:nvSpPr>
      <dsp:spPr>
        <a:xfrm>
          <a:off x="5572641" y="15689"/>
          <a:ext cx="1512313" cy="1512313"/>
        </a:xfrm>
        <a:prstGeom prst="rect">
          <a:avLst/>
        </a:prstGeom>
        <a:blipFill rotWithShape="1">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B53511-634C-41A9-B43D-B9AAD5C20656}">
      <dsp:nvSpPr>
        <dsp:cNvPr id="0" name=""/>
        <dsp:cNvSpPr/>
      </dsp:nvSpPr>
      <dsp:spPr>
        <a:xfrm>
          <a:off x="112141" y="1958"/>
          <a:ext cx="2488188" cy="149291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GB" sz="1700" kern="1200" dirty="0"/>
            <a:t>Scope and description of the service</a:t>
          </a:r>
        </a:p>
      </dsp:txBody>
      <dsp:txXfrm>
        <a:off x="112141" y="1958"/>
        <a:ext cx="2488188" cy="1492913"/>
      </dsp:txXfrm>
    </dsp:sp>
    <dsp:sp modelId="{4D7A42B3-ADB2-4BA5-8059-845734A0D754}">
      <dsp:nvSpPr>
        <dsp:cNvPr id="0" name=""/>
        <dsp:cNvSpPr/>
      </dsp:nvSpPr>
      <dsp:spPr>
        <a:xfrm>
          <a:off x="2849149" y="1958"/>
          <a:ext cx="2488188" cy="149291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kern="1200" dirty="0"/>
            <a:t>Service hours and exceptions</a:t>
          </a:r>
        </a:p>
        <a:p>
          <a:pPr marL="114300" lvl="1" indent="-114300" algn="l" defTabSz="577850">
            <a:lnSpc>
              <a:spcPct val="90000"/>
            </a:lnSpc>
            <a:spcBef>
              <a:spcPct val="0"/>
            </a:spcBef>
            <a:spcAft>
              <a:spcPct val="15000"/>
            </a:spcAft>
            <a:buChar char="•"/>
          </a:pPr>
          <a:r>
            <a:rPr lang="en-US" sz="1300" kern="1200" dirty="0"/>
            <a:t>Regular operation hours</a:t>
          </a:r>
        </a:p>
        <a:p>
          <a:pPr marL="114300" lvl="1" indent="-114300" algn="l" defTabSz="577850">
            <a:lnSpc>
              <a:spcPct val="90000"/>
            </a:lnSpc>
            <a:spcBef>
              <a:spcPct val="0"/>
            </a:spcBef>
            <a:spcAft>
              <a:spcPct val="15000"/>
            </a:spcAft>
            <a:buChar char="•"/>
          </a:pPr>
          <a:r>
            <a:rPr lang="en-US" sz="1300" kern="1200" dirty="0"/>
            <a:t>Maintenance windows</a:t>
          </a:r>
        </a:p>
        <a:p>
          <a:pPr marL="114300" lvl="1" indent="-114300" algn="l" defTabSz="577850">
            <a:lnSpc>
              <a:spcPct val="90000"/>
            </a:lnSpc>
            <a:spcBef>
              <a:spcPct val="0"/>
            </a:spcBef>
            <a:spcAft>
              <a:spcPct val="15000"/>
            </a:spcAft>
            <a:buChar char="•"/>
          </a:pPr>
          <a:endParaRPr lang="en-US" sz="1300" kern="1200" dirty="0"/>
        </a:p>
      </dsp:txBody>
      <dsp:txXfrm>
        <a:off x="2849149" y="1958"/>
        <a:ext cx="2488188" cy="1492913"/>
      </dsp:txXfrm>
    </dsp:sp>
    <dsp:sp modelId="{6CB34C91-98C6-4596-99F5-FD0A62E1A688}">
      <dsp:nvSpPr>
        <dsp:cNvPr id="0" name=""/>
        <dsp:cNvSpPr/>
      </dsp:nvSpPr>
      <dsp:spPr>
        <a:xfrm>
          <a:off x="5586156" y="1958"/>
          <a:ext cx="2488188" cy="149291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GB" sz="1700" kern="1200" dirty="0"/>
            <a:t>Service components &amp; dependencies</a:t>
          </a:r>
        </a:p>
        <a:p>
          <a:pPr marL="114300" lvl="1" indent="-114300" algn="l" defTabSz="577850">
            <a:lnSpc>
              <a:spcPct val="90000"/>
            </a:lnSpc>
            <a:spcBef>
              <a:spcPct val="0"/>
            </a:spcBef>
            <a:spcAft>
              <a:spcPct val="15000"/>
            </a:spcAft>
            <a:buChar char="•"/>
          </a:pPr>
          <a:r>
            <a:rPr lang="en-GB" sz="1300" kern="1200" dirty="0"/>
            <a:t>To the extent needed by customer</a:t>
          </a:r>
        </a:p>
      </dsp:txBody>
      <dsp:txXfrm>
        <a:off x="5586156" y="1958"/>
        <a:ext cx="2488188" cy="1492913"/>
      </dsp:txXfrm>
    </dsp:sp>
    <dsp:sp modelId="{6887477F-05E2-40E8-AC93-117F0639AA61}">
      <dsp:nvSpPr>
        <dsp:cNvPr id="0" name=""/>
        <dsp:cNvSpPr/>
      </dsp:nvSpPr>
      <dsp:spPr>
        <a:xfrm>
          <a:off x="8323163" y="1958"/>
          <a:ext cx="2488188" cy="149291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GB" sz="1700" kern="1200"/>
            <a:t>Support</a:t>
          </a:r>
          <a:endParaRPr lang="en-GB" sz="1700" kern="1200" dirty="0"/>
        </a:p>
        <a:p>
          <a:pPr marL="114300" lvl="1" indent="-114300" algn="l" defTabSz="577850">
            <a:lnSpc>
              <a:spcPct val="90000"/>
            </a:lnSpc>
            <a:spcBef>
              <a:spcPct val="0"/>
            </a:spcBef>
            <a:spcAft>
              <a:spcPct val="15000"/>
            </a:spcAft>
            <a:buChar char="•"/>
          </a:pPr>
          <a:r>
            <a:rPr lang="en-GB" sz="1300" kern="1200" dirty="0"/>
            <a:t>Support hours</a:t>
          </a:r>
        </a:p>
        <a:p>
          <a:pPr marL="114300" lvl="1" indent="-114300" algn="l" defTabSz="577850">
            <a:lnSpc>
              <a:spcPct val="90000"/>
            </a:lnSpc>
            <a:spcBef>
              <a:spcPct val="0"/>
            </a:spcBef>
            <a:spcAft>
              <a:spcPct val="15000"/>
            </a:spcAft>
            <a:buChar char="•"/>
          </a:pPr>
          <a:r>
            <a:rPr lang="en-GB" sz="1300" kern="1200" dirty="0"/>
            <a:t>Incident handling</a:t>
          </a:r>
        </a:p>
        <a:p>
          <a:pPr marL="114300" lvl="1" indent="-114300" algn="l" defTabSz="577850">
            <a:lnSpc>
              <a:spcPct val="90000"/>
            </a:lnSpc>
            <a:spcBef>
              <a:spcPct val="0"/>
            </a:spcBef>
            <a:spcAft>
              <a:spcPct val="15000"/>
            </a:spcAft>
            <a:buChar char="•"/>
          </a:pPr>
          <a:r>
            <a:rPr lang="en-GB" sz="1300" kern="1200"/>
            <a:t>Fulfilment of service requests</a:t>
          </a:r>
          <a:endParaRPr lang="en-GB" sz="1300" kern="1200" dirty="0"/>
        </a:p>
      </dsp:txBody>
      <dsp:txXfrm>
        <a:off x="8323163" y="1958"/>
        <a:ext cx="2488188" cy="1492913"/>
      </dsp:txXfrm>
    </dsp:sp>
    <dsp:sp modelId="{58E7E9B1-10F1-49BC-83A2-C93E7A959466}">
      <dsp:nvSpPr>
        <dsp:cNvPr id="0" name=""/>
        <dsp:cNvSpPr/>
      </dsp:nvSpPr>
      <dsp:spPr>
        <a:xfrm>
          <a:off x="112141" y="1743689"/>
          <a:ext cx="2488188" cy="149291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GB" sz="1700" kern="1200" dirty="0"/>
            <a:t>Service level targets</a:t>
          </a:r>
        </a:p>
        <a:p>
          <a:pPr marL="114300" lvl="1" indent="-114300" algn="l" defTabSz="577850">
            <a:lnSpc>
              <a:spcPct val="90000"/>
            </a:lnSpc>
            <a:spcBef>
              <a:spcPct val="0"/>
            </a:spcBef>
            <a:spcAft>
              <a:spcPct val="15000"/>
            </a:spcAft>
            <a:buChar char="•"/>
          </a:pPr>
          <a:r>
            <a:rPr lang="en-GB" sz="1300" kern="1200" dirty="0"/>
            <a:t>Availability</a:t>
          </a:r>
        </a:p>
        <a:p>
          <a:pPr marL="114300" lvl="1" indent="-114300" algn="l" defTabSz="577850">
            <a:lnSpc>
              <a:spcPct val="90000"/>
            </a:lnSpc>
            <a:spcBef>
              <a:spcPct val="0"/>
            </a:spcBef>
            <a:spcAft>
              <a:spcPct val="15000"/>
            </a:spcAft>
            <a:buChar char="•"/>
          </a:pPr>
          <a:r>
            <a:rPr lang="en-GB" sz="1300" kern="1200" dirty="0"/>
            <a:t>Response (and resolution)</a:t>
          </a:r>
        </a:p>
        <a:p>
          <a:pPr marL="114300" lvl="1" indent="-114300" algn="l" defTabSz="577850">
            <a:lnSpc>
              <a:spcPct val="90000"/>
            </a:lnSpc>
            <a:spcBef>
              <a:spcPct val="0"/>
            </a:spcBef>
            <a:spcAft>
              <a:spcPct val="15000"/>
            </a:spcAft>
            <a:buChar char="•"/>
          </a:pPr>
          <a:r>
            <a:rPr lang="en-GB" sz="1300" kern="1200" dirty="0"/>
            <a:t>Technical… </a:t>
          </a:r>
        </a:p>
        <a:p>
          <a:pPr marL="114300" lvl="1" indent="-114300" algn="l" defTabSz="577850">
            <a:lnSpc>
              <a:spcPct val="90000"/>
            </a:lnSpc>
            <a:spcBef>
              <a:spcPct val="0"/>
            </a:spcBef>
            <a:spcAft>
              <a:spcPct val="15000"/>
            </a:spcAft>
            <a:buChar char="•"/>
          </a:pPr>
          <a:r>
            <a:rPr lang="en-GB" sz="1300" kern="1200" dirty="0"/>
            <a:t>Other…</a:t>
          </a:r>
        </a:p>
      </dsp:txBody>
      <dsp:txXfrm>
        <a:off x="112141" y="1743689"/>
        <a:ext cx="2488188" cy="1492913"/>
      </dsp:txXfrm>
    </dsp:sp>
    <dsp:sp modelId="{DA99ACD6-D821-4A6F-808A-95D8A256C640}">
      <dsp:nvSpPr>
        <dsp:cNvPr id="0" name=""/>
        <dsp:cNvSpPr/>
      </dsp:nvSpPr>
      <dsp:spPr>
        <a:xfrm>
          <a:off x="2849149" y="1743689"/>
          <a:ext cx="2488188" cy="149291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GB" sz="1700" kern="1200"/>
            <a:t>Limitations &amp; constraints</a:t>
          </a:r>
          <a:endParaRPr lang="en-GB" sz="1700" kern="1200" dirty="0"/>
        </a:p>
      </dsp:txBody>
      <dsp:txXfrm>
        <a:off x="2849149" y="1743689"/>
        <a:ext cx="2488188" cy="1492913"/>
      </dsp:txXfrm>
    </dsp:sp>
    <dsp:sp modelId="{90F3D0DD-3EAB-46DE-BCD2-9C1D7ADB770D}">
      <dsp:nvSpPr>
        <dsp:cNvPr id="0" name=""/>
        <dsp:cNvSpPr/>
      </dsp:nvSpPr>
      <dsp:spPr>
        <a:xfrm>
          <a:off x="5586156" y="1743689"/>
          <a:ext cx="2488188" cy="149291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GB" sz="1700" kern="1200"/>
            <a:t>Communication, reporting &amp; escalation</a:t>
          </a:r>
          <a:endParaRPr lang="en-GB" sz="1700" kern="1200" dirty="0"/>
        </a:p>
        <a:p>
          <a:pPr marL="114300" lvl="1" indent="-114300" algn="l" defTabSz="577850">
            <a:lnSpc>
              <a:spcPct val="90000"/>
            </a:lnSpc>
            <a:spcBef>
              <a:spcPct val="0"/>
            </a:spcBef>
            <a:spcAft>
              <a:spcPct val="15000"/>
            </a:spcAft>
            <a:buChar char="•"/>
          </a:pPr>
          <a:r>
            <a:rPr lang="en-GB" sz="1300" kern="1200"/>
            <a:t>General communication</a:t>
          </a:r>
          <a:endParaRPr lang="en-GB" sz="1300" kern="1200" dirty="0"/>
        </a:p>
        <a:p>
          <a:pPr marL="114300" lvl="1" indent="-114300" algn="l" defTabSz="577850">
            <a:lnSpc>
              <a:spcPct val="90000"/>
            </a:lnSpc>
            <a:spcBef>
              <a:spcPct val="0"/>
            </a:spcBef>
            <a:spcAft>
              <a:spcPct val="15000"/>
            </a:spcAft>
            <a:buChar char="•"/>
          </a:pPr>
          <a:r>
            <a:rPr lang="en-GB" sz="1300" kern="1200"/>
            <a:t>Regular reporting</a:t>
          </a:r>
          <a:endParaRPr lang="en-GB" sz="1300" kern="1200" dirty="0"/>
        </a:p>
        <a:p>
          <a:pPr marL="114300" lvl="1" indent="-114300" algn="l" defTabSz="577850">
            <a:lnSpc>
              <a:spcPct val="90000"/>
            </a:lnSpc>
            <a:spcBef>
              <a:spcPct val="0"/>
            </a:spcBef>
            <a:spcAft>
              <a:spcPct val="15000"/>
            </a:spcAft>
            <a:buChar char="•"/>
          </a:pPr>
          <a:r>
            <a:rPr lang="en-GB" sz="1300" kern="1200"/>
            <a:t>SLA violations</a:t>
          </a:r>
          <a:endParaRPr lang="en-GB" sz="1300" kern="1200" dirty="0"/>
        </a:p>
        <a:p>
          <a:pPr marL="114300" lvl="1" indent="-114300" algn="l" defTabSz="577850">
            <a:lnSpc>
              <a:spcPct val="90000"/>
            </a:lnSpc>
            <a:spcBef>
              <a:spcPct val="0"/>
            </a:spcBef>
            <a:spcAft>
              <a:spcPct val="15000"/>
            </a:spcAft>
            <a:buChar char="•"/>
          </a:pPr>
          <a:r>
            <a:rPr lang="en-GB" sz="1300" kern="1200"/>
            <a:t>Escalation &amp; complaints</a:t>
          </a:r>
          <a:endParaRPr lang="en-GB" sz="1300" kern="1200" dirty="0"/>
        </a:p>
      </dsp:txBody>
      <dsp:txXfrm>
        <a:off x="5586156" y="1743689"/>
        <a:ext cx="2488188" cy="1492913"/>
      </dsp:txXfrm>
    </dsp:sp>
    <dsp:sp modelId="{B69B6753-47C8-4EF3-AA4C-828A71A32242}">
      <dsp:nvSpPr>
        <dsp:cNvPr id="0" name=""/>
        <dsp:cNvSpPr/>
      </dsp:nvSpPr>
      <dsp:spPr>
        <a:xfrm>
          <a:off x="8323163" y="1743689"/>
          <a:ext cx="2488188" cy="149291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GB" sz="1700" kern="1200"/>
            <a:t>Information security &amp; data protection</a:t>
          </a:r>
          <a:endParaRPr lang="en-GB" sz="1700" kern="1200" dirty="0"/>
        </a:p>
      </dsp:txBody>
      <dsp:txXfrm>
        <a:off x="8323163" y="1743689"/>
        <a:ext cx="2488188" cy="1492913"/>
      </dsp:txXfrm>
    </dsp:sp>
    <dsp:sp modelId="{B44200D4-AF5B-4F7E-AD8D-A680E4D2FDC5}">
      <dsp:nvSpPr>
        <dsp:cNvPr id="0" name=""/>
        <dsp:cNvSpPr/>
      </dsp:nvSpPr>
      <dsp:spPr>
        <a:xfrm>
          <a:off x="112141" y="3485421"/>
          <a:ext cx="2488188" cy="149291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GB" sz="1700" kern="1200"/>
            <a:t>Additional responsibilities of the service provider</a:t>
          </a:r>
          <a:endParaRPr lang="en-GB" sz="1700" kern="1200" dirty="0"/>
        </a:p>
      </dsp:txBody>
      <dsp:txXfrm>
        <a:off x="112141" y="3485421"/>
        <a:ext cx="2488188" cy="1492913"/>
      </dsp:txXfrm>
    </dsp:sp>
    <dsp:sp modelId="{D375F0D0-2355-460E-B724-0282E1E08796}">
      <dsp:nvSpPr>
        <dsp:cNvPr id="0" name=""/>
        <dsp:cNvSpPr/>
      </dsp:nvSpPr>
      <dsp:spPr>
        <a:xfrm>
          <a:off x="2849149" y="3485421"/>
          <a:ext cx="2488188" cy="149291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GB" sz="1700" kern="1200" dirty="0"/>
            <a:t>Customer responsibilities</a:t>
          </a:r>
        </a:p>
        <a:p>
          <a:pPr marL="114300" lvl="1" indent="-114300" algn="l" defTabSz="577850">
            <a:lnSpc>
              <a:spcPct val="90000"/>
            </a:lnSpc>
            <a:spcBef>
              <a:spcPct val="0"/>
            </a:spcBef>
            <a:spcAft>
              <a:spcPct val="15000"/>
            </a:spcAft>
            <a:buChar char="•"/>
          </a:pPr>
          <a:r>
            <a:rPr lang="en-GB" sz="1300" kern="1200" dirty="0"/>
            <a:t>Not sharing access credentials</a:t>
          </a:r>
        </a:p>
      </dsp:txBody>
      <dsp:txXfrm>
        <a:off x="2849149" y="3485421"/>
        <a:ext cx="2488188" cy="1492913"/>
      </dsp:txXfrm>
    </dsp:sp>
    <dsp:sp modelId="{3672AD99-42E6-418D-9BE6-6930997B4B6D}">
      <dsp:nvSpPr>
        <dsp:cNvPr id="0" name=""/>
        <dsp:cNvSpPr/>
      </dsp:nvSpPr>
      <dsp:spPr>
        <a:xfrm>
          <a:off x="5586156" y="3485421"/>
          <a:ext cx="2488188" cy="149291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GB" sz="1700" kern="1200"/>
            <a:t>Review</a:t>
          </a:r>
          <a:endParaRPr lang="en-GB" sz="1700" kern="1200" dirty="0"/>
        </a:p>
      </dsp:txBody>
      <dsp:txXfrm>
        <a:off x="5586156" y="3485421"/>
        <a:ext cx="2488188" cy="1492913"/>
      </dsp:txXfrm>
    </dsp:sp>
    <dsp:sp modelId="{8C3C216F-92F2-4AE7-8B61-EB354B9C19BD}">
      <dsp:nvSpPr>
        <dsp:cNvPr id="0" name=""/>
        <dsp:cNvSpPr/>
      </dsp:nvSpPr>
      <dsp:spPr>
        <a:xfrm>
          <a:off x="8323163" y="3485421"/>
          <a:ext cx="2488188" cy="149291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GB" sz="1700" kern="1200" dirty="0"/>
            <a:t>Glossary of terms</a:t>
          </a:r>
        </a:p>
      </dsp:txBody>
      <dsp:txXfrm>
        <a:off x="8323163" y="3485421"/>
        <a:ext cx="2488188" cy="1492913"/>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1AC591-BE68-4A5D-B1D5-21F7DBEF91DE}">
      <dsp:nvSpPr>
        <dsp:cNvPr id="0" name=""/>
        <dsp:cNvSpPr/>
      </dsp:nvSpPr>
      <dsp:spPr>
        <a:xfrm rot="16200000">
          <a:off x="-1524665" y="2620836"/>
          <a:ext cx="3883458" cy="821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724518" bIns="0" numCol="1" spcCol="1270" anchor="t" anchorCtr="0">
          <a:noAutofit/>
        </a:bodyPr>
        <a:lstStyle/>
        <a:p>
          <a:pPr marL="0" lvl="0" indent="0" algn="r" defTabSz="2667000">
            <a:lnSpc>
              <a:spcPct val="90000"/>
            </a:lnSpc>
            <a:spcBef>
              <a:spcPct val="0"/>
            </a:spcBef>
            <a:spcAft>
              <a:spcPct val="35000"/>
            </a:spcAft>
            <a:buNone/>
          </a:pPr>
          <a:r>
            <a:rPr lang="en-GB" sz="6000" kern="1200" dirty="0"/>
            <a:t>Incoming</a:t>
          </a:r>
        </a:p>
      </dsp:txBody>
      <dsp:txXfrm>
        <a:off x="-1524665" y="2620836"/>
        <a:ext cx="3883458" cy="821500"/>
      </dsp:txXfrm>
    </dsp:sp>
    <dsp:sp modelId="{61198F87-4ACF-4F1B-A579-53E9C30057BD}">
      <dsp:nvSpPr>
        <dsp:cNvPr id="0" name=""/>
        <dsp:cNvSpPr/>
      </dsp:nvSpPr>
      <dsp:spPr>
        <a:xfrm>
          <a:off x="827814" y="1089857"/>
          <a:ext cx="4207159" cy="388345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24518" rIns="78232" bIns="78232" numCol="1" spcCol="1270" anchor="t" anchorCtr="0">
          <a:noAutofit/>
        </a:bodyPr>
        <a:lstStyle/>
        <a:p>
          <a:pPr marL="57150" lvl="1" indent="-57150" algn="l" defTabSz="466725">
            <a:lnSpc>
              <a:spcPct val="90000"/>
            </a:lnSpc>
            <a:spcBef>
              <a:spcPct val="0"/>
            </a:spcBef>
            <a:spcAft>
              <a:spcPts val="600"/>
            </a:spcAft>
            <a:buChar char="•"/>
          </a:pPr>
          <a:r>
            <a:rPr lang="en-GB" sz="1050" b="1" kern="1200" dirty="0"/>
            <a:t>SPM: </a:t>
          </a:r>
          <a:r>
            <a:rPr lang="en-GB" sz="1050" b="0" kern="1200" dirty="0"/>
            <a:t>Service portfolio together with service specifications as a basis for creating the service catalogue</a:t>
          </a:r>
        </a:p>
        <a:p>
          <a:pPr marL="57150" lvl="1" indent="-57150" algn="l" defTabSz="466725">
            <a:lnSpc>
              <a:spcPct val="90000"/>
            </a:lnSpc>
            <a:spcBef>
              <a:spcPct val="0"/>
            </a:spcBef>
            <a:spcAft>
              <a:spcPts val="600"/>
            </a:spcAft>
            <a:buChar char="•"/>
          </a:pPr>
          <a:r>
            <a:rPr lang="en-GB" sz="1050" b="1" kern="1200" dirty="0"/>
            <a:t>CRM</a:t>
          </a:r>
          <a:r>
            <a:rPr lang="en-GB" sz="1050" kern="1200" dirty="0"/>
            <a:t>: Information on customers and identified customer-specific service level requirements (e.g. based on customer feedback or resulting from service reviews with customers) as a basis for defining SLAs</a:t>
          </a:r>
        </a:p>
        <a:p>
          <a:pPr marL="57150" lvl="1" indent="-57150" algn="l" defTabSz="466725">
            <a:lnSpc>
              <a:spcPct val="90000"/>
            </a:lnSpc>
            <a:spcBef>
              <a:spcPct val="0"/>
            </a:spcBef>
            <a:spcAft>
              <a:spcPts val="600"/>
            </a:spcAft>
            <a:buChar char="•"/>
          </a:pPr>
          <a:r>
            <a:rPr lang="en-GB" sz="1050" kern="1200" dirty="0"/>
            <a:t>SUPPM: Information on suppliers as a basis for defining OLAs and UAs</a:t>
          </a:r>
        </a:p>
      </dsp:txBody>
      <dsp:txXfrm>
        <a:off x="827814" y="1089857"/>
        <a:ext cx="4207159" cy="3883458"/>
      </dsp:txXfrm>
    </dsp:sp>
    <dsp:sp modelId="{DB5BE8A1-667C-4761-B62D-A0AEFA55E3F9}">
      <dsp:nvSpPr>
        <dsp:cNvPr id="0" name=""/>
        <dsp:cNvSpPr/>
      </dsp:nvSpPr>
      <dsp:spPr>
        <a:xfrm>
          <a:off x="6313" y="5476"/>
          <a:ext cx="1643001" cy="1643001"/>
        </a:xfrm>
        <a:prstGeom prst="rect">
          <a:avLst/>
        </a:prstGeom>
        <a:blipFill rotWithShape="1">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25400" cap="flat" cmpd="sng" algn="ctr">
          <a:solidFill>
            <a:schemeClr val="accent1">
              <a:lumMod val="40000"/>
              <a:lumOff val="60000"/>
            </a:schemeClr>
          </a:solidFill>
          <a:prstDash val="solid"/>
        </a:ln>
        <a:effectLst/>
      </dsp:spPr>
      <dsp:style>
        <a:lnRef idx="2">
          <a:scrgbClr r="0" g="0" b="0"/>
        </a:lnRef>
        <a:fillRef idx="1">
          <a:scrgbClr r="0" g="0" b="0"/>
        </a:fillRef>
        <a:effectRef idx="0">
          <a:scrgbClr r="0" g="0" b="0"/>
        </a:effectRef>
        <a:fontRef idx="minor"/>
      </dsp:style>
    </dsp:sp>
    <dsp:sp modelId="{925698F0-3BF5-4CC8-964E-A8209954F246}">
      <dsp:nvSpPr>
        <dsp:cNvPr id="0" name=""/>
        <dsp:cNvSpPr/>
      </dsp:nvSpPr>
      <dsp:spPr>
        <a:xfrm rot="16200000">
          <a:off x="4593816" y="2620836"/>
          <a:ext cx="3883458" cy="821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724518" bIns="0" numCol="1" spcCol="1270" anchor="t" anchorCtr="0">
          <a:noAutofit/>
        </a:bodyPr>
        <a:lstStyle/>
        <a:p>
          <a:pPr marL="0" lvl="0" indent="0" algn="r" defTabSz="2667000">
            <a:lnSpc>
              <a:spcPct val="90000"/>
            </a:lnSpc>
            <a:spcBef>
              <a:spcPct val="0"/>
            </a:spcBef>
            <a:spcAft>
              <a:spcPct val="35000"/>
            </a:spcAft>
            <a:buNone/>
          </a:pPr>
          <a:r>
            <a:rPr lang="en-GB" sz="6000" kern="1200" dirty="0"/>
            <a:t>Outgoing</a:t>
          </a:r>
          <a:endParaRPr lang="en-GB" sz="6600" kern="1200" dirty="0"/>
        </a:p>
      </dsp:txBody>
      <dsp:txXfrm>
        <a:off x="4593816" y="2620836"/>
        <a:ext cx="3883458" cy="821500"/>
      </dsp:txXfrm>
    </dsp:sp>
    <dsp:sp modelId="{DA46F244-B078-4569-B84A-C54B9389E06A}">
      <dsp:nvSpPr>
        <dsp:cNvPr id="0" name=""/>
        <dsp:cNvSpPr/>
      </dsp:nvSpPr>
      <dsp:spPr>
        <a:xfrm>
          <a:off x="6946296" y="1089857"/>
          <a:ext cx="4207159" cy="388345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24518" rIns="78232" bIns="78232" numCol="1" spcCol="1270" anchor="t" anchorCtr="0">
          <a:noAutofit/>
        </a:bodyPr>
        <a:lstStyle/>
        <a:p>
          <a:pPr marL="57150" lvl="1" indent="-57150" algn="l" defTabSz="466725">
            <a:lnSpc>
              <a:spcPct val="90000"/>
            </a:lnSpc>
            <a:spcBef>
              <a:spcPct val="0"/>
            </a:spcBef>
            <a:spcAft>
              <a:spcPts val="600"/>
            </a:spcAft>
            <a:buChar char="•"/>
          </a:pPr>
          <a:r>
            <a:rPr lang="en-GB" sz="1050" b="1" kern="1200" dirty="0"/>
            <a:t>SRM: </a:t>
          </a:r>
          <a:r>
            <a:rPr lang="en-GB" sz="1050" kern="1200" dirty="0"/>
            <a:t>SLAs with agreed service targets as a basis for identifying service reporting requirements, i.e. understanding the reporting requirements agreed in SLAs</a:t>
          </a:r>
        </a:p>
        <a:p>
          <a:pPr marL="57150" lvl="1" indent="-57150" algn="l" defTabSz="466725">
            <a:lnSpc>
              <a:spcPct val="90000"/>
            </a:lnSpc>
            <a:spcBef>
              <a:spcPct val="0"/>
            </a:spcBef>
            <a:spcAft>
              <a:spcPts val="600"/>
            </a:spcAft>
            <a:buChar char="•"/>
          </a:pPr>
          <a:r>
            <a:rPr lang="en-GB" sz="1050" b="1" kern="1200" dirty="0"/>
            <a:t>SRM:</a:t>
          </a:r>
          <a:r>
            <a:rPr lang="en-GB" sz="1050" kern="1200" dirty="0"/>
            <a:t> Data from evaluation of SLAs, OLAs and UAs as a basis for reports</a:t>
          </a:r>
        </a:p>
        <a:p>
          <a:pPr marL="57150" lvl="1" indent="-57150" algn="l" defTabSz="466725">
            <a:lnSpc>
              <a:spcPct val="90000"/>
            </a:lnSpc>
            <a:spcBef>
              <a:spcPct val="0"/>
            </a:spcBef>
            <a:spcAft>
              <a:spcPts val="600"/>
            </a:spcAft>
            <a:buChar char="•"/>
          </a:pPr>
          <a:r>
            <a:rPr lang="en-GB" sz="1050" b="1" kern="1200" dirty="0"/>
            <a:t>SACM: </a:t>
          </a:r>
          <a:r>
            <a:rPr lang="en-GB" sz="1050" b="0" kern="1200" dirty="0"/>
            <a:t> SLAs with agreed service availability and continuity targets as a basis for identifying overall availability and continuity requirements</a:t>
          </a:r>
          <a:endParaRPr lang="en-GB" sz="1050" kern="1200" dirty="0"/>
        </a:p>
        <a:p>
          <a:pPr marL="57150" lvl="1" indent="-57150" algn="l" defTabSz="466725">
            <a:lnSpc>
              <a:spcPct val="90000"/>
            </a:lnSpc>
            <a:spcBef>
              <a:spcPct val="0"/>
            </a:spcBef>
            <a:spcAft>
              <a:spcPts val="600"/>
            </a:spcAft>
            <a:buChar char="•"/>
          </a:pPr>
          <a:r>
            <a:rPr lang="en-GB" sz="1050" b="1" kern="1200" dirty="0"/>
            <a:t>CAPM: </a:t>
          </a:r>
          <a:r>
            <a:rPr lang="en-GB" sz="1050" b="0" kern="1200" dirty="0"/>
            <a:t>SLAs with agreed capacity and performance targets as a basis for identifying overall capacity and performance requirements</a:t>
          </a:r>
        </a:p>
        <a:p>
          <a:pPr marL="57150" lvl="1" indent="-57150" algn="l" defTabSz="466725">
            <a:lnSpc>
              <a:spcPct val="90000"/>
            </a:lnSpc>
            <a:spcBef>
              <a:spcPct val="0"/>
            </a:spcBef>
            <a:spcAft>
              <a:spcPts val="600"/>
            </a:spcAft>
            <a:buChar char="•"/>
          </a:pPr>
          <a:r>
            <a:rPr lang="en-GB" sz="1050" b="1" kern="1200" dirty="0"/>
            <a:t>ISM</a:t>
          </a:r>
          <a:r>
            <a:rPr lang="en-GB" sz="1050" b="0" kern="1200" dirty="0"/>
            <a:t>: SLAs with agreed information security targets as a basis for identifying overall security requirements</a:t>
          </a:r>
        </a:p>
        <a:p>
          <a:pPr marL="57150" lvl="1" indent="-57150" algn="l" defTabSz="466725">
            <a:lnSpc>
              <a:spcPct val="90000"/>
            </a:lnSpc>
            <a:spcBef>
              <a:spcPct val="0"/>
            </a:spcBef>
            <a:spcAft>
              <a:spcPts val="600"/>
            </a:spcAft>
            <a:buChar char="•"/>
          </a:pPr>
          <a:r>
            <a:rPr lang="en-GB" sz="1050" b="1" kern="1200" dirty="0"/>
            <a:t>CRM</a:t>
          </a:r>
          <a:r>
            <a:rPr lang="en-GB" sz="1050" b="0" kern="1200" dirty="0"/>
            <a:t>: Service catalogue for available services that are offered to customers</a:t>
          </a:r>
        </a:p>
        <a:p>
          <a:pPr marL="57150" lvl="1" indent="-57150" algn="l" defTabSz="466725">
            <a:lnSpc>
              <a:spcPct val="90000"/>
            </a:lnSpc>
            <a:spcBef>
              <a:spcPct val="0"/>
            </a:spcBef>
            <a:spcAft>
              <a:spcPts val="600"/>
            </a:spcAft>
            <a:buChar char="•"/>
          </a:pPr>
          <a:r>
            <a:rPr lang="en-GB" sz="1050" b="1" kern="1200" dirty="0"/>
            <a:t>CRM</a:t>
          </a:r>
          <a:r>
            <a:rPr lang="en-GB" sz="1050" b="0" kern="1200" dirty="0"/>
            <a:t>: SLAs reflecting what has been agreed with customers together with service reports to support service reviews with customers</a:t>
          </a:r>
        </a:p>
        <a:p>
          <a:pPr marL="57150" lvl="1" indent="-57150" algn="l" defTabSz="466725">
            <a:lnSpc>
              <a:spcPct val="90000"/>
            </a:lnSpc>
            <a:spcBef>
              <a:spcPct val="0"/>
            </a:spcBef>
            <a:spcAft>
              <a:spcPts val="600"/>
            </a:spcAft>
            <a:buChar char="•"/>
          </a:pPr>
          <a:r>
            <a:rPr lang="en-GB" sz="1050" b="1" kern="1200" dirty="0"/>
            <a:t>SUPPM</a:t>
          </a:r>
          <a:r>
            <a:rPr lang="en-GB" sz="1050" b="0" kern="1200" dirty="0"/>
            <a:t>: OLAs and UAs together with reports on operational targets to support supplier performance evaluation</a:t>
          </a:r>
        </a:p>
        <a:p>
          <a:pPr marL="57150" lvl="1" indent="-57150" algn="l" defTabSz="466725">
            <a:lnSpc>
              <a:spcPct val="90000"/>
            </a:lnSpc>
            <a:spcBef>
              <a:spcPct val="0"/>
            </a:spcBef>
            <a:spcAft>
              <a:spcPts val="600"/>
            </a:spcAft>
            <a:buChar char="•"/>
          </a:pPr>
          <a:endParaRPr lang="en-GB" sz="1050" b="1" kern="1200" dirty="0"/>
        </a:p>
      </dsp:txBody>
      <dsp:txXfrm>
        <a:off x="6946296" y="1089857"/>
        <a:ext cx="4207159" cy="3883458"/>
      </dsp:txXfrm>
    </dsp:sp>
    <dsp:sp modelId="{F15CF8D6-07A6-4655-898E-3A337282136B}">
      <dsp:nvSpPr>
        <dsp:cNvPr id="0" name=""/>
        <dsp:cNvSpPr/>
      </dsp:nvSpPr>
      <dsp:spPr>
        <a:xfrm>
          <a:off x="6124795" y="5476"/>
          <a:ext cx="1643001" cy="1643001"/>
        </a:xfrm>
        <a:prstGeom prst="rect">
          <a:avLst/>
        </a:prstGeom>
        <a:blipFill rotWithShape="1">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25400" cap="flat" cmpd="sng" algn="ctr">
          <a:solidFill>
            <a:schemeClr val="accent1">
              <a:lumMod val="40000"/>
              <a:lumOff val="6000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1AC591-BE68-4A5D-B1D5-21F7DBEF91DE}">
      <dsp:nvSpPr>
        <dsp:cNvPr id="0" name=""/>
        <dsp:cNvSpPr/>
      </dsp:nvSpPr>
      <dsp:spPr>
        <a:xfrm rot="16200000">
          <a:off x="-1363393" y="2335784"/>
          <a:ext cx="3461078" cy="7321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645717" bIns="0" numCol="1" spcCol="1270" anchor="t" anchorCtr="0">
          <a:noAutofit/>
        </a:bodyPr>
        <a:lstStyle/>
        <a:p>
          <a:pPr marL="0" lvl="0" indent="0" algn="r" defTabSz="2400300">
            <a:lnSpc>
              <a:spcPct val="90000"/>
            </a:lnSpc>
            <a:spcBef>
              <a:spcPct val="0"/>
            </a:spcBef>
            <a:spcAft>
              <a:spcPct val="35000"/>
            </a:spcAft>
            <a:buNone/>
          </a:pPr>
          <a:r>
            <a:rPr lang="en-GB" sz="5400" kern="1200" dirty="0"/>
            <a:t>Incoming</a:t>
          </a:r>
        </a:p>
      </dsp:txBody>
      <dsp:txXfrm>
        <a:off x="-1363393" y="2335784"/>
        <a:ext cx="3461078" cy="732151"/>
      </dsp:txXfrm>
    </dsp:sp>
    <dsp:sp modelId="{61198F87-4ACF-4F1B-A579-53E9C30057BD}">
      <dsp:nvSpPr>
        <dsp:cNvPr id="0" name=""/>
        <dsp:cNvSpPr/>
      </dsp:nvSpPr>
      <dsp:spPr>
        <a:xfrm>
          <a:off x="733221" y="971320"/>
          <a:ext cx="3734402" cy="346107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645717" rIns="135128" bIns="135128" numCol="1" spcCol="1270" anchor="t" anchorCtr="0">
          <a:noAutofit/>
        </a:bodyPr>
        <a:lstStyle/>
        <a:p>
          <a:pPr marL="114300" lvl="1" indent="-114300" algn="l" defTabSz="666750">
            <a:lnSpc>
              <a:spcPct val="90000"/>
            </a:lnSpc>
            <a:spcBef>
              <a:spcPct val="0"/>
            </a:spcBef>
            <a:spcAft>
              <a:spcPts val="600"/>
            </a:spcAft>
            <a:buChar char="•"/>
          </a:pPr>
          <a:r>
            <a:rPr lang="en-GB" sz="1500" b="1" kern="1200" dirty="0"/>
            <a:t>SLM: </a:t>
          </a:r>
          <a:r>
            <a:rPr lang="en-GB" sz="1500" b="0" kern="1200" dirty="0"/>
            <a:t>SLAs with agreed service targets as a basis for identifying service reporting requirements, i.e. understanding the reporting requirements agreed in SLAs</a:t>
          </a:r>
        </a:p>
        <a:p>
          <a:pPr marL="114300" lvl="1" indent="-114300" algn="l" defTabSz="666750">
            <a:lnSpc>
              <a:spcPct val="90000"/>
            </a:lnSpc>
            <a:spcBef>
              <a:spcPct val="0"/>
            </a:spcBef>
            <a:spcAft>
              <a:spcPts val="600"/>
            </a:spcAft>
            <a:buChar char="•"/>
          </a:pPr>
          <a:r>
            <a:rPr lang="en-GB" sz="1500" b="1" kern="1200" dirty="0"/>
            <a:t>SLM: </a:t>
          </a:r>
          <a:r>
            <a:rPr lang="en-GB" sz="1500" b="0" kern="1200" dirty="0"/>
            <a:t>Data from evaluation of SLAs, OLAs and UAs as a basis for reports</a:t>
          </a:r>
        </a:p>
        <a:p>
          <a:pPr marL="114300" lvl="1" indent="-114300" algn="l" defTabSz="666750">
            <a:lnSpc>
              <a:spcPct val="90000"/>
            </a:lnSpc>
            <a:spcBef>
              <a:spcPct val="0"/>
            </a:spcBef>
            <a:spcAft>
              <a:spcPts val="600"/>
            </a:spcAft>
            <a:buChar char="•"/>
          </a:pPr>
          <a:r>
            <a:rPr lang="en-GB" sz="1500" b="1" kern="1200" dirty="0"/>
            <a:t>SACM</a:t>
          </a:r>
          <a:r>
            <a:rPr lang="en-GB" sz="1500" b="0" kern="1200" dirty="0"/>
            <a:t>: Service availability data as a basis for reports</a:t>
          </a:r>
        </a:p>
        <a:p>
          <a:pPr marL="114300" lvl="1" indent="-114300" algn="l" defTabSz="666750">
            <a:lnSpc>
              <a:spcPct val="90000"/>
            </a:lnSpc>
            <a:spcBef>
              <a:spcPct val="0"/>
            </a:spcBef>
            <a:spcAft>
              <a:spcPts val="600"/>
            </a:spcAft>
            <a:buChar char="•"/>
          </a:pPr>
          <a:r>
            <a:rPr lang="en-GB" sz="1500" b="1" kern="1200" dirty="0"/>
            <a:t>CAPM</a:t>
          </a:r>
          <a:r>
            <a:rPr lang="en-GB" sz="1500" b="0" kern="1200" dirty="0"/>
            <a:t>: Performance and utilisation data as a basis for reports</a:t>
          </a:r>
        </a:p>
      </dsp:txBody>
      <dsp:txXfrm>
        <a:off x="733221" y="971320"/>
        <a:ext cx="3734402" cy="3461078"/>
      </dsp:txXfrm>
    </dsp:sp>
    <dsp:sp modelId="{DB5BE8A1-667C-4761-B62D-A0AEFA55E3F9}">
      <dsp:nvSpPr>
        <dsp:cNvPr id="0" name=""/>
        <dsp:cNvSpPr/>
      </dsp:nvSpPr>
      <dsp:spPr>
        <a:xfrm>
          <a:off x="1069" y="4881"/>
          <a:ext cx="1464302" cy="1464302"/>
        </a:xfrm>
        <a:prstGeom prst="rect">
          <a:avLst/>
        </a:prstGeom>
        <a:blipFill rotWithShape="1">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25400" cap="flat" cmpd="sng" algn="ctr">
          <a:solidFill>
            <a:schemeClr val="accent1">
              <a:lumMod val="40000"/>
              <a:lumOff val="60000"/>
            </a:schemeClr>
          </a:solidFill>
          <a:prstDash val="solid"/>
        </a:ln>
        <a:effectLst/>
      </dsp:spPr>
      <dsp:style>
        <a:lnRef idx="2">
          <a:scrgbClr r="0" g="0" b="0"/>
        </a:lnRef>
        <a:fillRef idx="1">
          <a:scrgbClr r="0" g="0" b="0"/>
        </a:fillRef>
        <a:effectRef idx="0">
          <a:scrgbClr r="0" g="0" b="0"/>
        </a:effectRef>
        <a:fontRef idx="minor"/>
      </dsp:style>
    </dsp:sp>
    <dsp:sp modelId="{925698F0-3BF5-4CC8-964E-A8209954F246}">
      <dsp:nvSpPr>
        <dsp:cNvPr id="0" name=""/>
        <dsp:cNvSpPr/>
      </dsp:nvSpPr>
      <dsp:spPr>
        <a:xfrm rot="16200000">
          <a:off x="4070177" y="2335784"/>
          <a:ext cx="3461078" cy="7321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645717" bIns="0" numCol="1" spcCol="1270" anchor="t" anchorCtr="0">
          <a:noAutofit/>
        </a:bodyPr>
        <a:lstStyle/>
        <a:p>
          <a:pPr marL="0" lvl="0" indent="0" algn="r" defTabSz="2400300">
            <a:lnSpc>
              <a:spcPct val="90000"/>
            </a:lnSpc>
            <a:spcBef>
              <a:spcPct val="0"/>
            </a:spcBef>
            <a:spcAft>
              <a:spcPct val="35000"/>
            </a:spcAft>
            <a:buNone/>
          </a:pPr>
          <a:r>
            <a:rPr lang="en-GB" sz="5400" kern="1200" dirty="0"/>
            <a:t>Outgoing</a:t>
          </a:r>
        </a:p>
      </dsp:txBody>
      <dsp:txXfrm>
        <a:off x="4070177" y="2335784"/>
        <a:ext cx="3461078" cy="732151"/>
      </dsp:txXfrm>
    </dsp:sp>
    <dsp:sp modelId="{DA46F244-B078-4569-B84A-C54B9389E06A}">
      <dsp:nvSpPr>
        <dsp:cNvPr id="0" name=""/>
        <dsp:cNvSpPr/>
      </dsp:nvSpPr>
      <dsp:spPr>
        <a:xfrm>
          <a:off x="6166792" y="971320"/>
          <a:ext cx="3734402" cy="346107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645717" rIns="135128" bIns="135128" numCol="1" spcCol="1270" anchor="t" anchorCtr="0">
          <a:noAutofit/>
        </a:bodyPr>
        <a:lstStyle/>
        <a:p>
          <a:pPr marL="114300" lvl="1" indent="-114300" algn="l" defTabSz="666750">
            <a:lnSpc>
              <a:spcPct val="90000"/>
            </a:lnSpc>
            <a:spcBef>
              <a:spcPct val="0"/>
            </a:spcBef>
            <a:spcAft>
              <a:spcPts val="600"/>
            </a:spcAft>
            <a:buChar char="•"/>
          </a:pPr>
          <a:r>
            <a:rPr lang="en-GB" sz="1500" b="1" kern="1200" dirty="0"/>
            <a:t>CRM: </a:t>
          </a:r>
          <a:r>
            <a:rPr lang="en-GB" sz="1500" b="0" kern="1200" dirty="0"/>
            <a:t>Relevant reports as a basis for managing customer relationships and customer satisfaction</a:t>
          </a:r>
        </a:p>
        <a:p>
          <a:pPr marL="114300" lvl="1" indent="-114300" algn="l" defTabSz="666750">
            <a:lnSpc>
              <a:spcPct val="90000"/>
            </a:lnSpc>
            <a:spcBef>
              <a:spcPct val="0"/>
            </a:spcBef>
            <a:spcAft>
              <a:spcPts val="600"/>
            </a:spcAft>
            <a:buChar char="•"/>
          </a:pPr>
          <a:r>
            <a:rPr lang="en-GB" sz="1500" b="1" kern="1200" dirty="0"/>
            <a:t>CSI: </a:t>
          </a:r>
          <a:r>
            <a:rPr lang="en-GB" sz="1500" b="0" kern="1200" dirty="0"/>
            <a:t>Reports as an information basis related to opportunities for improving services and the SMS</a:t>
          </a:r>
        </a:p>
        <a:p>
          <a:pPr marL="114300" lvl="1" indent="-114300" algn="l" defTabSz="666750">
            <a:lnSpc>
              <a:spcPct val="90000"/>
            </a:lnSpc>
            <a:spcBef>
              <a:spcPct val="0"/>
            </a:spcBef>
            <a:spcAft>
              <a:spcPts val="600"/>
            </a:spcAft>
            <a:buChar char="•"/>
          </a:pPr>
          <a:endParaRPr lang="en-GB" sz="1500" b="1" kern="1200" dirty="0"/>
        </a:p>
      </dsp:txBody>
      <dsp:txXfrm>
        <a:off x="6166792" y="971320"/>
        <a:ext cx="3734402" cy="3461078"/>
      </dsp:txXfrm>
    </dsp:sp>
    <dsp:sp modelId="{F15CF8D6-07A6-4655-898E-3A337282136B}">
      <dsp:nvSpPr>
        <dsp:cNvPr id="0" name=""/>
        <dsp:cNvSpPr/>
      </dsp:nvSpPr>
      <dsp:spPr>
        <a:xfrm>
          <a:off x="5434641" y="4881"/>
          <a:ext cx="1464302" cy="1464302"/>
        </a:xfrm>
        <a:prstGeom prst="rect">
          <a:avLst/>
        </a:prstGeom>
        <a:blipFill rotWithShape="1">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25400" cap="flat" cmpd="sng" algn="ctr">
          <a:solidFill>
            <a:schemeClr val="accent1">
              <a:lumMod val="40000"/>
              <a:lumOff val="6000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1AC591-BE68-4A5D-B1D5-21F7DBEF91DE}">
      <dsp:nvSpPr>
        <dsp:cNvPr id="0" name=""/>
        <dsp:cNvSpPr/>
      </dsp:nvSpPr>
      <dsp:spPr>
        <a:xfrm rot="16200000">
          <a:off x="-1363393" y="2335784"/>
          <a:ext cx="3461078" cy="7321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645717" bIns="0" numCol="1" spcCol="1270" anchor="t" anchorCtr="0">
          <a:noAutofit/>
        </a:bodyPr>
        <a:lstStyle/>
        <a:p>
          <a:pPr marL="0" lvl="0" indent="0" algn="r" defTabSz="2400300">
            <a:lnSpc>
              <a:spcPct val="90000"/>
            </a:lnSpc>
            <a:spcBef>
              <a:spcPct val="0"/>
            </a:spcBef>
            <a:spcAft>
              <a:spcPct val="35000"/>
            </a:spcAft>
            <a:buNone/>
          </a:pPr>
          <a:r>
            <a:rPr lang="en-GB" sz="5400" kern="1200" dirty="0"/>
            <a:t>Incoming</a:t>
          </a:r>
        </a:p>
      </dsp:txBody>
      <dsp:txXfrm>
        <a:off x="-1363393" y="2335784"/>
        <a:ext cx="3461078" cy="732151"/>
      </dsp:txXfrm>
    </dsp:sp>
    <dsp:sp modelId="{61198F87-4ACF-4F1B-A579-53E9C30057BD}">
      <dsp:nvSpPr>
        <dsp:cNvPr id="0" name=""/>
        <dsp:cNvSpPr/>
      </dsp:nvSpPr>
      <dsp:spPr>
        <a:xfrm>
          <a:off x="733221" y="971320"/>
          <a:ext cx="3734402" cy="346107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645717" rIns="156464" bIns="156464" numCol="1" spcCol="1270" anchor="t" anchorCtr="0">
          <a:noAutofit/>
        </a:bodyPr>
        <a:lstStyle/>
        <a:p>
          <a:pPr marL="171450" lvl="1" indent="-171450" algn="l" defTabSz="755650">
            <a:lnSpc>
              <a:spcPct val="90000"/>
            </a:lnSpc>
            <a:spcBef>
              <a:spcPct val="0"/>
            </a:spcBef>
            <a:spcAft>
              <a:spcPts val="600"/>
            </a:spcAft>
            <a:buChar char="•"/>
          </a:pPr>
          <a:r>
            <a:rPr lang="en-GB" sz="1700" b="1" kern="1200" dirty="0"/>
            <a:t>SLM: </a:t>
          </a:r>
          <a:r>
            <a:rPr lang="en-GB" sz="1700" b="0" kern="1200" dirty="0"/>
            <a:t>SLAs with agreed service targets as a basis for identifying service reporting requirements, i.e. understanding the reporting requirements agreed in SLAs</a:t>
          </a:r>
        </a:p>
      </dsp:txBody>
      <dsp:txXfrm>
        <a:off x="733221" y="971320"/>
        <a:ext cx="3734402" cy="3461078"/>
      </dsp:txXfrm>
    </dsp:sp>
    <dsp:sp modelId="{DB5BE8A1-667C-4761-B62D-A0AEFA55E3F9}">
      <dsp:nvSpPr>
        <dsp:cNvPr id="0" name=""/>
        <dsp:cNvSpPr/>
      </dsp:nvSpPr>
      <dsp:spPr>
        <a:xfrm>
          <a:off x="1069" y="4881"/>
          <a:ext cx="1464302" cy="1464302"/>
        </a:xfrm>
        <a:prstGeom prst="rect">
          <a:avLst/>
        </a:prstGeom>
        <a:blipFill rotWithShape="1">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25400" cap="flat" cmpd="sng" algn="ctr">
          <a:solidFill>
            <a:schemeClr val="accent1">
              <a:lumMod val="40000"/>
              <a:lumOff val="60000"/>
            </a:schemeClr>
          </a:solidFill>
          <a:prstDash val="solid"/>
        </a:ln>
        <a:effectLst/>
      </dsp:spPr>
      <dsp:style>
        <a:lnRef idx="2">
          <a:scrgbClr r="0" g="0" b="0"/>
        </a:lnRef>
        <a:fillRef idx="1">
          <a:scrgbClr r="0" g="0" b="0"/>
        </a:fillRef>
        <a:effectRef idx="0">
          <a:scrgbClr r="0" g="0" b="0"/>
        </a:effectRef>
        <a:fontRef idx="minor"/>
      </dsp:style>
    </dsp:sp>
    <dsp:sp modelId="{925698F0-3BF5-4CC8-964E-A8209954F246}">
      <dsp:nvSpPr>
        <dsp:cNvPr id="0" name=""/>
        <dsp:cNvSpPr/>
      </dsp:nvSpPr>
      <dsp:spPr>
        <a:xfrm rot="16200000">
          <a:off x="4070177" y="2335784"/>
          <a:ext cx="3461078" cy="7321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645717" bIns="0" numCol="1" spcCol="1270" anchor="t" anchorCtr="0">
          <a:noAutofit/>
        </a:bodyPr>
        <a:lstStyle/>
        <a:p>
          <a:pPr marL="0" lvl="0" indent="0" algn="r" defTabSz="2400300">
            <a:lnSpc>
              <a:spcPct val="90000"/>
            </a:lnSpc>
            <a:spcBef>
              <a:spcPct val="0"/>
            </a:spcBef>
            <a:spcAft>
              <a:spcPct val="35000"/>
            </a:spcAft>
            <a:buNone/>
          </a:pPr>
          <a:r>
            <a:rPr lang="en-GB" sz="5400" kern="1200" dirty="0"/>
            <a:t>Outgoing</a:t>
          </a:r>
        </a:p>
      </dsp:txBody>
      <dsp:txXfrm>
        <a:off x="4070177" y="2335784"/>
        <a:ext cx="3461078" cy="732151"/>
      </dsp:txXfrm>
    </dsp:sp>
    <dsp:sp modelId="{DA46F244-B078-4569-B84A-C54B9389E06A}">
      <dsp:nvSpPr>
        <dsp:cNvPr id="0" name=""/>
        <dsp:cNvSpPr/>
      </dsp:nvSpPr>
      <dsp:spPr>
        <a:xfrm>
          <a:off x="6166792" y="971320"/>
          <a:ext cx="3734402" cy="346107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645717" rIns="156464" bIns="156464" numCol="1" spcCol="1270" anchor="t" anchorCtr="0">
          <a:noAutofit/>
        </a:bodyPr>
        <a:lstStyle/>
        <a:p>
          <a:pPr marL="171450" lvl="1" indent="-171450" algn="l" defTabSz="755650">
            <a:lnSpc>
              <a:spcPct val="90000"/>
            </a:lnSpc>
            <a:spcBef>
              <a:spcPct val="0"/>
            </a:spcBef>
            <a:spcAft>
              <a:spcPts val="600"/>
            </a:spcAft>
            <a:buChar char="•"/>
          </a:pPr>
          <a:r>
            <a:rPr lang="en-GB" sz="1700" b="1" kern="1200" dirty="0"/>
            <a:t>CHM: </a:t>
          </a:r>
          <a:r>
            <a:rPr lang="en-GB" sz="1700" b="0" kern="1200" dirty="0"/>
            <a:t>Requests for change addressing required updates or modifications to Cis as a basis for implementing the measures necessary to enable the IT service environment to meet identified availability and continuity requirements</a:t>
          </a:r>
        </a:p>
        <a:p>
          <a:pPr marL="171450" lvl="1" indent="-171450" algn="l" defTabSz="755650">
            <a:lnSpc>
              <a:spcPct val="90000"/>
            </a:lnSpc>
            <a:spcBef>
              <a:spcPct val="0"/>
            </a:spcBef>
            <a:spcAft>
              <a:spcPts val="600"/>
            </a:spcAft>
            <a:buChar char="•"/>
          </a:pPr>
          <a:r>
            <a:rPr lang="en-GB" sz="1700" b="1" kern="1200" dirty="0"/>
            <a:t>SRM: </a:t>
          </a:r>
          <a:r>
            <a:rPr lang="en-GB" sz="1700" b="0" kern="1200" dirty="0"/>
            <a:t>Service availability data as a basis for reports</a:t>
          </a:r>
        </a:p>
        <a:p>
          <a:pPr marL="171450" lvl="1" indent="-171450" algn="l" defTabSz="755650">
            <a:lnSpc>
              <a:spcPct val="90000"/>
            </a:lnSpc>
            <a:spcBef>
              <a:spcPct val="0"/>
            </a:spcBef>
            <a:spcAft>
              <a:spcPts val="600"/>
            </a:spcAft>
            <a:buChar char="•"/>
          </a:pPr>
          <a:endParaRPr lang="en-GB" sz="1700" b="1" kern="1200" dirty="0"/>
        </a:p>
      </dsp:txBody>
      <dsp:txXfrm>
        <a:off x="6166792" y="971320"/>
        <a:ext cx="3734402" cy="3461078"/>
      </dsp:txXfrm>
    </dsp:sp>
    <dsp:sp modelId="{F15CF8D6-07A6-4655-898E-3A337282136B}">
      <dsp:nvSpPr>
        <dsp:cNvPr id="0" name=""/>
        <dsp:cNvSpPr/>
      </dsp:nvSpPr>
      <dsp:spPr>
        <a:xfrm>
          <a:off x="5434641" y="4881"/>
          <a:ext cx="1464302" cy="1464302"/>
        </a:xfrm>
        <a:prstGeom prst="rect">
          <a:avLst/>
        </a:prstGeom>
        <a:blipFill rotWithShape="1">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25400" cap="flat" cmpd="sng" algn="ctr">
          <a:solidFill>
            <a:schemeClr val="accent1">
              <a:lumMod val="40000"/>
              <a:lumOff val="6000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1AC591-BE68-4A5D-B1D5-21F7DBEF91DE}">
      <dsp:nvSpPr>
        <dsp:cNvPr id="0" name=""/>
        <dsp:cNvSpPr/>
      </dsp:nvSpPr>
      <dsp:spPr>
        <a:xfrm rot="16200000">
          <a:off x="-1363393" y="2335784"/>
          <a:ext cx="3461078" cy="7321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645717" bIns="0" numCol="1" spcCol="1270" anchor="t" anchorCtr="0">
          <a:noAutofit/>
        </a:bodyPr>
        <a:lstStyle/>
        <a:p>
          <a:pPr marL="0" lvl="0" indent="0" algn="r" defTabSz="2400300">
            <a:lnSpc>
              <a:spcPct val="90000"/>
            </a:lnSpc>
            <a:spcBef>
              <a:spcPct val="0"/>
            </a:spcBef>
            <a:spcAft>
              <a:spcPct val="35000"/>
            </a:spcAft>
            <a:buNone/>
          </a:pPr>
          <a:r>
            <a:rPr lang="en-GB" sz="5400" kern="1200" dirty="0"/>
            <a:t>Incoming</a:t>
          </a:r>
        </a:p>
      </dsp:txBody>
      <dsp:txXfrm>
        <a:off x="-1363393" y="2335784"/>
        <a:ext cx="3461078" cy="732151"/>
      </dsp:txXfrm>
    </dsp:sp>
    <dsp:sp modelId="{61198F87-4ACF-4F1B-A579-53E9C30057BD}">
      <dsp:nvSpPr>
        <dsp:cNvPr id="0" name=""/>
        <dsp:cNvSpPr/>
      </dsp:nvSpPr>
      <dsp:spPr>
        <a:xfrm>
          <a:off x="733221" y="971320"/>
          <a:ext cx="3734402" cy="346107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645717" rIns="135128" bIns="135128" numCol="1" spcCol="1270" anchor="t" anchorCtr="0">
          <a:noAutofit/>
        </a:bodyPr>
        <a:lstStyle/>
        <a:p>
          <a:pPr marL="114300" lvl="1" indent="-114300" algn="l" defTabSz="666750">
            <a:lnSpc>
              <a:spcPct val="90000"/>
            </a:lnSpc>
            <a:spcBef>
              <a:spcPct val="0"/>
            </a:spcBef>
            <a:spcAft>
              <a:spcPts val="600"/>
            </a:spcAft>
            <a:buChar char="•"/>
          </a:pPr>
          <a:r>
            <a:rPr lang="en-GB" sz="1500" b="1" kern="1200" dirty="0"/>
            <a:t>SLM: </a:t>
          </a:r>
          <a:r>
            <a:rPr lang="en-GB" sz="1500" b="0" kern="1200" dirty="0"/>
            <a:t>SLAs with agreed service targets as a basis for identifying service reporting requirements, i.e. understanding the reporting requirements agreed in SLAs</a:t>
          </a:r>
        </a:p>
      </dsp:txBody>
      <dsp:txXfrm>
        <a:off x="733221" y="971320"/>
        <a:ext cx="3734402" cy="3461078"/>
      </dsp:txXfrm>
    </dsp:sp>
    <dsp:sp modelId="{DB5BE8A1-667C-4761-B62D-A0AEFA55E3F9}">
      <dsp:nvSpPr>
        <dsp:cNvPr id="0" name=""/>
        <dsp:cNvSpPr/>
      </dsp:nvSpPr>
      <dsp:spPr>
        <a:xfrm>
          <a:off x="1069" y="4881"/>
          <a:ext cx="1464302" cy="1464302"/>
        </a:xfrm>
        <a:prstGeom prst="rect">
          <a:avLst/>
        </a:prstGeom>
        <a:blipFill rotWithShape="1">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25400" cap="flat" cmpd="sng" algn="ctr">
          <a:solidFill>
            <a:schemeClr val="accent1">
              <a:lumMod val="40000"/>
              <a:lumOff val="60000"/>
            </a:schemeClr>
          </a:solidFill>
          <a:prstDash val="solid"/>
        </a:ln>
        <a:effectLst/>
      </dsp:spPr>
      <dsp:style>
        <a:lnRef idx="2">
          <a:scrgbClr r="0" g="0" b="0"/>
        </a:lnRef>
        <a:fillRef idx="1">
          <a:scrgbClr r="0" g="0" b="0"/>
        </a:fillRef>
        <a:effectRef idx="0">
          <a:scrgbClr r="0" g="0" b="0"/>
        </a:effectRef>
        <a:fontRef idx="minor"/>
      </dsp:style>
    </dsp:sp>
    <dsp:sp modelId="{925698F0-3BF5-4CC8-964E-A8209954F246}">
      <dsp:nvSpPr>
        <dsp:cNvPr id="0" name=""/>
        <dsp:cNvSpPr/>
      </dsp:nvSpPr>
      <dsp:spPr>
        <a:xfrm rot="16200000">
          <a:off x="4070177" y="2335784"/>
          <a:ext cx="3461078" cy="7321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645717" bIns="0" numCol="1" spcCol="1270" anchor="t" anchorCtr="0">
          <a:noAutofit/>
        </a:bodyPr>
        <a:lstStyle/>
        <a:p>
          <a:pPr marL="0" lvl="0" indent="0" algn="r" defTabSz="2400300">
            <a:lnSpc>
              <a:spcPct val="90000"/>
            </a:lnSpc>
            <a:spcBef>
              <a:spcPct val="0"/>
            </a:spcBef>
            <a:spcAft>
              <a:spcPct val="35000"/>
            </a:spcAft>
            <a:buNone/>
          </a:pPr>
          <a:r>
            <a:rPr lang="en-GB" sz="5400" kern="1200" dirty="0"/>
            <a:t>Outgoing</a:t>
          </a:r>
        </a:p>
      </dsp:txBody>
      <dsp:txXfrm>
        <a:off x="4070177" y="2335784"/>
        <a:ext cx="3461078" cy="732151"/>
      </dsp:txXfrm>
    </dsp:sp>
    <dsp:sp modelId="{DA46F244-B078-4569-B84A-C54B9389E06A}">
      <dsp:nvSpPr>
        <dsp:cNvPr id="0" name=""/>
        <dsp:cNvSpPr/>
      </dsp:nvSpPr>
      <dsp:spPr>
        <a:xfrm>
          <a:off x="6166792" y="971320"/>
          <a:ext cx="3734402" cy="346107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645717" rIns="135128" bIns="135128" numCol="1" spcCol="1270" anchor="t" anchorCtr="0">
          <a:noAutofit/>
        </a:bodyPr>
        <a:lstStyle/>
        <a:p>
          <a:pPr marL="114300" lvl="1" indent="-114300" algn="l" defTabSz="666750">
            <a:lnSpc>
              <a:spcPct val="90000"/>
            </a:lnSpc>
            <a:spcBef>
              <a:spcPct val="0"/>
            </a:spcBef>
            <a:spcAft>
              <a:spcPts val="600"/>
            </a:spcAft>
            <a:buChar char="•"/>
          </a:pPr>
          <a:r>
            <a:rPr lang="en-GB" sz="1500" b="1" kern="1200" dirty="0"/>
            <a:t>CHM: </a:t>
          </a:r>
          <a:r>
            <a:rPr lang="en-GB" sz="1500" b="0" kern="1200" dirty="0"/>
            <a:t>Request for changes addressing required updates or modifications to CIs as a basis for implementing the capacity planning to enable the IT service environment to meet identified capacity and performance requirements</a:t>
          </a:r>
        </a:p>
        <a:p>
          <a:pPr marL="114300" lvl="1" indent="-114300" algn="l" defTabSz="666750">
            <a:lnSpc>
              <a:spcPct val="90000"/>
            </a:lnSpc>
            <a:spcBef>
              <a:spcPct val="0"/>
            </a:spcBef>
            <a:spcAft>
              <a:spcPts val="600"/>
            </a:spcAft>
            <a:buChar char="•"/>
          </a:pPr>
          <a:r>
            <a:rPr lang="en-GB" sz="1500" b="1" kern="1200" dirty="0"/>
            <a:t>SRM</a:t>
          </a:r>
          <a:r>
            <a:rPr lang="en-GB" sz="1500" b="1" kern="1200"/>
            <a:t>: </a:t>
          </a:r>
          <a:r>
            <a:rPr lang="en-GB" sz="1500" b="0" kern="1200"/>
            <a:t>Performance and utilisation data as a basis for reports</a:t>
          </a:r>
          <a:endParaRPr lang="en-GB" sz="1500" b="0" kern="1200" dirty="0"/>
        </a:p>
        <a:p>
          <a:pPr marL="114300" lvl="1" indent="-114300" algn="l" defTabSz="666750">
            <a:lnSpc>
              <a:spcPct val="90000"/>
            </a:lnSpc>
            <a:spcBef>
              <a:spcPct val="0"/>
            </a:spcBef>
            <a:spcAft>
              <a:spcPts val="600"/>
            </a:spcAft>
            <a:buChar char="•"/>
          </a:pPr>
          <a:endParaRPr lang="en-GB" sz="1500" b="0" kern="1200" dirty="0"/>
        </a:p>
        <a:p>
          <a:pPr marL="114300" lvl="1" indent="-114300" algn="l" defTabSz="666750">
            <a:lnSpc>
              <a:spcPct val="90000"/>
            </a:lnSpc>
            <a:spcBef>
              <a:spcPct val="0"/>
            </a:spcBef>
            <a:spcAft>
              <a:spcPts val="600"/>
            </a:spcAft>
            <a:buChar char="•"/>
          </a:pPr>
          <a:endParaRPr lang="en-GB" sz="1500" b="1" kern="1200" dirty="0"/>
        </a:p>
      </dsp:txBody>
      <dsp:txXfrm>
        <a:off x="6166792" y="971320"/>
        <a:ext cx="3734402" cy="3461078"/>
      </dsp:txXfrm>
    </dsp:sp>
    <dsp:sp modelId="{F15CF8D6-07A6-4655-898E-3A337282136B}">
      <dsp:nvSpPr>
        <dsp:cNvPr id="0" name=""/>
        <dsp:cNvSpPr/>
      </dsp:nvSpPr>
      <dsp:spPr>
        <a:xfrm>
          <a:off x="5434641" y="4881"/>
          <a:ext cx="1464302" cy="1464302"/>
        </a:xfrm>
        <a:prstGeom prst="rect">
          <a:avLst/>
        </a:prstGeom>
        <a:blipFill rotWithShape="1">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25400" cap="flat" cmpd="sng" algn="ctr">
          <a:solidFill>
            <a:schemeClr val="accent1">
              <a:lumMod val="40000"/>
              <a:lumOff val="6000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1AC591-BE68-4A5D-B1D5-21F7DBEF91DE}">
      <dsp:nvSpPr>
        <dsp:cNvPr id="0" name=""/>
        <dsp:cNvSpPr/>
      </dsp:nvSpPr>
      <dsp:spPr>
        <a:xfrm rot="16200000">
          <a:off x="-1363393" y="2335784"/>
          <a:ext cx="3461078" cy="7321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645717" bIns="0" numCol="1" spcCol="1270" anchor="t" anchorCtr="0">
          <a:noAutofit/>
        </a:bodyPr>
        <a:lstStyle/>
        <a:p>
          <a:pPr marL="0" lvl="0" indent="0" algn="r" defTabSz="2400300">
            <a:lnSpc>
              <a:spcPct val="90000"/>
            </a:lnSpc>
            <a:spcBef>
              <a:spcPct val="0"/>
            </a:spcBef>
            <a:spcAft>
              <a:spcPct val="35000"/>
            </a:spcAft>
            <a:buNone/>
          </a:pPr>
          <a:r>
            <a:rPr lang="en-GB" sz="5400" kern="1200" dirty="0"/>
            <a:t>Incoming</a:t>
          </a:r>
        </a:p>
      </dsp:txBody>
      <dsp:txXfrm>
        <a:off x="-1363393" y="2335784"/>
        <a:ext cx="3461078" cy="732151"/>
      </dsp:txXfrm>
    </dsp:sp>
    <dsp:sp modelId="{61198F87-4ACF-4F1B-A579-53E9C30057BD}">
      <dsp:nvSpPr>
        <dsp:cNvPr id="0" name=""/>
        <dsp:cNvSpPr/>
      </dsp:nvSpPr>
      <dsp:spPr>
        <a:xfrm>
          <a:off x="733221" y="971320"/>
          <a:ext cx="3734402" cy="346107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645717" rIns="170688" bIns="170688" numCol="1" spcCol="1270" anchor="t" anchorCtr="0">
          <a:noAutofit/>
        </a:bodyPr>
        <a:lstStyle/>
        <a:p>
          <a:pPr marL="171450" lvl="1" indent="-171450" algn="l" defTabSz="844550">
            <a:lnSpc>
              <a:spcPct val="90000"/>
            </a:lnSpc>
            <a:spcBef>
              <a:spcPct val="0"/>
            </a:spcBef>
            <a:spcAft>
              <a:spcPts val="600"/>
            </a:spcAft>
            <a:buChar char="•"/>
          </a:pPr>
          <a:r>
            <a:rPr lang="en-GB" sz="1900" b="1" kern="1200" dirty="0"/>
            <a:t>SLM: </a:t>
          </a:r>
          <a:r>
            <a:rPr lang="en-GB" sz="1900" b="0" kern="1200" dirty="0"/>
            <a:t>SLAs with agreed information security targets as a basis for identifying overall security requirements</a:t>
          </a:r>
        </a:p>
      </dsp:txBody>
      <dsp:txXfrm>
        <a:off x="733221" y="971320"/>
        <a:ext cx="3734402" cy="3461078"/>
      </dsp:txXfrm>
    </dsp:sp>
    <dsp:sp modelId="{DB5BE8A1-667C-4761-B62D-A0AEFA55E3F9}">
      <dsp:nvSpPr>
        <dsp:cNvPr id="0" name=""/>
        <dsp:cNvSpPr/>
      </dsp:nvSpPr>
      <dsp:spPr>
        <a:xfrm>
          <a:off x="1069" y="4881"/>
          <a:ext cx="1464302" cy="1464302"/>
        </a:xfrm>
        <a:prstGeom prst="rect">
          <a:avLst/>
        </a:prstGeom>
        <a:blipFill rotWithShape="1">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25400" cap="flat" cmpd="sng" algn="ctr">
          <a:solidFill>
            <a:schemeClr val="accent1">
              <a:lumMod val="40000"/>
              <a:lumOff val="60000"/>
            </a:schemeClr>
          </a:solidFill>
          <a:prstDash val="solid"/>
        </a:ln>
        <a:effectLst/>
      </dsp:spPr>
      <dsp:style>
        <a:lnRef idx="2">
          <a:scrgbClr r="0" g="0" b="0"/>
        </a:lnRef>
        <a:fillRef idx="1">
          <a:scrgbClr r="0" g="0" b="0"/>
        </a:fillRef>
        <a:effectRef idx="0">
          <a:scrgbClr r="0" g="0" b="0"/>
        </a:effectRef>
        <a:fontRef idx="minor"/>
      </dsp:style>
    </dsp:sp>
    <dsp:sp modelId="{925698F0-3BF5-4CC8-964E-A8209954F246}">
      <dsp:nvSpPr>
        <dsp:cNvPr id="0" name=""/>
        <dsp:cNvSpPr/>
      </dsp:nvSpPr>
      <dsp:spPr>
        <a:xfrm rot="16200000">
          <a:off x="4070177" y="2335784"/>
          <a:ext cx="3461078" cy="7321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645717" bIns="0" numCol="1" spcCol="1270" anchor="t" anchorCtr="0">
          <a:noAutofit/>
        </a:bodyPr>
        <a:lstStyle/>
        <a:p>
          <a:pPr marL="0" lvl="0" indent="0" algn="r" defTabSz="2400300">
            <a:lnSpc>
              <a:spcPct val="90000"/>
            </a:lnSpc>
            <a:spcBef>
              <a:spcPct val="0"/>
            </a:spcBef>
            <a:spcAft>
              <a:spcPct val="35000"/>
            </a:spcAft>
            <a:buNone/>
          </a:pPr>
          <a:r>
            <a:rPr lang="en-GB" sz="5400" kern="1200" dirty="0"/>
            <a:t>Outgoing</a:t>
          </a:r>
        </a:p>
      </dsp:txBody>
      <dsp:txXfrm>
        <a:off x="4070177" y="2335784"/>
        <a:ext cx="3461078" cy="732151"/>
      </dsp:txXfrm>
    </dsp:sp>
    <dsp:sp modelId="{DA46F244-B078-4569-B84A-C54B9389E06A}">
      <dsp:nvSpPr>
        <dsp:cNvPr id="0" name=""/>
        <dsp:cNvSpPr/>
      </dsp:nvSpPr>
      <dsp:spPr>
        <a:xfrm>
          <a:off x="6166792" y="971320"/>
          <a:ext cx="3734402" cy="346107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645717" rIns="170688" bIns="170688" numCol="1" spcCol="1270" anchor="t" anchorCtr="0">
          <a:noAutofit/>
        </a:bodyPr>
        <a:lstStyle/>
        <a:p>
          <a:pPr marL="171450" lvl="1" indent="-171450" algn="l" defTabSz="844550">
            <a:lnSpc>
              <a:spcPct val="90000"/>
            </a:lnSpc>
            <a:spcBef>
              <a:spcPct val="0"/>
            </a:spcBef>
            <a:spcAft>
              <a:spcPts val="600"/>
            </a:spcAft>
            <a:buChar char="•"/>
          </a:pPr>
          <a:r>
            <a:rPr lang="en-GB" sz="1900" b="1" kern="1200" dirty="0"/>
            <a:t>CHM: </a:t>
          </a:r>
          <a:r>
            <a:rPr lang="en-GB" sz="1900" b="0" kern="1200" dirty="0"/>
            <a:t>Requests for changes addressing required updates or modifications to CIs as a basis for implementing the information security controls as far as they relate to CIs supporting the service</a:t>
          </a:r>
        </a:p>
        <a:p>
          <a:pPr marL="171450" lvl="1" indent="-171450" algn="l" defTabSz="844550">
            <a:lnSpc>
              <a:spcPct val="90000"/>
            </a:lnSpc>
            <a:spcBef>
              <a:spcPct val="0"/>
            </a:spcBef>
            <a:spcAft>
              <a:spcPts val="600"/>
            </a:spcAft>
            <a:buChar char="•"/>
          </a:pPr>
          <a:endParaRPr lang="en-GB" sz="1900" b="0" kern="1200" dirty="0"/>
        </a:p>
        <a:p>
          <a:pPr marL="171450" lvl="1" indent="-171450" algn="l" defTabSz="844550">
            <a:lnSpc>
              <a:spcPct val="90000"/>
            </a:lnSpc>
            <a:spcBef>
              <a:spcPct val="0"/>
            </a:spcBef>
            <a:spcAft>
              <a:spcPts val="600"/>
            </a:spcAft>
            <a:buChar char="•"/>
          </a:pPr>
          <a:endParaRPr lang="en-GB" sz="1900" b="1" kern="1200" dirty="0"/>
        </a:p>
      </dsp:txBody>
      <dsp:txXfrm>
        <a:off x="6166792" y="971320"/>
        <a:ext cx="3734402" cy="3461078"/>
      </dsp:txXfrm>
    </dsp:sp>
    <dsp:sp modelId="{F15CF8D6-07A6-4655-898E-3A337282136B}">
      <dsp:nvSpPr>
        <dsp:cNvPr id="0" name=""/>
        <dsp:cNvSpPr/>
      </dsp:nvSpPr>
      <dsp:spPr>
        <a:xfrm>
          <a:off x="5434641" y="4881"/>
          <a:ext cx="1464302" cy="1464302"/>
        </a:xfrm>
        <a:prstGeom prst="rect">
          <a:avLst/>
        </a:prstGeom>
        <a:blipFill rotWithShape="1">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25400" cap="flat" cmpd="sng" algn="ctr">
          <a:solidFill>
            <a:schemeClr val="accent1">
              <a:lumMod val="40000"/>
              <a:lumOff val="6000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1AC591-BE68-4A5D-B1D5-21F7DBEF91DE}">
      <dsp:nvSpPr>
        <dsp:cNvPr id="0" name=""/>
        <dsp:cNvSpPr/>
      </dsp:nvSpPr>
      <dsp:spPr>
        <a:xfrm rot="16200000">
          <a:off x="-1363393" y="2335784"/>
          <a:ext cx="3461078" cy="7321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645717" bIns="0" numCol="1" spcCol="1270" anchor="t" anchorCtr="0">
          <a:noAutofit/>
        </a:bodyPr>
        <a:lstStyle/>
        <a:p>
          <a:pPr marL="0" lvl="0" indent="0" algn="r" defTabSz="2400300">
            <a:lnSpc>
              <a:spcPct val="90000"/>
            </a:lnSpc>
            <a:spcBef>
              <a:spcPct val="0"/>
            </a:spcBef>
            <a:spcAft>
              <a:spcPct val="35000"/>
            </a:spcAft>
            <a:buNone/>
          </a:pPr>
          <a:r>
            <a:rPr lang="en-GB" sz="5400" kern="1200" dirty="0"/>
            <a:t>Incoming</a:t>
          </a:r>
        </a:p>
      </dsp:txBody>
      <dsp:txXfrm>
        <a:off x="-1363393" y="2335784"/>
        <a:ext cx="3461078" cy="732151"/>
      </dsp:txXfrm>
    </dsp:sp>
    <dsp:sp modelId="{61198F87-4ACF-4F1B-A579-53E9C30057BD}">
      <dsp:nvSpPr>
        <dsp:cNvPr id="0" name=""/>
        <dsp:cNvSpPr/>
      </dsp:nvSpPr>
      <dsp:spPr>
        <a:xfrm>
          <a:off x="733221" y="971320"/>
          <a:ext cx="3734402" cy="346107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645717" rIns="99568" bIns="99568" numCol="1" spcCol="1270" anchor="t" anchorCtr="0">
          <a:noAutofit/>
        </a:bodyPr>
        <a:lstStyle/>
        <a:p>
          <a:pPr marL="57150" lvl="1" indent="-57150" algn="l" defTabSz="488950">
            <a:lnSpc>
              <a:spcPct val="90000"/>
            </a:lnSpc>
            <a:spcBef>
              <a:spcPct val="0"/>
            </a:spcBef>
            <a:spcAft>
              <a:spcPts val="600"/>
            </a:spcAft>
            <a:buChar char="•"/>
          </a:pPr>
          <a:r>
            <a:rPr lang="en-GB" sz="1100" b="1" kern="1200" dirty="0"/>
            <a:t>SLM: </a:t>
          </a:r>
          <a:r>
            <a:rPr lang="en-GB" sz="1100" b="0" kern="1200" dirty="0"/>
            <a:t>Service catalogue for available services that are offered to customers</a:t>
          </a:r>
        </a:p>
        <a:p>
          <a:pPr marL="57150" lvl="1" indent="-57150" algn="l" defTabSz="488950">
            <a:lnSpc>
              <a:spcPct val="90000"/>
            </a:lnSpc>
            <a:spcBef>
              <a:spcPct val="0"/>
            </a:spcBef>
            <a:spcAft>
              <a:spcPts val="600"/>
            </a:spcAft>
            <a:buChar char="•"/>
          </a:pPr>
          <a:r>
            <a:rPr lang="en-GB" sz="1100" b="1" kern="1200" dirty="0"/>
            <a:t>SLM: </a:t>
          </a:r>
          <a:r>
            <a:rPr lang="en-GB" sz="1100" b="0" kern="1200" dirty="0"/>
            <a:t>SLAs reflecting what has been agreed with customers together with reports to support service reviews with customers</a:t>
          </a:r>
        </a:p>
        <a:p>
          <a:pPr marL="57150" lvl="1" indent="-57150" algn="l" defTabSz="488950">
            <a:lnSpc>
              <a:spcPct val="90000"/>
            </a:lnSpc>
            <a:spcBef>
              <a:spcPct val="0"/>
            </a:spcBef>
            <a:spcAft>
              <a:spcPts val="600"/>
            </a:spcAft>
            <a:buChar char="•"/>
          </a:pPr>
          <a:r>
            <a:rPr lang="en-GB" sz="1100" b="1" kern="1200" dirty="0"/>
            <a:t>SRM: </a:t>
          </a:r>
          <a:r>
            <a:rPr lang="en-GB" sz="1100" b="0" kern="1200" dirty="0"/>
            <a:t>Relevant reports as a basis for managing customer relationships and customer satisfaction</a:t>
          </a:r>
        </a:p>
      </dsp:txBody>
      <dsp:txXfrm>
        <a:off x="733221" y="971320"/>
        <a:ext cx="3734402" cy="3461078"/>
      </dsp:txXfrm>
    </dsp:sp>
    <dsp:sp modelId="{DB5BE8A1-667C-4761-B62D-A0AEFA55E3F9}">
      <dsp:nvSpPr>
        <dsp:cNvPr id="0" name=""/>
        <dsp:cNvSpPr/>
      </dsp:nvSpPr>
      <dsp:spPr>
        <a:xfrm>
          <a:off x="1069" y="4881"/>
          <a:ext cx="1464302" cy="1464302"/>
        </a:xfrm>
        <a:prstGeom prst="rect">
          <a:avLst/>
        </a:prstGeom>
        <a:blipFill rotWithShape="1">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25400" cap="flat" cmpd="sng" algn="ctr">
          <a:solidFill>
            <a:schemeClr val="accent1">
              <a:lumMod val="40000"/>
              <a:lumOff val="60000"/>
            </a:schemeClr>
          </a:solidFill>
          <a:prstDash val="solid"/>
        </a:ln>
        <a:effectLst/>
      </dsp:spPr>
      <dsp:style>
        <a:lnRef idx="2">
          <a:scrgbClr r="0" g="0" b="0"/>
        </a:lnRef>
        <a:fillRef idx="1">
          <a:scrgbClr r="0" g="0" b="0"/>
        </a:fillRef>
        <a:effectRef idx="0">
          <a:scrgbClr r="0" g="0" b="0"/>
        </a:effectRef>
        <a:fontRef idx="minor"/>
      </dsp:style>
    </dsp:sp>
    <dsp:sp modelId="{925698F0-3BF5-4CC8-964E-A8209954F246}">
      <dsp:nvSpPr>
        <dsp:cNvPr id="0" name=""/>
        <dsp:cNvSpPr/>
      </dsp:nvSpPr>
      <dsp:spPr>
        <a:xfrm rot="16200000">
          <a:off x="4070177" y="2335784"/>
          <a:ext cx="3461078" cy="7321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645717" bIns="0" numCol="1" spcCol="1270" anchor="t" anchorCtr="0">
          <a:noAutofit/>
        </a:bodyPr>
        <a:lstStyle/>
        <a:p>
          <a:pPr marL="0" lvl="0" indent="0" algn="r" defTabSz="2400300">
            <a:lnSpc>
              <a:spcPct val="90000"/>
            </a:lnSpc>
            <a:spcBef>
              <a:spcPct val="0"/>
            </a:spcBef>
            <a:spcAft>
              <a:spcPct val="35000"/>
            </a:spcAft>
            <a:buNone/>
          </a:pPr>
          <a:r>
            <a:rPr lang="en-GB" sz="5400" kern="1200" dirty="0"/>
            <a:t>Outgoing</a:t>
          </a:r>
        </a:p>
      </dsp:txBody>
      <dsp:txXfrm>
        <a:off x="4070177" y="2335784"/>
        <a:ext cx="3461078" cy="732151"/>
      </dsp:txXfrm>
    </dsp:sp>
    <dsp:sp modelId="{DA46F244-B078-4569-B84A-C54B9389E06A}">
      <dsp:nvSpPr>
        <dsp:cNvPr id="0" name=""/>
        <dsp:cNvSpPr/>
      </dsp:nvSpPr>
      <dsp:spPr>
        <a:xfrm>
          <a:off x="6166792" y="971320"/>
          <a:ext cx="3734402" cy="346107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645717" rIns="99568" bIns="99568" numCol="1" spcCol="1270" anchor="t" anchorCtr="0">
          <a:noAutofit/>
        </a:bodyPr>
        <a:lstStyle/>
        <a:p>
          <a:pPr marL="57150" lvl="1" indent="-57150" algn="l" defTabSz="488950">
            <a:lnSpc>
              <a:spcPct val="90000"/>
            </a:lnSpc>
            <a:spcBef>
              <a:spcPct val="0"/>
            </a:spcBef>
            <a:spcAft>
              <a:spcPts val="600"/>
            </a:spcAft>
            <a:buChar char="•"/>
          </a:pPr>
          <a:r>
            <a:rPr lang="en-GB" sz="1100" b="1" kern="1200" dirty="0"/>
            <a:t>SPM: </a:t>
          </a:r>
          <a:r>
            <a:rPr lang="en-GB" sz="1100" b="0" kern="1200" dirty="0"/>
            <a:t>Identified customer requirements as a factor to be considered to identify demand for new or changed services</a:t>
          </a:r>
        </a:p>
        <a:p>
          <a:pPr marL="57150" lvl="1" indent="-57150" algn="l" defTabSz="488950">
            <a:lnSpc>
              <a:spcPct val="90000"/>
            </a:lnSpc>
            <a:spcBef>
              <a:spcPct val="0"/>
            </a:spcBef>
            <a:spcAft>
              <a:spcPts val="600"/>
            </a:spcAft>
            <a:buChar char="•"/>
          </a:pPr>
          <a:r>
            <a:rPr lang="en-GB" sz="1100" b="1" kern="1200" dirty="0"/>
            <a:t>SLM</a:t>
          </a:r>
          <a:r>
            <a:rPr lang="en-GB" sz="1100" b="0" kern="1200" dirty="0"/>
            <a:t>: Information on customers and identified customer-specific service level requirements (e.g. based on customer feedback or resulting from service reviews with customers) as a basis for defining SLAs</a:t>
          </a:r>
        </a:p>
        <a:p>
          <a:pPr marL="57150" lvl="1" indent="-57150" algn="l" defTabSz="488950">
            <a:lnSpc>
              <a:spcPct val="90000"/>
            </a:lnSpc>
            <a:spcBef>
              <a:spcPct val="0"/>
            </a:spcBef>
            <a:spcAft>
              <a:spcPts val="600"/>
            </a:spcAft>
            <a:buChar char="•"/>
          </a:pPr>
          <a:r>
            <a:rPr lang="en-GB" sz="1100" b="1" kern="1200" dirty="0"/>
            <a:t>CHM</a:t>
          </a:r>
          <a:r>
            <a:rPr lang="en-GB" sz="1100" b="0" kern="1200" dirty="0"/>
            <a:t>: Requests for changes (e.g. to address insufficient customer satisfaction, feedback from service reviews or customer complaints)</a:t>
          </a:r>
        </a:p>
        <a:p>
          <a:pPr marL="57150" lvl="1" indent="-57150" algn="l" defTabSz="488950">
            <a:lnSpc>
              <a:spcPct val="90000"/>
            </a:lnSpc>
            <a:spcBef>
              <a:spcPct val="0"/>
            </a:spcBef>
            <a:spcAft>
              <a:spcPts val="600"/>
            </a:spcAft>
            <a:buChar char="•"/>
          </a:pPr>
          <a:r>
            <a:rPr lang="en-GB" sz="1100" b="1" kern="1200" dirty="0"/>
            <a:t>CSI</a:t>
          </a:r>
          <a:r>
            <a:rPr lang="en-GB" sz="1100" b="0" kern="1200" dirty="0"/>
            <a:t>: Suggestions for improvement (e.g. to address insufficient customer satisfaction, feedback from service reviews or customer complaints)</a:t>
          </a:r>
        </a:p>
        <a:p>
          <a:pPr marL="57150" lvl="1" indent="-57150" algn="l" defTabSz="488950">
            <a:lnSpc>
              <a:spcPct val="90000"/>
            </a:lnSpc>
            <a:spcBef>
              <a:spcPct val="0"/>
            </a:spcBef>
            <a:spcAft>
              <a:spcPts val="600"/>
            </a:spcAft>
            <a:buChar char="•"/>
          </a:pPr>
          <a:endParaRPr lang="en-GB" sz="1100" b="1" kern="1200" dirty="0"/>
        </a:p>
      </dsp:txBody>
      <dsp:txXfrm>
        <a:off x="6166792" y="971320"/>
        <a:ext cx="3734402" cy="3461078"/>
      </dsp:txXfrm>
    </dsp:sp>
    <dsp:sp modelId="{F15CF8D6-07A6-4655-898E-3A337282136B}">
      <dsp:nvSpPr>
        <dsp:cNvPr id="0" name=""/>
        <dsp:cNvSpPr/>
      </dsp:nvSpPr>
      <dsp:spPr>
        <a:xfrm>
          <a:off x="5434641" y="4881"/>
          <a:ext cx="1464302" cy="1464302"/>
        </a:xfrm>
        <a:prstGeom prst="rect">
          <a:avLst/>
        </a:prstGeom>
        <a:blipFill rotWithShape="1">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25400" cap="flat" cmpd="sng" algn="ctr">
          <a:solidFill>
            <a:schemeClr val="accent1">
              <a:lumMod val="40000"/>
              <a:lumOff val="6000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1AC591-BE68-4A5D-B1D5-21F7DBEF91DE}">
      <dsp:nvSpPr>
        <dsp:cNvPr id="0" name=""/>
        <dsp:cNvSpPr/>
      </dsp:nvSpPr>
      <dsp:spPr>
        <a:xfrm rot="16200000">
          <a:off x="-1363393" y="2335784"/>
          <a:ext cx="3461078" cy="7321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645717" bIns="0" numCol="1" spcCol="1270" anchor="t" anchorCtr="0">
          <a:noAutofit/>
        </a:bodyPr>
        <a:lstStyle/>
        <a:p>
          <a:pPr marL="0" lvl="0" indent="0" algn="r" defTabSz="2400300">
            <a:lnSpc>
              <a:spcPct val="90000"/>
            </a:lnSpc>
            <a:spcBef>
              <a:spcPct val="0"/>
            </a:spcBef>
            <a:spcAft>
              <a:spcPct val="35000"/>
            </a:spcAft>
            <a:buNone/>
          </a:pPr>
          <a:r>
            <a:rPr lang="en-GB" sz="5400" kern="1200" dirty="0"/>
            <a:t>Incoming</a:t>
          </a:r>
        </a:p>
      </dsp:txBody>
      <dsp:txXfrm>
        <a:off x="-1363393" y="2335784"/>
        <a:ext cx="3461078" cy="732151"/>
      </dsp:txXfrm>
    </dsp:sp>
    <dsp:sp modelId="{61198F87-4ACF-4F1B-A579-53E9C30057BD}">
      <dsp:nvSpPr>
        <dsp:cNvPr id="0" name=""/>
        <dsp:cNvSpPr/>
      </dsp:nvSpPr>
      <dsp:spPr>
        <a:xfrm>
          <a:off x="733221" y="971320"/>
          <a:ext cx="3734402" cy="346107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645717" rIns="156464" bIns="156464" numCol="1" spcCol="1270" anchor="t" anchorCtr="0">
          <a:noAutofit/>
        </a:bodyPr>
        <a:lstStyle/>
        <a:p>
          <a:pPr marL="171450" lvl="1" indent="-171450" algn="l" defTabSz="755650">
            <a:lnSpc>
              <a:spcPct val="90000"/>
            </a:lnSpc>
            <a:spcBef>
              <a:spcPct val="0"/>
            </a:spcBef>
            <a:spcAft>
              <a:spcPts val="600"/>
            </a:spcAft>
            <a:buChar char="•"/>
          </a:pPr>
          <a:r>
            <a:rPr lang="en-GB" sz="1700" b="1" kern="1200" dirty="0"/>
            <a:t>SPM: </a:t>
          </a:r>
          <a:r>
            <a:rPr lang="en-GB" sz="1700" b="0" kern="1200" dirty="0"/>
            <a:t>Information on internal and external suppliers involved in delivering a given service (part of plans for new or changed services) as a basis for the identification of new suppliers</a:t>
          </a:r>
        </a:p>
        <a:p>
          <a:pPr marL="171450" lvl="1" indent="-171450" algn="l" defTabSz="755650">
            <a:lnSpc>
              <a:spcPct val="90000"/>
            </a:lnSpc>
            <a:spcBef>
              <a:spcPct val="0"/>
            </a:spcBef>
            <a:spcAft>
              <a:spcPts val="600"/>
            </a:spcAft>
            <a:buChar char="•"/>
          </a:pPr>
          <a:r>
            <a:rPr lang="en-GB" sz="1700" b="1" kern="1200" dirty="0"/>
            <a:t>SLM: </a:t>
          </a:r>
          <a:r>
            <a:rPr lang="en-GB" sz="1700" b="0" kern="1200" dirty="0"/>
            <a:t>OLAs and UAs together with reports on operational targets to support supplier performance evaluation</a:t>
          </a:r>
        </a:p>
      </dsp:txBody>
      <dsp:txXfrm>
        <a:off x="733221" y="971320"/>
        <a:ext cx="3734402" cy="3461078"/>
      </dsp:txXfrm>
    </dsp:sp>
    <dsp:sp modelId="{DB5BE8A1-667C-4761-B62D-A0AEFA55E3F9}">
      <dsp:nvSpPr>
        <dsp:cNvPr id="0" name=""/>
        <dsp:cNvSpPr/>
      </dsp:nvSpPr>
      <dsp:spPr>
        <a:xfrm>
          <a:off x="1069" y="4881"/>
          <a:ext cx="1464302" cy="1464302"/>
        </a:xfrm>
        <a:prstGeom prst="rect">
          <a:avLst/>
        </a:prstGeom>
        <a:blipFill rotWithShape="1">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25400" cap="flat" cmpd="sng" algn="ctr">
          <a:solidFill>
            <a:schemeClr val="accent1">
              <a:lumMod val="40000"/>
              <a:lumOff val="60000"/>
            </a:schemeClr>
          </a:solidFill>
          <a:prstDash val="solid"/>
        </a:ln>
        <a:effectLst/>
      </dsp:spPr>
      <dsp:style>
        <a:lnRef idx="2">
          <a:scrgbClr r="0" g="0" b="0"/>
        </a:lnRef>
        <a:fillRef idx="1">
          <a:scrgbClr r="0" g="0" b="0"/>
        </a:fillRef>
        <a:effectRef idx="0">
          <a:scrgbClr r="0" g="0" b="0"/>
        </a:effectRef>
        <a:fontRef idx="minor"/>
      </dsp:style>
    </dsp:sp>
    <dsp:sp modelId="{925698F0-3BF5-4CC8-964E-A8209954F246}">
      <dsp:nvSpPr>
        <dsp:cNvPr id="0" name=""/>
        <dsp:cNvSpPr/>
      </dsp:nvSpPr>
      <dsp:spPr>
        <a:xfrm rot="16200000">
          <a:off x="4070177" y="2335784"/>
          <a:ext cx="3461078" cy="7321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645717" bIns="0" numCol="1" spcCol="1270" anchor="t" anchorCtr="0">
          <a:noAutofit/>
        </a:bodyPr>
        <a:lstStyle/>
        <a:p>
          <a:pPr marL="0" lvl="0" indent="0" algn="r" defTabSz="2400300">
            <a:lnSpc>
              <a:spcPct val="90000"/>
            </a:lnSpc>
            <a:spcBef>
              <a:spcPct val="0"/>
            </a:spcBef>
            <a:spcAft>
              <a:spcPct val="35000"/>
            </a:spcAft>
            <a:buNone/>
          </a:pPr>
          <a:r>
            <a:rPr lang="en-GB" sz="5400" kern="1200" dirty="0"/>
            <a:t>Outgoing</a:t>
          </a:r>
        </a:p>
      </dsp:txBody>
      <dsp:txXfrm>
        <a:off x="4070177" y="2335784"/>
        <a:ext cx="3461078" cy="732151"/>
      </dsp:txXfrm>
    </dsp:sp>
    <dsp:sp modelId="{DA46F244-B078-4569-B84A-C54B9389E06A}">
      <dsp:nvSpPr>
        <dsp:cNvPr id="0" name=""/>
        <dsp:cNvSpPr/>
      </dsp:nvSpPr>
      <dsp:spPr>
        <a:xfrm>
          <a:off x="6166792" y="971320"/>
          <a:ext cx="3734402" cy="346107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645717" rIns="156464" bIns="156464" numCol="1" spcCol="1270" anchor="t" anchorCtr="0">
          <a:noAutofit/>
        </a:bodyPr>
        <a:lstStyle/>
        <a:p>
          <a:pPr marL="171450" lvl="1" indent="-171450" algn="l" defTabSz="755650">
            <a:lnSpc>
              <a:spcPct val="90000"/>
            </a:lnSpc>
            <a:spcBef>
              <a:spcPct val="0"/>
            </a:spcBef>
            <a:spcAft>
              <a:spcPts val="600"/>
            </a:spcAft>
            <a:buChar char="•"/>
          </a:pPr>
          <a:r>
            <a:rPr lang="en-GB" sz="1700" b="1" kern="1200" dirty="0"/>
            <a:t>SPM: </a:t>
          </a:r>
          <a:r>
            <a:rPr lang="en-GB" sz="1700" b="0" kern="1200" dirty="0"/>
            <a:t>Information on suppliers as a basis for identifying suppliers involved in the delivery of a given service</a:t>
          </a:r>
        </a:p>
        <a:p>
          <a:pPr marL="171450" lvl="1" indent="-171450" algn="l" defTabSz="755650">
            <a:lnSpc>
              <a:spcPct val="90000"/>
            </a:lnSpc>
            <a:spcBef>
              <a:spcPct val="0"/>
            </a:spcBef>
            <a:spcAft>
              <a:spcPts val="600"/>
            </a:spcAft>
            <a:buChar char="•"/>
          </a:pPr>
          <a:r>
            <a:rPr lang="en-GB" sz="1700" b="1" kern="1200" dirty="0"/>
            <a:t>SLM</a:t>
          </a:r>
          <a:r>
            <a:rPr lang="en-GB" sz="1700" b="0" kern="1200" dirty="0"/>
            <a:t>: Information on suppliers as a basis for new or updated OLAs and UAs</a:t>
          </a:r>
        </a:p>
        <a:p>
          <a:pPr marL="171450" lvl="1" indent="-171450" algn="l" defTabSz="755650">
            <a:lnSpc>
              <a:spcPct val="90000"/>
            </a:lnSpc>
            <a:spcBef>
              <a:spcPct val="0"/>
            </a:spcBef>
            <a:spcAft>
              <a:spcPts val="600"/>
            </a:spcAft>
            <a:buChar char="•"/>
          </a:pPr>
          <a:endParaRPr lang="en-GB" sz="1700" b="1" kern="1200" dirty="0"/>
        </a:p>
      </dsp:txBody>
      <dsp:txXfrm>
        <a:off x="6166792" y="971320"/>
        <a:ext cx="3734402" cy="3461078"/>
      </dsp:txXfrm>
    </dsp:sp>
    <dsp:sp modelId="{F15CF8D6-07A6-4655-898E-3A337282136B}">
      <dsp:nvSpPr>
        <dsp:cNvPr id="0" name=""/>
        <dsp:cNvSpPr/>
      </dsp:nvSpPr>
      <dsp:spPr>
        <a:xfrm>
          <a:off x="5434641" y="4881"/>
          <a:ext cx="1464302" cy="1464302"/>
        </a:xfrm>
        <a:prstGeom prst="rect">
          <a:avLst/>
        </a:prstGeom>
        <a:blipFill rotWithShape="1">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25400" cap="flat" cmpd="sng" algn="ctr">
          <a:solidFill>
            <a:schemeClr val="accent1">
              <a:lumMod val="40000"/>
              <a:lumOff val="6000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06830E-E7D8-4C6F-989A-0DC8FE9E5EF1}">
      <dsp:nvSpPr>
        <dsp:cNvPr id="0" name=""/>
        <dsp:cNvSpPr/>
      </dsp:nvSpPr>
      <dsp:spPr>
        <a:xfrm>
          <a:off x="6659809" y="1244"/>
          <a:ext cx="1464468" cy="987565"/>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2F53F89-B5BB-41E9-8F09-B35C778B5305}">
      <dsp:nvSpPr>
        <dsp:cNvPr id="0" name=""/>
        <dsp:cNvSpPr/>
      </dsp:nvSpPr>
      <dsp:spPr>
        <a:xfrm>
          <a:off x="3721" y="5530"/>
          <a:ext cx="6656088" cy="97899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n-GB" sz="2400" kern="1200" dirty="0">
              <a:solidFill>
                <a:srgbClr val="FFFFFF"/>
              </a:solidFill>
              <a:latin typeface="Calibri" panose="020F0502020204030204" pitchFamily="34" charset="0"/>
              <a:ea typeface="Calibri" panose="020F0502020204030204" pitchFamily="34" charset="0"/>
              <a:cs typeface="Calibri" panose="020F0502020204030204" pitchFamily="34" charset="0"/>
            </a:rPr>
            <a:t>Assignment of the SMS owner</a:t>
          </a:r>
        </a:p>
      </dsp:txBody>
      <dsp:txXfrm>
        <a:off x="51511" y="53320"/>
        <a:ext cx="6560508" cy="883413"/>
      </dsp:txXfrm>
    </dsp:sp>
    <dsp:sp modelId="{48FFFBCE-AB59-40E7-83E4-BAE9850D255A}">
      <dsp:nvSpPr>
        <dsp:cNvPr id="0" name=""/>
        <dsp:cNvSpPr/>
      </dsp:nvSpPr>
      <dsp:spPr>
        <a:xfrm>
          <a:off x="6659809" y="1087566"/>
          <a:ext cx="1464468" cy="987565"/>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3E1859B-1E9C-4A43-A40E-94FC21752EF9}">
      <dsp:nvSpPr>
        <dsp:cNvPr id="0" name=""/>
        <dsp:cNvSpPr/>
      </dsp:nvSpPr>
      <dsp:spPr>
        <a:xfrm>
          <a:off x="3721" y="1091852"/>
          <a:ext cx="6656088" cy="97899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n-US" sz="2400" kern="1200" dirty="0">
              <a:latin typeface="Calibri" panose="020F0502020204030204" pitchFamily="34" charset="0"/>
              <a:ea typeface="Calibri" panose="020F0502020204030204" pitchFamily="34" charset="0"/>
              <a:cs typeface="Calibri" panose="020F0502020204030204" pitchFamily="34" charset="0"/>
            </a:rPr>
            <a:t>General service management policy</a:t>
          </a:r>
        </a:p>
      </dsp:txBody>
      <dsp:txXfrm>
        <a:off x="51511" y="1139642"/>
        <a:ext cx="6560508" cy="883413"/>
      </dsp:txXfrm>
    </dsp:sp>
    <dsp:sp modelId="{77270D05-C6D9-4C70-AB0A-B22CE3506853}">
      <dsp:nvSpPr>
        <dsp:cNvPr id="0" name=""/>
        <dsp:cNvSpPr/>
      </dsp:nvSpPr>
      <dsp:spPr>
        <a:xfrm>
          <a:off x="6659809" y="2173888"/>
          <a:ext cx="1464468" cy="987565"/>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245C38F-4986-4270-8ED6-BB34912948F9}">
      <dsp:nvSpPr>
        <dsp:cNvPr id="0" name=""/>
        <dsp:cNvSpPr/>
      </dsp:nvSpPr>
      <dsp:spPr>
        <a:xfrm>
          <a:off x="3721" y="2178174"/>
          <a:ext cx="6656088" cy="97899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n-US" sz="2400" kern="1200">
              <a:latin typeface="Calibri" panose="020F0502020204030204" pitchFamily="34" charset="0"/>
              <a:ea typeface="Calibri" panose="020F0502020204030204" pitchFamily="34" charset="0"/>
              <a:cs typeface="Calibri" panose="020F0502020204030204" pitchFamily="34" charset="0"/>
            </a:rPr>
            <a:t>Communication plan</a:t>
          </a:r>
          <a:endParaRPr lang="en-US" sz="2400" kern="1200" dirty="0">
            <a:latin typeface="Calibri" panose="020F0502020204030204" pitchFamily="34" charset="0"/>
            <a:ea typeface="Calibri" panose="020F0502020204030204" pitchFamily="34" charset="0"/>
            <a:cs typeface="Calibri" panose="020F0502020204030204" pitchFamily="34" charset="0"/>
          </a:endParaRPr>
        </a:p>
      </dsp:txBody>
      <dsp:txXfrm>
        <a:off x="51511" y="2225964"/>
        <a:ext cx="6560508" cy="883413"/>
      </dsp:txXfrm>
    </dsp:sp>
    <dsp:sp modelId="{F161CEAC-183A-43B4-8909-97A5D7D6CFBC}">
      <dsp:nvSpPr>
        <dsp:cNvPr id="0" name=""/>
        <dsp:cNvSpPr/>
      </dsp:nvSpPr>
      <dsp:spPr>
        <a:xfrm>
          <a:off x="6659809" y="3260210"/>
          <a:ext cx="1464468" cy="987565"/>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87C4EEF-D74D-4E64-9045-4D83F4DA5183}">
      <dsp:nvSpPr>
        <dsp:cNvPr id="0" name=""/>
        <dsp:cNvSpPr/>
      </dsp:nvSpPr>
      <dsp:spPr>
        <a:xfrm>
          <a:off x="3721" y="3264496"/>
          <a:ext cx="6656088" cy="97899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n-GB" sz="2400" kern="1200" dirty="0">
              <a:latin typeface="Calibri" panose="020F0502020204030204" pitchFamily="34" charset="0"/>
              <a:ea typeface="Calibri" panose="020F0502020204030204" pitchFamily="34" charset="0"/>
              <a:cs typeface="Calibri" panose="020F0502020204030204" pitchFamily="34" charset="0"/>
            </a:rPr>
            <a:t>Documented results and follow-up actions from management reviews</a:t>
          </a:r>
        </a:p>
      </dsp:txBody>
      <dsp:txXfrm>
        <a:off x="51511" y="3312286"/>
        <a:ext cx="6560508" cy="88341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06830E-E7D8-4C6F-989A-0DC8FE9E5EF1}">
      <dsp:nvSpPr>
        <dsp:cNvPr id="0" name=""/>
        <dsp:cNvSpPr/>
      </dsp:nvSpPr>
      <dsp:spPr>
        <a:xfrm>
          <a:off x="6694481" y="1244"/>
          <a:ext cx="1428750" cy="987565"/>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2F53F89-B5BB-41E9-8F09-B35C778B5305}">
      <dsp:nvSpPr>
        <dsp:cNvPr id="0" name=""/>
        <dsp:cNvSpPr/>
      </dsp:nvSpPr>
      <dsp:spPr>
        <a:xfrm>
          <a:off x="4768" y="5530"/>
          <a:ext cx="6689712" cy="97899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n-GB" sz="2400" kern="1200" dirty="0">
              <a:latin typeface="Calibri" panose="020F0502020204030204" pitchFamily="34" charset="0"/>
              <a:ea typeface="Calibri" panose="020F0502020204030204" pitchFamily="34" charset="0"/>
              <a:cs typeface="Calibri" panose="020F0502020204030204" pitchFamily="34" charset="0"/>
            </a:rPr>
            <a:t>Understanding of the minimum required level of documentation of the SMS</a:t>
          </a:r>
          <a:endParaRPr lang="en-GB" sz="2400" kern="1200" dirty="0">
            <a:solidFill>
              <a:srgbClr val="FFFFFF"/>
            </a:solidFill>
            <a:latin typeface="Calibri" panose="020F0502020204030204" pitchFamily="34" charset="0"/>
            <a:ea typeface="Calibri" panose="020F0502020204030204" pitchFamily="34" charset="0"/>
            <a:cs typeface="Calibri" panose="020F0502020204030204" pitchFamily="34" charset="0"/>
          </a:endParaRPr>
        </a:p>
      </dsp:txBody>
      <dsp:txXfrm>
        <a:off x="52558" y="53320"/>
        <a:ext cx="6594132" cy="883413"/>
      </dsp:txXfrm>
    </dsp:sp>
    <dsp:sp modelId="{63247F94-7C48-4E4F-9A1F-2E238CF9D0C1}">
      <dsp:nvSpPr>
        <dsp:cNvPr id="0" name=""/>
        <dsp:cNvSpPr/>
      </dsp:nvSpPr>
      <dsp:spPr>
        <a:xfrm>
          <a:off x="6694276" y="1087566"/>
          <a:ext cx="1431131" cy="987565"/>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8BF686C-47B4-4BC1-A3B9-966FA182BA2A}">
      <dsp:nvSpPr>
        <dsp:cNvPr id="0" name=""/>
        <dsp:cNvSpPr/>
      </dsp:nvSpPr>
      <dsp:spPr>
        <a:xfrm>
          <a:off x="2592" y="1087566"/>
          <a:ext cx="6691683" cy="98756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en-GB" sz="2800" kern="1200" dirty="0">
              <a:latin typeface="Calibri" panose="020F0502020204030204" pitchFamily="34" charset="0"/>
              <a:ea typeface="Calibri" panose="020F0502020204030204" pitchFamily="34" charset="0"/>
              <a:cs typeface="Calibri" panose="020F0502020204030204" pitchFamily="34" charset="0"/>
            </a:rPr>
            <a:t>Defined storage location(s) for ITSM documentation</a:t>
          </a:r>
        </a:p>
      </dsp:txBody>
      <dsp:txXfrm>
        <a:off x="50801" y="1135775"/>
        <a:ext cx="6595265" cy="891147"/>
      </dsp:txXfrm>
    </dsp:sp>
    <dsp:sp modelId="{E5E9182E-B78D-4ACF-871A-588833019F79}">
      <dsp:nvSpPr>
        <dsp:cNvPr id="0" name=""/>
        <dsp:cNvSpPr/>
      </dsp:nvSpPr>
      <dsp:spPr>
        <a:xfrm>
          <a:off x="6694276" y="2173888"/>
          <a:ext cx="1431131" cy="987565"/>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4CF3C51-FE7B-4DC3-B5B6-D484EB789DD1}">
      <dsp:nvSpPr>
        <dsp:cNvPr id="0" name=""/>
        <dsp:cNvSpPr/>
      </dsp:nvSpPr>
      <dsp:spPr>
        <a:xfrm>
          <a:off x="2592" y="2173888"/>
          <a:ext cx="6691683" cy="98756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en-US" sz="2800" kern="1200">
              <a:latin typeface="Calibri" panose="020F0502020204030204" pitchFamily="34" charset="0"/>
              <a:ea typeface="Calibri" panose="020F0502020204030204" pitchFamily="34" charset="0"/>
              <a:cs typeface="Calibri" panose="020F0502020204030204" pitchFamily="34" charset="0"/>
            </a:rPr>
            <a:t>Established document control mechanisms</a:t>
          </a:r>
          <a:endParaRPr lang="en-US" sz="2800" kern="1200" dirty="0">
            <a:latin typeface="Calibri" panose="020F0502020204030204" pitchFamily="34" charset="0"/>
            <a:ea typeface="Calibri" panose="020F0502020204030204" pitchFamily="34" charset="0"/>
            <a:cs typeface="Calibri" panose="020F0502020204030204" pitchFamily="34" charset="0"/>
          </a:endParaRPr>
        </a:p>
      </dsp:txBody>
      <dsp:txXfrm>
        <a:off x="50801" y="2222097"/>
        <a:ext cx="6595265" cy="891147"/>
      </dsp:txXfrm>
    </dsp:sp>
    <dsp:sp modelId="{BCE2C604-8DD9-47DB-917E-BDB526068FBA}">
      <dsp:nvSpPr>
        <dsp:cNvPr id="0" name=""/>
        <dsp:cNvSpPr/>
      </dsp:nvSpPr>
      <dsp:spPr>
        <a:xfrm>
          <a:off x="6694276" y="3260210"/>
          <a:ext cx="1431131" cy="987565"/>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4F70DF5-D815-447B-B54F-032A2225AE9C}">
      <dsp:nvSpPr>
        <dsp:cNvPr id="0" name=""/>
        <dsp:cNvSpPr/>
      </dsp:nvSpPr>
      <dsp:spPr>
        <a:xfrm>
          <a:off x="2592" y="3260210"/>
          <a:ext cx="6691683" cy="98756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en-GB" sz="2800" kern="1200">
              <a:latin typeface="Calibri" panose="020F0502020204030204" pitchFamily="34" charset="0"/>
              <a:ea typeface="Calibri" panose="020F0502020204030204" pitchFamily="34" charset="0"/>
              <a:cs typeface="Calibri" panose="020F0502020204030204" pitchFamily="34" charset="0"/>
            </a:rPr>
            <a:t>Templates for key ITSM documentation</a:t>
          </a:r>
          <a:endParaRPr lang="en-GB" sz="2800" kern="1200" dirty="0">
            <a:latin typeface="Calibri" panose="020F0502020204030204" pitchFamily="34" charset="0"/>
            <a:ea typeface="Calibri" panose="020F0502020204030204" pitchFamily="34" charset="0"/>
            <a:cs typeface="Calibri" panose="020F0502020204030204" pitchFamily="34" charset="0"/>
          </a:endParaRPr>
        </a:p>
      </dsp:txBody>
      <dsp:txXfrm>
        <a:off x="50801" y="3308419"/>
        <a:ext cx="6595265" cy="89114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53127B-F648-40C4-ACF5-370966F60A9F}">
      <dsp:nvSpPr>
        <dsp:cNvPr id="0" name=""/>
        <dsp:cNvSpPr/>
      </dsp:nvSpPr>
      <dsp:spPr>
        <a:xfrm>
          <a:off x="6391848" y="353"/>
          <a:ext cx="1752014" cy="1378264"/>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9DB26A5-2E09-4802-838A-7D4D939769ED}">
      <dsp:nvSpPr>
        <dsp:cNvPr id="0" name=""/>
        <dsp:cNvSpPr/>
      </dsp:nvSpPr>
      <dsp:spPr>
        <a:xfrm>
          <a:off x="3560" y="353"/>
          <a:ext cx="6388288" cy="137826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en-GB" sz="2800" kern="1200" dirty="0"/>
            <a:t>Stakeholder analysis</a:t>
          </a:r>
        </a:p>
      </dsp:txBody>
      <dsp:txXfrm>
        <a:off x="70841" y="67634"/>
        <a:ext cx="6253726" cy="1243702"/>
      </dsp:txXfrm>
    </dsp:sp>
    <dsp:sp modelId="{D5BA10EF-79DE-4DBE-80C7-96A76214297E}">
      <dsp:nvSpPr>
        <dsp:cNvPr id="0" name=""/>
        <dsp:cNvSpPr/>
      </dsp:nvSpPr>
      <dsp:spPr>
        <a:xfrm>
          <a:off x="6391848" y="1516444"/>
          <a:ext cx="1752014" cy="1378264"/>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0A7D49D-4E68-4E1A-B172-7EE8BB0374A2}">
      <dsp:nvSpPr>
        <dsp:cNvPr id="0" name=""/>
        <dsp:cNvSpPr/>
      </dsp:nvSpPr>
      <dsp:spPr>
        <a:xfrm>
          <a:off x="3560" y="1516444"/>
          <a:ext cx="6388288" cy="137826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en-GB" sz="2800" kern="1200" dirty="0"/>
            <a:t>Scope statements for the SMS</a:t>
          </a:r>
        </a:p>
      </dsp:txBody>
      <dsp:txXfrm>
        <a:off x="70841" y="1583725"/>
        <a:ext cx="6253726" cy="124370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53127B-F648-40C4-ACF5-370966F60A9F}">
      <dsp:nvSpPr>
        <dsp:cNvPr id="0" name=""/>
        <dsp:cNvSpPr/>
      </dsp:nvSpPr>
      <dsp:spPr>
        <a:xfrm>
          <a:off x="6391848" y="353"/>
          <a:ext cx="1752014" cy="1378264"/>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9DB26A5-2E09-4802-838A-7D4D939769ED}">
      <dsp:nvSpPr>
        <dsp:cNvPr id="0" name=""/>
        <dsp:cNvSpPr/>
      </dsp:nvSpPr>
      <dsp:spPr>
        <a:xfrm>
          <a:off x="3560" y="353"/>
          <a:ext cx="6388288" cy="137826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en-GB" sz="2800" kern="1200" dirty="0"/>
            <a:t>Service management plan</a:t>
          </a:r>
        </a:p>
      </dsp:txBody>
      <dsp:txXfrm>
        <a:off x="70841" y="67634"/>
        <a:ext cx="6253726" cy="1243702"/>
      </dsp:txXfrm>
    </dsp:sp>
    <dsp:sp modelId="{D5BA10EF-79DE-4DBE-80C7-96A76214297E}">
      <dsp:nvSpPr>
        <dsp:cNvPr id="0" name=""/>
        <dsp:cNvSpPr/>
      </dsp:nvSpPr>
      <dsp:spPr>
        <a:xfrm>
          <a:off x="6391848" y="1516444"/>
          <a:ext cx="1752014" cy="1378264"/>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0A7D49D-4E68-4E1A-B172-7EE8BB0374A2}">
      <dsp:nvSpPr>
        <dsp:cNvPr id="0" name=""/>
        <dsp:cNvSpPr/>
      </dsp:nvSpPr>
      <dsp:spPr>
        <a:xfrm>
          <a:off x="3560" y="1516444"/>
          <a:ext cx="6388288" cy="137826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en-US" sz="2800" kern="1200" dirty="0">
              <a:latin typeface="Calibri" panose="020F0502020204030204" pitchFamily="34" charset="0"/>
              <a:ea typeface="Calibri" panose="020F0502020204030204" pitchFamily="34" charset="0"/>
              <a:cs typeface="Calibri" panose="020F0502020204030204" pitchFamily="34" charset="0"/>
            </a:rPr>
            <a:t>Process-specific plans, as required</a:t>
          </a:r>
          <a:endParaRPr lang="en-GB" sz="2800" kern="1200" dirty="0"/>
        </a:p>
      </dsp:txBody>
      <dsp:txXfrm>
        <a:off x="70841" y="1583725"/>
        <a:ext cx="6253726" cy="124370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53127B-F648-40C4-ACF5-370966F60A9F}">
      <dsp:nvSpPr>
        <dsp:cNvPr id="0" name=""/>
        <dsp:cNvSpPr/>
      </dsp:nvSpPr>
      <dsp:spPr>
        <a:xfrm>
          <a:off x="7226434" y="0"/>
          <a:ext cx="1980775" cy="1586753"/>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9DB26A5-2E09-4802-838A-7D4D939769ED}">
      <dsp:nvSpPr>
        <dsp:cNvPr id="0" name=""/>
        <dsp:cNvSpPr/>
      </dsp:nvSpPr>
      <dsp:spPr>
        <a:xfrm>
          <a:off x="4025" y="0"/>
          <a:ext cx="7222409" cy="158675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en-GB" sz="2800" kern="1200" dirty="0">
              <a:latin typeface="Calibri" panose="020F0502020204030204" pitchFamily="34" charset="0"/>
              <a:ea typeface="Calibri" panose="020F0502020204030204" pitchFamily="34" charset="0"/>
              <a:cs typeface="Calibri" panose="020F0502020204030204" pitchFamily="34" charset="0"/>
            </a:rPr>
            <a:t>Implementation progress according to plans</a:t>
          </a:r>
          <a:endParaRPr lang="en-GB" sz="2800" kern="1200" dirty="0"/>
        </a:p>
      </dsp:txBody>
      <dsp:txXfrm>
        <a:off x="81484" y="77459"/>
        <a:ext cx="7067491" cy="143183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D9B6B7-9A09-4F5F-BE84-DB40FE520B25}">
      <dsp:nvSpPr>
        <dsp:cNvPr id="0" name=""/>
        <dsp:cNvSpPr/>
      </dsp:nvSpPr>
      <dsp:spPr>
        <a:xfrm>
          <a:off x="6791" y="160054"/>
          <a:ext cx="1532310" cy="653954"/>
        </a:xfrm>
        <a:prstGeom prst="roundRect">
          <a:avLst>
            <a:gd name="adj" fmla="val 10000"/>
          </a:avLst>
        </a:prstGeom>
        <a:solidFill>
          <a:schemeClr val="accent1">
            <a:shade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68580" numCol="1" spcCol="1270" anchor="t" anchorCtr="0">
          <a:noAutofit/>
        </a:bodyPr>
        <a:lstStyle/>
        <a:p>
          <a:pPr marL="0" lvl="0" indent="0" algn="l" defTabSz="800100">
            <a:lnSpc>
              <a:spcPct val="90000"/>
            </a:lnSpc>
            <a:spcBef>
              <a:spcPct val="0"/>
            </a:spcBef>
            <a:spcAft>
              <a:spcPct val="35000"/>
            </a:spcAft>
            <a:buNone/>
          </a:pPr>
          <a:r>
            <a:rPr lang="en-GB" sz="1800" kern="1200" dirty="0"/>
            <a:t>Goal</a:t>
          </a:r>
          <a:endParaRPr lang="en-GB" sz="1400" kern="1200" dirty="0"/>
        </a:p>
      </dsp:txBody>
      <dsp:txXfrm>
        <a:off x="6791" y="160054"/>
        <a:ext cx="1532310" cy="435969"/>
      </dsp:txXfrm>
    </dsp:sp>
    <dsp:sp modelId="{800350E9-5157-4B86-9174-6575C3AD31B4}">
      <dsp:nvSpPr>
        <dsp:cNvPr id="0" name=""/>
        <dsp:cNvSpPr/>
      </dsp:nvSpPr>
      <dsp:spPr>
        <a:xfrm>
          <a:off x="320638" y="596023"/>
          <a:ext cx="1532310" cy="1455964"/>
        </a:xfrm>
        <a:prstGeom prst="roundRect">
          <a:avLst>
            <a:gd name="adj" fmla="val 10000"/>
          </a:avLst>
        </a:prstGeom>
        <a:solidFill>
          <a:schemeClr val="lt1">
            <a:alpha val="90000"/>
            <a:hueOff val="0"/>
            <a:satOff val="0"/>
            <a:lumOff val="0"/>
            <a:alphaOff val="0"/>
          </a:schemeClr>
        </a:solidFill>
        <a:ln w="25400" cap="flat" cmpd="sng" algn="ctr">
          <a:solidFill>
            <a:schemeClr val="accent1">
              <a:shade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99568" rIns="99568" bIns="99568" numCol="1" spcCol="1270" anchor="t" anchorCtr="0">
          <a:noAutofit/>
        </a:bodyPr>
        <a:lstStyle/>
        <a:p>
          <a:pPr marL="114300" lvl="1" indent="-114300" algn="l" defTabSz="622300">
            <a:lnSpc>
              <a:spcPct val="90000"/>
            </a:lnSpc>
            <a:spcBef>
              <a:spcPct val="0"/>
            </a:spcBef>
            <a:spcAft>
              <a:spcPct val="15000"/>
            </a:spcAft>
            <a:buChar char="•"/>
          </a:pPr>
          <a:r>
            <a:rPr lang="en-GB" sz="1400" kern="1200" dirty="0"/>
            <a:t>Situation to achieve </a:t>
          </a:r>
        </a:p>
        <a:p>
          <a:pPr marL="114300" lvl="1" indent="-114300" algn="l" defTabSz="622300">
            <a:lnSpc>
              <a:spcPct val="90000"/>
            </a:lnSpc>
            <a:spcBef>
              <a:spcPct val="0"/>
            </a:spcBef>
            <a:spcAft>
              <a:spcPct val="15000"/>
            </a:spcAft>
            <a:buChar char="•"/>
          </a:pPr>
          <a:r>
            <a:rPr lang="en-GB" sz="1400" kern="1200" dirty="0"/>
            <a:t>Requirement from FitSM-1</a:t>
          </a:r>
        </a:p>
      </dsp:txBody>
      <dsp:txXfrm>
        <a:off x="363282" y="638667"/>
        <a:ext cx="1447022" cy="1370676"/>
      </dsp:txXfrm>
    </dsp:sp>
    <dsp:sp modelId="{7B04B925-596D-439D-937A-9691D7F90FB4}">
      <dsp:nvSpPr>
        <dsp:cNvPr id="0" name=""/>
        <dsp:cNvSpPr/>
      </dsp:nvSpPr>
      <dsp:spPr>
        <a:xfrm>
          <a:off x="1771394" y="187288"/>
          <a:ext cx="492460" cy="381500"/>
        </a:xfrm>
        <a:prstGeom prst="rightArrow">
          <a:avLst>
            <a:gd name="adj1" fmla="val 60000"/>
            <a:gd name="adj2" fmla="val 50000"/>
          </a:avLst>
        </a:prstGeom>
        <a:solidFill>
          <a:schemeClr val="accent1">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GB" sz="1100" kern="1200"/>
        </a:p>
      </dsp:txBody>
      <dsp:txXfrm>
        <a:off x="1771394" y="263588"/>
        <a:ext cx="378010" cy="228900"/>
      </dsp:txXfrm>
    </dsp:sp>
    <dsp:sp modelId="{77152FCB-17B9-4DF4-B99F-93C5EE8ED355}">
      <dsp:nvSpPr>
        <dsp:cNvPr id="0" name=""/>
        <dsp:cNvSpPr/>
      </dsp:nvSpPr>
      <dsp:spPr>
        <a:xfrm>
          <a:off x="2468272" y="160054"/>
          <a:ext cx="1532310" cy="653954"/>
        </a:xfrm>
        <a:prstGeom prst="roundRect">
          <a:avLst>
            <a:gd name="adj" fmla="val 10000"/>
          </a:avLst>
        </a:prstGeom>
        <a:solidFill>
          <a:schemeClr val="accent1">
            <a:shade val="50000"/>
            <a:hueOff val="144575"/>
            <a:satOff val="-3024"/>
            <a:lumOff val="1682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68580" numCol="1" spcCol="1270" anchor="t" anchorCtr="0">
          <a:noAutofit/>
        </a:bodyPr>
        <a:lstStyle/>
        <a:p>
          <a:pPr marL="0" lvl="0" indent="0" algn="l" defTabSz="800100">
            <a:lnSpc>
              <a:spcPct val="90000"/>
            </a:lnSpc>
            <a:spcBef>
              <a:spcPct val="0"/>
            </a:spcBef>
            <a:spcAft>
              <a:spcPct val="35000"/>
            </a:spcAft>
            <a:buNone/>
          </a:pPr>
          <a:r>
            <a:rPr lang="en-GB" sz="1800" kern="1200" dirty="0"/>
            <a:t>Measure</a:t>
          </a:r>
          <a:endParaRPr lang="en-GB" sz="1400" kern="1200" dirty="0"/>
        </a:p>
      </dsp:txBody>
      <dsp:txXfrm>
        <a:off x="2468272" y="160054"/>
        <a:ext cx="1532310" cy="435969"/>
      </dsp:txXfrm>
    </dsp:sp>
    <dsp:sp modelId="{6AD5EC68-20AE-4B28-83FA-11B84871F4E8}">
      <dsp:nvSpPr>
        <dsp:cNvPr id="0" name=""/>
        <dsp:cNvSpPr/>
      </dsp:nvSpPr>
      <dsp:spPr>
        <a:xfrm>
          <a:off x="2782119" y="596023"/>
          <a:ext cx="1532310" cy="1455964"/>
        </a:xfrm>
        <a:prstGeom prst="roundRect">
          <a:avLst>
            <a:gd name="adj" fmla="val 10000"/>
          </a:avLst>
        </a:prstGeom>
        <a:solidFill>
          <a:schemeClr val="lt1">
            <a:alpha val="90000"/>
            <a:hueOff val="0"/>
            <a:satOff val="0"/>
            <a:lumOff val="0"/>
            <a:alphaOff val="0"/>
          </a:schemeClr>
        </a:solidFill>
        <a:ln w="25400" cap="flat" cmpd="sng" algn="ctr">
          <a:solidFill>
            <a:schemeClr val="accent1">
              <a:shade val="50000"/>
              <a:hueOff val="144575"/>
              <a:satOff val="-3024"/>
              <a:lumOff val="1682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99568" rIns="99568" bIns="99568" numCol="1" spcCol="1270" anchor="t" anchorCtr="0">
          <a:noAutofit/>
        </a:bodyPr>
        <a:lstStyle/>
        <a:p>
          <a:pPr marL="114300" lvl="1" indent="-114300" algn="l" defTabSz="622300">
            <a:lnSpc>
              <a:spcPct val="90000"/>
            </a:lnSpc>
            <a:spcBef>
              <a:spcPct val="0"/>
            </a:spcBef>
            <a:spcAft>
              <a:spcPct val="15000"/>
            </a:spcAft>
            <a:buChar char="•"/>
          </a:pPr>
          <a:r>
            <a:rPr lang="en-GB" sz="1400" kern="1200" dirty="0"/>
            <a:t>Quantifiable</a:t>
          </a:r>
        </a:p>
        <a:p>
          <a:pPr marL="114300" lvl="1" indent="-114300" algn="l" defTabSz="622300">
            <a:lnSpc>
              <a:spcPct val="90000"/>
            </a:lnSpc>
            <a:spcBef>
              <a:spcPct val="0"/>
            </a:spcBef>
            <a:spcAft>
              <a:spcPct val="15000"/>
            </a:spcAft>
            <a:buChar char="•"/>
          </a:pPr>
          <a:r>
            <a:rPr lang="en-GB" sz="1400" kern="1200" dirty="0"/>
            <a:t>Objective</a:t>
          </a:r>
        </a:p>
      </dsp:txBody>
      <dsp:txXfrm>
        <a:off x="2824763" y="638667"/>
        <a:ext cx="1447022" cy="1370676"/>
      </dsp:txXfrm>
    </dsp:sp>
    <dsp:sp modelId="{69E86E78-FF0B-44BA-9B30-7AD9874B0BFD}">
      <dsp:nvSpPr>
        <dsp:cNvPr id="0" name=""/>
        <dsp:cNvSpPr/>
      </dsp:nvSpPr>
      <dsp:spPr>
        <a:xfrm>
          <a:off x="4232875" y="187288"/>
          <a:ext cx="492460" cy="381500"/>
        </a:xfrm>
        <a:prstGeom prst="rightArrow">
          <a:avLst>
            <a:gd name="adj1" fmla="val 60000"/>
            <a:gd name="adj2" fmla="val 50000"/>
          </a:avLst>
        </a:prstGeom>
        <a:solidFill>
          <a:schemeClr val="accent1">
            <a:shade val="90000"/>
            <a:hueOff val="187556"/>
            <a:satOff val="-3464"/>
            <a:lumOff val="16063"/>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GB" sz="1100" kern="1200"/>
        </a:p>
      </dsp:txBody>
      <dsp:txXfrm>
        <a:off x="4232875" y="263588"/>
        <a:ext cx="378010" cy="228900"/>
      </dsp:txXfrm>
    </dsp:sp>
    <dsp:sp modelId="{A42EC6D7-7B31-4B31-878B-D4863FFC5AFD}">
      <dsp:nvSpPr>
        <dsp:cNvPr id="0" name=""/>
        <dsp:cNvSpPr/>
      </dsp:nvSpPr>
      <dsp:spPr>
        <a:xfrm>
          <a:off x="4929753" y="160054"/>
          <a:ext cx="1532310" cy="653954"/>
        </a:xfrm>
        <a:prstGeom prst="roundRect">
          <a:avLst>
            <a:gd name="adj" fmla="val 10000"/>
          </a:avLst>
        </a:prstGeom>
        <a:solidFill>
          <a:schemeClr val="accent1">
            <a:shade val="50000"/>
            <a:hueOff val="289149"/>
            <a:satOff val="-6048"/>
            <a:lumOff val="3365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68580" numCol="1" spcCol="1270" anchor="t" anchorCtr="0">
          <a:noAutofit/>
        </a:bodyPr>
        <a:lstStyle/>
        <a:p>
          <a:pPr marL="0" lvl="0" indent="0" algn="l" defTabSz="800100">
            <a:lnSpc>
              <a:spcPct val="90000"/>
            </a:lnSpc>
            <a:spcBef>
              <a:spcPct val="0"/>
            </a:spcBef>
            <a:spcAft>
              <a:spcPct val="35000"/>
            </a:spcAft>
            <a:buNone/>
          </a:pPr>
          <a:r>
            <a:rPr lang="en-GB" sz="1800" kern="1200" dirty="0"/>
            <a:t>Collection</a:t>
          </a:r>
          <a:endParaRPr lang="en-GB" sz="1400" kern="1200" dirty="0"/>
        </a:p>
      </dsp:txBody>
      <dsp:txXfrm>
        <a:off x="4929753" y="160054"/>
        <a:ext cx="1532310" cy="435969"/>
      </dsp:txXfrm>
    </dsp:sp>
    <dsp:sp modelId="{18C480DF-7CFE-4718-AAA8-60B1C7668030}">
      <dsp:nvSpPr>
        <dsp:cNvPr id="0" name=""/>
        <dsp:cNvSpPr/>
      </dsp:nvSpPr>
      <dsp:spPr>
        <a:xfrm>
          <a:off x="5243600" y="596023"/>
          <a:ext cx="1532310" cy="1455964"/>
        </a:xfrm>
        <a:prstGeom prst="roundRect">
          <a:avLst>
            <a:gd name="adj" fmla="val 10000"/>
          </a:avLst>
        </a:prstGeom>
        <a:solidFill>
          <a:schemeClr val="lt1">
            <a:alpha val="90000"/>
            <a:hueOff val="0"/>
            <a:satOff val="0"/>
            <a:lumOff val="0"/>
            <a:alphaOff val="0"/>
          </a:schemeClr>
        </a:solidFill>
        <a:ln w="25400" cap="flat" cmpd="sng" algn="ctr">
          <a:solidFill>
            <a:schemeClr val="accent1">
              <a:shade val="50000"/>
              <a:hueOff val="289149"/>
              <a:satOff val="-6048"/>
              <a:lumOff val="3365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99568" rIns="99568" bIns="99568" numCol="1" spcCol="1270" anchor="t" anchorCtr="0">
          <a:noAutofit/>
        </a:bodyPr>
        <a:lstStyle/>
        <a:p>
          <a:pPr marL="114300" lvl="1" indent="-114300" algn="l" defTabSz="622300">
            <a:lnSpc>
              <a:spcPct val="90000"/>
            </a:lnSpc>
            <a:spcBef>
              <a:spcPct val="0"/>
            </a:spcBef>
            <a:spcAft>
              <a:spcPct val="15000"/>
            </a:spcAft>
            <a:buChar char="•"/>
          </a:pPr>
          <a:r>
            <a:rPr lang="en-GB" sz="1400" kern="1200" dirty="0"/>
            <a:t>Responsibility</a:t>
          </a:r>
        </a:p>
        <a:p>
          <a:pPr marL="114300" lvl="1" indent="-114300" algn="l" defTabSz="622300">
            <a:lnSpc>
              <a:spcPct val="90000"/>
            </a:lnSpc>
            <a:spcBef>
              <a:spcPct val="0"/>
            </a:spcBef>
            <a:spcAft>
              <a:spcPct val="15000"/>
            </a:spcAft>
            <a:buChar char="•"/>
          </a:pPr>
          <a:r>
            <a:rPr lang="en-GB" sz="1400" kern="1200" dirty="0"/>
            <a:t>Acceptable level of effort</a:t>
          </a:r>
        </a:p>
        <a:p>
          <a:pPr marL="114300" lvl="1" indent="-114300" algn="l" defTabSz="622300">
            <a:lnSpc>
              <a:spcPct val="90000"/>
            </a:lnSpc>
            <a:spcBef>
              <a:spcPct val="0"/>
            </a:spcBef>
            <a:spcAft>
              <a:spcPct val="15000"/>
            </a:spcAft>
            <a:buChar char="•"/>
          </a:pPr>
          <a:r>
            <a:rPr lang="en-GB" sz="1400" kern="1200" dirty="0"/>
            <a:t>Means (technology)</a:t>
          </a:r>
        </a:p>
      </dsp:txBody>
      <dsp:txXfrm>
        <a:off x="5286244" y="638667"/>
        <a:ext cx="1447022" cy="1370676"/>
      </dsp:txXfrm>
    </dsp:sp>
    <dsp:sp modelId="{FFBC971B-8DE1-4A8E-A464-B66AACE675F0}">
      <dsp:nvSpPr>
        <dsp:cNvPr id="0" name=""/>
        <dsp:cNvSpPr/>
      </dsp:nvSpPr>
      <dsp:spPr>
        <a:xfrm>
          <a:off x="6694357" y="187288"/>
          <a:ext cx="492460" cy="381500"/>
        </a:xfrm>
        <a:prstGeom prst="rightArrow">
          <a:avLst>
            <a:gd name="adj1" fmla="val 60000"/>
            <a:gd name="adj2" fmla="val 50000"/>
          </a:avLst>
        </a:prstGeom>
        <a:solidFill>
          <a:schemeClr val="accent1">
            <a:shade val="90000"/>
            <a:hueOff val="375112"/>
            <a:satOff val="-6927"/>
            <a:lumOff val="32127"/>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GB" sz="1100" kern="1200"/>
        </a:p>
      </dsp:txBody>
      <dsp:txXfrm>
        <a:off x="6694357" y="263588"/>
        <a:ext cx="378010" cy="228900"/>
      </dsp:txXfrm>
    </dsp:sp>
    <dsp:sp modelId="{C57B1C78-4E13-4798-890A-0A5761F544F2}">
      <dsp:nvSpPr>
        <dsp:cNvPr id="0" name=""/>
        <dsp:cNvSpPr/>
      </dsp:nvSpPr>
      <dsp:spPr>
        <a:xfrm>
          <a:off x="7391235" y="160054"/>
          <a:ext cx="1532310" cy="653954"/>
        </a:xfrm>
        <a:prstGeom prst="roundRect">
          <a:avLst>
            <a:gd name="adj" fmla="val 10000"/>
          </a:avLst>
        </a:prstGeom>
        <a:solidFill>
          <a:schemeClr val="accent1">
            <a:shade val="50000"/>
            <a:hueOff val="289149"/>
            <a:satOff val="-6048"/>
            <a:lumOff val="3365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68580" numCol="1" spcCol="1270" anchor="t" anchorCtr="0">
          <a:noAutofit/>
        </a:bodyPr>
        <a:lstStyle/>
        <a:p>
          <a:pPr marL="0" lvl="0" indent="0" algn="l" defTabSz="800100">
            <a:lnSpc>
              <a:spcPct val="90000"/>
            </a:lnSpc>
            <a:spcBef>
              <a:spcPct val="0"/>
            </a:spcBef>
            <a:spcAft>
              <a:spcPct val="35000"/>
            </a:spcAft>
            <a:buNone/>
          </a:pPr>
          <a:r>
            <a:rPr lang="en-GB" sz="1800" kern="1200" dirty="0"/>
            <a:t>Target</a:t>
          </a:r>
          <a:endParaRPr lang="en-GB" sz="1400" kern="1200" dirty="0"/>
        </a:p>
      </dsp:txBody>
      <dsp:txXfrm>
        <a:off x="7391235" y="160054"/>
        <a:ext cx="1532310" cy="435969"/>
      </dsp:txXfrm>
    </dsp:sp>
    <dsp:sp modelId="{0AE02A7D-994F-469F-A039-FEB5ADBBEF7F}">
      <dsp:nvSpPr>
        <dsp:cNvPr id="0" name=""/>
        <dsp:cNvSpPr/>
      </dsp:nvSpPr>
      <dsp:spPr>
        <a:xfrm>
          <a:off x="7705081" y="596023"/>
          <a:ext cx="1532310" cy="1455964"/>
        </a:xfrm>
        <a:prstGeom prst="roundRect">
          <a:avLst>
            <a:gd name="adj" fmla="val 10000"/>
          </a:avLst>
        </a:prstGeom>
        <a:solidFill>
          <a:schemeClr val="lt1">
            <a:alpha val="90000"/>
            <a:hueOff val="0"/>
            <a:satOff val="0"/>
            <a:lumOff val="0"/>
            <a:alphaOff val="0"/>
          </a:schemeClr>
        </a:solidFill>
        <a:ln w="25400" cap="flat" cmpd="sng" algn="ctr">
          <a:solidFill>
            <a:schemeClr val="accent1">
              <a:shade val="50000"/>
              <a:hueOff val="289149"/>
              <a:satOff val="-6048"/>
              <a:lumOff val="3365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99568" rIns="99568" bIns="99568" numCol="1" spcCol="1270" anchor="t" anchorCtr="0">
          <a:noAutofit/>
        </a:bodyPr>
        <a:lstStyle/>
        <a:p>
          <a:pPr marL="114300" lvl="1" indent="-114300" algn="l" defTabSz="622300">
            <a:lnSpc>
              <a:spcPct val="90000"/>
            </a:lnSpc>
            <a:spcBef>
              <a:spcPct val="0"/>
            </a:spcBef>
            <a:spcAft>
              <a:spcPct val="15000"/>
            </a:spcAft>
            <a:buChar char="•"/>
          </a:pPr>
          <a:r>
            <a:rPr lang="en-GB" sz="1400" kern="1200" dirty="0"/>
            <a:t>Achievable</a:t>
          </a:r>
        </a:p>
        <a:p>
          <a:pPr marL="114300" lvl="1" indent="-114300" algn="l" defTabSz="622300">
            <a:lnSpc>
              <a:spcPct val="90000"/>
            </a:lnSpc>
            <a:spcBef>
              <a:spcPct val="0"/>
            </a:spcBef>
            <a:spcAft>
              <a:spcPct val="15000"/>
            </a:spcAft>
            <a:buChar char="•"/>
          </a:pPr>
          <a:r>
            <a:rPr lang="en-GB" sz="1400" kern="1200" dirty="0"/>
            <a:t>Time-bound</a:t>
          </a:r>
        </a:p>
      </dsp:txBody>
      <dsp:txXfrm>
        <a:off x="7747725" y="638667"/>
        <a:ext cx="1447022" cy="1370676"/>
      </dsp:txXfrm>
    </dsp:sp>
    <dsp:sp modelId="{D977D490-6C17-4B15-8D63-438197DF3CC4}">
      <dsp:nvSpPr>
        <dsp:cNvPr id="0" name=""/>
        <dsp:cNvSpPr/>
      </dsp:nvSpPr>
      <dsp:spPr>
        <a:xfrm>
          <a:off x="9155838" y="187288"/>
          <a:ext cx="492460" cy="381500"/>
        </a:xfrm>
        <a:prstGeom prst="rightArrow">
          <a:avLst>
            <a:gd name="adj1" fmla="val 60000"/>
            <a:gd name="adj2" fmla="val 50000"/>
          </a:avLst>
        </a:prstGeom>
        <a:solidFill>
          <a:schemeClr val="accent1">
            <a:shade val="90000"/>
            <a:hueOff val="187556"/>
            <a:satOff val="-3464"/>
            <a:lumOff val="16063"/>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GB" sz="1100" kern="1200"/>
        </a:p>
      </dsp:txBody>
      <dsp:txXfrm>
        <a:off x="9155838" y="263588"/>
        <a:ext cx="378010" cy="228900"/>
      </dsp:txXfrm>
    </dsp:sp>
    <dsp:sp modelId="{7ECC3B17-E603-44FA-97FA-0F721848DA2D}">
      <dsp:nvSpPr>
        <dsp:cNvPr id="0" name=""/>
        <dsp:cNvSpPr/>
      </dsp:nvSpPr>
      <dsp:spPr>
        <a:xfrm>
          <a:off x="9852716" y="160054"/>
          <a:ext cx="1532310" cy="653954"/>
        </a:xfrm>
        <a:prstGeom prst="roundRect">
          <a:avLst>
            <a:gd name="adj" fmla="val 10000"/>
          </a:avLst>
        </a:prstGeom>
        <a:solidFill>
          <a:schemeClr val="accent1">
            <a:shade val="50000"/>
            <a:hueOff val="144575"/>
            <a:satOff val="-3024"/>
            <a:lumOff val="1682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68580" numCol="1" spcCol="1270" anchor="t" anchorCtr="0">
          <a:noAutofit/>
        </a:bodyPr>
        <a:lstStyle/>
        <a:p>
          <a:pPr marL="0" lvl="0" indent="0" algn="l" defTabSz="800100">
            <a:lnSpc>
              <a:spcPct val="90000"/>
            </a:lnSpc>
            <a:spcBef>
              <a:spcPct val="0"/>
            </a:spcBef>
            <a:spcAft>
              <a:spcPct val="35000"/>
            </a:spcAft>
            <a:buNone/>
          </a:pPr>
          <a:r>
            <a:rPr lang="en-GB" sz="1800" kern="1200" dirty="0"/>
            <a:t>Review</a:t>
          </a:r>
          <a:endParaRPr lang="en-GB" sz="1400" kern="1200" dirty="0"/>
        </a:p>
      </dsp:txBody>
      <dsp:txXfrm>
        <a:off x="9852716" y="160054"/>
        <a:ext cx="1532310" cy="435969"/>
      </dsp:txXfrm>
    </dsp:sp>
    <dsp:sp modelId="{810F5900-B262-4656-B962-10E4EEB8E91A}">
      <dsp:nvSpPr>
        <dsp:cNvPr id="0" name=""/>
        <dsp:cNvSpPr/>
      </dsp:nvSpPr>
      <dsp:spPr>
        <a:xfrm>
          <a:off x="10166563" y="596023"/>
          <a:ext cx="1532310" cy="1455964"/>
        </a:xfrm>
        <a:prstGeom prst="roundRect">
          <a:avLst>
            <a:gd name="adj" fmla="val 10000"/>
          </a:avLst>
        </a:prstGeom>
        <a:solidFill>
          <a:schemeClr val="lt1">
            <a:alpha val="90000"/>
            <a:hueOff val="0"/>
            <a:satOff val="0"/>
            <a:lumOff val="0"/>
            <a:alphaOff val="0"/>
          </a:schemeClr>
        </a:solidFill>
        <a:ln w="25400" cap="flat" cmpd="sng" algn="ctr">
          <a:solidFill>
            <a:schemeClr val="accent1">
              <a:shade val="50000"/>
              <a:hueOff val="144575"/>
              <a:satOff val="-3024"/>
              <a:lumOff val="1682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99568" rIns="99568" bIns="99568" numCol="1" spcCol="1270" anchor="t" anchorCtr="0">
          <a:noAutofit/>
        </a:bodyPr>
        <a:lstStyle/>
        <a:p>
          <a:pPr marL="114300" lvl="1" indent="-114300" algn="l" defTabSz="622300">
            <a:lnSpc>
              <a:spcPct val="90000"/>
            </a:lnSpc>
            <a:spcBef>
              <a:spcPct val="0"/>
            </a:spcBef>
            <a:spcAft>
              <a:spcPct val="15000"/>
            </a:spcAft>
            <a:buChar char="•"/>
          </a:pPr>
          <a:r>
            <a:rPr lang="en-GB" sz="1400" kern="1200" dirty="0"/>
            <a:t>Periodic assessment</a:t>
          </a:r>
        </a:p>
        <a:p>
          <a:pPr marL="114300" lvl="1" indent="-114300" algn="l" defTabSz="622300">
            <a:lnSpc>
              <a:spcPct val="90000"/>
            </a:lnSpc>
            <a:spcBef>
              <a:spcPct val="0"/>
            </a:spcBef>
            <a:spcAft>
              <a:spcPct val="15000"/>
            </a:spcAft>
            <a:buChar char="•"/>
          </a:pPr>
          <a:r>
            <a:rPr lang="en-GB" sz="1400" kern="1200" dirty="0"/>
            <a:t>Make improvements based on results</a:t>
          </a:r>
        </a:p>
      </dsp:txBody>
      <dsp:txXfrm>
        <a:off x="10209207" y="638667"/>
        <a:ext cx="1447022" cy="1370676"/>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06830E-E7D8-4C6F-989A-0DC8FE9E5EF1}">
      <dsp:nvSpPr>
        <dsp:cNvPr id="0" name=""/>
        <dsp:cNvSpPr/>
      </dsp:nvSpPr>
      <dsp:spPr>
        <a:xfrm>
          <a:off x="6694481" y="1244"/>
          <a:ext cx="1428750" cy="987565"/>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2F53F89-B5BB-41E9-8F09-B35C778B5305}">
      <dsp:nvSpPr>
        <dsp:cNvPr id="0" name=""/>
        <dsp:cNvSpPr/>
      </dsp:nvSpPr>
      <dsp:spPr>
        <a:xfrm>
          <a:off x="4768" y="5530"/>
          <a:ext cx="6689712" cy="97899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n-GB" sz="2400" kern="1200" dirty="0">
              <a:latin typeface="Calibri" panose="020F0502020204030204" pitchFamily="34" charset="0"/>
              <a:ea typeface="Calibri" panose="020F0502020204030204" pitchFamily="34" charset="0"/>
              <a:cs typeface="Calibri" panose="020F0502020204030204" pitchFamily="34" charset="0"/>
            </a:rPr>
            <a:t>Definitions of key performance indicators</a:t>
          </a:r>
          <a:endParaRPr lang="en-GB" sz="2400" kern="1200" dirty="0">
            <a:solidFill>
              <a:srgbClr val="FFFFFF"/>
            </a:solidFill>
            <a:latin typeface="Calibri" panose="020F0502020204030204" pitchFamily="34" charset="0"/>
            <a:ea typeface="Calibri" panose="020F0502020204030204" pitchFamily="34" charset="0"/>
            <a:cs typeface="Calibri" panose="020F0502020204030204" pitchFamily="34" charset="0"/>
          </a:endParaRPr>
        </a:p>
      </dsp:txBody>
      <dsp:txXfrm>
        <a:off x="52558" y="53320"/>
        <a:ext cx="6594132" cy="883413"/>
      </dsp:txXfrm>
    </dsp:sp>
    <dsp:sp modelId="{63247F94-7C48-4E4F-9A1F-2E238CF9D0C1}">
      <dsp:nvSpPr>
        <dsp:cNvPr id="0" name=""/>
        <dsp:cNvSpPr/>
      </dsp:nvSpPr>
      <dsp:spPr>
        <a:xfrm>
          <a:off x="6694276" y="1087566"/>
          <a:ext cx="1431131" cy="987565"/>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8BF686C-47B4-4BC1-A3B9-966FA182BA2A}">
      <dsp:nvSpPr>
        <dsp:cNvPr id="0" name=""/>
        <dsp:cNvSpPr/>
      </dsp:nvSpPr>
      <dsp:spPr>
        <a:xfrm>
          <a:off x="2592" y="1087566"/>
          <a:ext cx="6691683" cy="98756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en-US" sz="2800" kern="1200" dirty="0">
              <a:latin typeface="Calibri" panose="020F0502020204030204" pitchFamily="34" charset="0"/>
              <a:ea typeface="Calibri" panose="020F0502020204030204" pitchFamily="34" charset="0"/>
              <a:cs typeface="Calibri" panose="020F0502020204030204" pitchFamily="34" charset="0"/>
            </a:rPr>
            <a:t>Assessment or audit program </a:t>
          </a:r>
          <a:endParaRPr lang="en-GB" sz="2800" kern="1200" dirty="0">
            <a:latin typeface="Calibri" panose="020F0502020204030204" pitchFamily="34" charset="0"/>
            <a:ea typeface="Calibri" panose="020F0502020204030204" pitchFamily="34" charset="0"/>
            <a:cs typeface="Calibri" panose="020F0502020204030204" pitchFamily="34" charset="0"/>
          </a:endParaRPr>
        </a:p>
      </dsp:txBody>
      <dsp:txXfrm>
        <a:off x="50801" y="1135775"/>
        <a:ext cx="6595265" cy="891147"/>
      </dsp:txXfrm>
    </dsp:sp>
    <dsp:sp modelId="{E5E9182E-B78D-4ACF-871A-588833019F79}">
      <dsp:nvSpPr>
        <dsp:cNvPr id="0" name=""/>
        <dsp:cNvSpPr/>
      </dsp:nvSpPr>
      <dsp:spPr>
        <a:xfrm>
          <a:off x="6694276" y="2173888"/>
          <a:ext cx="1431131" cy="987565"/>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4CF3C51-FE7B-4DC3-B5B6-D484EB789DD1}">
      <dsp:nvSpPr>
        <dsp:cNvPr id="0" name=""/>
        <dsp:cNvSpPr/>
      </dsp:nvSpPr>
      <dsp:spPr>
        <a:xfrm>
          <a:off x="2592" y="2173888"/>
          <a:ext cx="6691683" cy="98756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en-GB" sz="2800" kern="1200" dirty="0">
              <a:latin typeface="Calibri" panose="020F0502020204030204" pitchFamily="34" charset="0"/>
              <a:ea typeface="Calibri" panose="020F0502020204030204" pitchFamily="34" charset="0"/>
              <a:cs typeface="Calibri" panose="020F0502020204030204" pitchFamily="34" charset="0"/>
            </a:rPr>
            <a:t>Results and reports of measurements, assessments and audits</a:t>
          </a:r>
          <a:endParaRPr lang="en-US" sz="2800" kern="1200" dirty="0">
            <a:latin typeface="Calibri" panose="020F0502020204030204" pitchFamily="34" charset="0"/>
            <a:ea typeface="Calibri" panose="020F0502020204030204" pitchFamily="34" charset="0"/>
            <a:cs typeface="Calibri" panose="020F0502020204030204" pitchFamily="34" charset="0"/>
          </a:endParaRPr>
        </a:p>
      </dsp:txBody>
      <dsp:txXfrm>
        <a:off x="50801" y="2222097"/>
        <a:ext cx="6595265" cy="891147"/>
      </dsp:txXfrm>
    </dsp:sp>
    <dsp:sp modelId="{BCE2C604-8DD9-47DB-917E-BDB526068FBA}">
      <dsp:nvSpPr>
        <dsp:cNvPr id="0" name=""/>
        <dsp:cNvSpPr/>
      </dsp:nvSpPr>
      <dsp:spPr>
        <a:xfrm>
          <a:off x="6694276" y="3260210"/>
          <a:ext cx="1431131" cy="987565"/>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4F70DF5-D815-447B-B54F-032A2225AE9C}">
      <dsp:nvSpPr>
        <dsp:cNvPr id="0" name=""/>
        <dsp:cNvSpPr/>
      </dsp:nvSpPr>
      <dsp:spPr>
        <a:xfrm>
          <a:off x="2592" y="3260210"/>
          <a:ext cx="6691683" cy="98756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en-GB" sz="2800" kern="1200" dirty="0">
              <a:latin typeface="Calibri" panose="020F0502020204030204" pitchFamily="34" charset="0"/>
              <a:ea typeface="Calibri" panose="020F0502020204030204" pitchFamily="34" charset="0"/>
              <a:cs typeface="Calibri" panose="020F0502020204030204" pitchFamily="34" charset="0"/>
            </a:rPr>
            <a:t>Identified nonconformities, deviations from goals and opportunities for improvement</a:t>
          </a:r>
        </a:p>
      </dsp:txBody>
      <dsp:txXfrm>
        <a:off x="50801" y="3308419"/>
        <a:ext cx="6595265" cy="891147"/>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53127B-F648-40C4-ACF5-370966F60A9F}">
      <dsp:nvSpPr>
        <dsp:cNvPr id="0" name=""/>
        <dsp:cNvSpPr/>
      </dsp:nvSpPr>
      <dsp:spPr>
        <a:xfrm>
          <a:off x="7226434" y="0"/>
          <a:ext cx="1980775" cy="1586753"/>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9DB26A5-2E09-4802-838A-7D4D939769ED}">
      <dsp:nvSpPr>
        <dsp:cNvPr id="0" name=""/>
        <dsp:cNvSpPr/>
      </dsp:nvSpPr>
      <dsp:spPr>
        <a:xfrm>
          <a:off x="4025" y="0"/>
          <a:ext cx="7222409" cy="158675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en-GB" sz="2800" kern="1200" dirty="0">
              <a:latin typeface="Calibri" panose="020F0502020204030204" pitchFamily="34" charset="0"/>
              <a:ea typeface="Calibri" panose="020F0502020204030204" pitchFamily="34" charset="0"/>
              <a:cs typeface="Calibri" panose="020F0502020204030204" pitchFamily="34" charset="0"/>
            </a:rPr>
            <a:t>Incremental progress in the effectiveness and maturity of the SMS</a:t>
          </a:r>
          <a:endParaRPr lang="en-GB" sz="2800" kern="1200" dirty="0"/>
        </a:p>
      </dsp:txBody>
      <dsp:txXfrm>
        <a:off x="81484" y="77459"/>
        <a:ext cx="7067491" cy="1431835"/>
      </dsp:txXfrm>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hList2">
  <dgm:title val=""/>
  <dgm:desc val=""/>
  <dgm:catLst>
    <dgm:cat type="list" pri="6000"/>
    <dgm:cat type="relationship" pri="16000"/>
    <dgm:cat type="picture" pri="29000"/>
    <dgm:cat type="pictureconvert" pri="2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hList2">
  <dgm:title val=""/>
  <dgm:desc val=""/>
  <dgm:catLst>
    <dgm:cat type="list" pri="6000"/>
    <dgm:cat type="relationship" pri="16000"/>
    <dgm:cat type="picture" pri="29000"/>
    <dgm:cat type="pictureconvert" pri="2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hList2">
  <dgm:title val=""/>
  <dgm:desc val=""/>
  <dgm:catLst>
    <dgm:cat type="list" pri="6000"/>
    <dgm:cat type="relationship" pri="16000"/>
    <dgm:cat type="picture" pri="29000"/>
    <dgm:cat type="pictureconvert" pri="2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hList2">
  <dgm:title val=""/>
  <dgm:desc val=""/>
  <dgm:catLst>
    <dgm:cat type="list" pri="6000"/>
    <dgm:cat type="relationship" pri="16000"/>
    <dgm:cat type="picture" pri="29000"/>
    <dgm:cat type="pictureconvert" pri="2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hList2">
  <dgm:title val=""/>
  <dgm:desc val=""/>
  <dgm:catLst>
    <dgm:cat type="list" pri="6000"/>
    <dgm:cat type="relationship" pri="16000"/>
    <dgm:cat type="picture" pri="29000"/>
    <dgm:cat type="pictureconvert" pri="2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hList2">
  <dgm:title val=""/>
  <dgm:desc val=""/>
  <dgm:catLst>
    <dgm:cat type="list" pri="6000"/>
    <dgm:cat type="relationship" pri="16000"/>
    <dgm:cat type="picture" pri="29000"/>
    <dgm:cat type="pictureconvert" pri="2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hList2">
  <dgm:title val=""/>
  <dgm:desc val=""/>
  <dgm:catLst>
    <dgm:cat type="list" pri="6000"/>
    <dgm:cat type="relationship" pri="16000"/>
    <dgm:cat type="picture" pri="29000"/>
    <dgm:cat type="pictureconvert" pri="2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hList2">
  <dgm:title val=""/>
  <dgm:desc val=""/>
  <dgm:catLst>
    <dgm:cat type="list" pri="6000"/>
    <dgm:cat type="relationship" pri="16000"/>
    <dgm:cat type="picture" pri="29000"/>
    <dgm:cat type="pictureconvert" pri="2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169920" cy="480060"/>
          </a:xfrm>
          <a:prstGeom prst="rect">
            <a:avLst/>
          </a:prstGeom>
          <a:noFill/>
          <a:ln>
            <a:noFill/>
          </a:ln>
        </p:spPr>
        <p:txBody>
          <a:bodyPr spcFirstLastPara="1" wrap="square" lIns="96645" tIns="48309" rIns="96645" bIns="48309" anchor="t" anchorCtr="0">
            <a:noAutofit/>
          </a:bodyPr>
          <a:lstStyle>
            <a:lvl1pPr marR="0" lvl="0" algn="l" rtl="0">
              <a:spcBef>
                <a:spcPts val="0"/>
              </a:spcBef>
              <a:spcAft>
                <a:spcPts val="0"/>
              </a:spcAft>
              <a:buSzPts val="1400"/>
              <a:buNone/>
              <a:defRPr sz="13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4143587" y="0"/>
            <a:ext cx="3169920" cy="480060"/>
          </a:xfrm>
          <a:prstGeom prst="rect">
            <a:avLst/>
          </a:prstGeom>
          <a:noFill/>
          <a:ln>
            <a:noFill/>
          </a:ln>
        </p:spPr>
        <p:txBody>
          <a:bodyPr spcFirstLastPara="1" wrap="square" lIns="96645" tIns="48309" rIns="96645" bIns="48309" anchor="t" anchorCtr="0">
            <a:noAutofit/>
          </a:bodyPr>
          <a:lstStyle>
            <a:lvl1pPr marR="0" lvl="0" algn="r" rtl="0">
              <a:spcBef>
                <a:spcPts val="0"/>
              </a:spcBef>
              <a:spcAft>
                <a:spcPts val="0"/>
              </a:spcAft>
              <a:buSzPts val="1400"/>
              <a:buNone/>
              <a:defRPr sz="13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31520" y="4560570"/>
            <a:ext cx="5852160" cy="4320540"/>
          </a:xfrm>
          <a:prstGeom prst="rect">
            <a:avLst/>
          </a:prstGeom>
          <a:noFill/>
          <a:ln>
            <a:noFill/>
          </a:ln>
        </p:spPr>
        <p:txBody>
          <a:bodyPr spcFirstLastPara="1" wrap="square" lIns="96645" tIns="48309" rIns="96645" bIns="48309"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9119474"/>
            <a:ext cx="3169920" cy="480060"/>
          </a:xfrm>
          <a:prstGeom prst="rect">
            <a:avLst/>
          </a:prstGeom>
          <a:noFill/>
          <a:ln>
            <a:noFill/>
          </a:ln>
        </p:spPr>
        <p:txBody>
          <a:bodyPr spcFirstLastPara="1" wrap="square" lIns="96645" tIns="48309" rIns="96645" bIns="48309" anchor="b" anchorCtr="0">
            <a:noAutofit/>
          </a:bodyPr>
          <a:lstStyle>
            <a:lvl1pPr marR="0" lvl="0" algn="l" rtl="0">
              <a:spcBef>
                <a:spcPts val="0"/>
              </a:spcBef>
              <a:spcAft>
                <a:spcPts val="0"/>
              </a:spcAft>
              <a:buSzPts val="1400"/>
              <a:buNone/>
              <a:defRPr sz="13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4143587" y="9119474"/>
            <a:ext cx="3169920" cy="480060"/>
          </a:xfrm>
          <a:prstGeom prst="rect">
            <a:avLst/>
          </a:prstGeom>
          <a:noFill/>
          <a:ln>
            <a:noFill/>
          </a:ln>
        </p:spPr>
        <p:txBody>
          <a:bodyPr spcFirstLastPara="1" wrap="square" lIns="96645" tIns="48309" rIns="96645" bIns="48309" anchor="b" anchorCtr="0">
            <a:noAutofit/>
          </a:bodyPr>
          <a:lstStyle/>
          <a:p>
            <a:pPr algn="r"/>
            <a:fld id="{00000000-1234-1234-1234-123412341234}" type="slidenum">
              <a:rPr lang="en-US" sz="1300" smtClean="0">
                <a:solidFill>
                  <a:schemeClr val="dk1"/>
                </a:solidFill>
                <a:latin typeface="Calibri"/>
                <a:ea typeface="Calibri"/>
                <a:cs typeface="Calibri"/>
                <a:sym typeface="Calibri"/>
              </a:rPr>
              <a:pPr algn="r"/>
              <a:t>‹#›</a:t>
            </a:fld>
            <a:endParaRPr lang="en-US" sz="1300">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47.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148.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149.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0.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151.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152.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153.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154.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155.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156.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157.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158.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159.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0.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161.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162.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163.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_rels/notesSlide164.xml.rels><?xml version="1.0" encoding="UTF-8" standalone="yes"?>
<Relationships xmlns="http://schemas.openxmlformats.org/package/2006/relationships"><Relationship Id="rId2" Type="http://schemas.openxmlformats.org/officeDocument/2006/relationships/slide" Target="../slides/slide164.xml"/><Relationship Id="rId1" Type="http://schemas.openxmlformats.org/officeDocument/2006/relationships/notesMaster" Target="../notesMasters/notesMaster1.xml"/></Relationships>
</file>

<file path=ppt/notesSlides/_rels/notesSlide165.xml.rels><?xml version="1.0" encoding="UTF-8" standalone="yes"?>
<Relationships xmlns="http://schemas.openxmlformats.org/package/2006/relationships"><Relationship Id="rId2" Type="http://schemas.openxmlformats.org/officeDocument/2006/relationships/slide" Target="../slides/slide165.xml"/><Relationship Id="rId1" Type="http://schemas.openxmlformats.org/officeDocument/2006/relationships/notesMaster" Target="../notesMasters/notesMaster1.xml"/></Relationships>
</file>

<file path=ppt/notesSlides/_rels/notesSlide166.xml.rels><?xml version="1.0" encoding="UTF-8" standalone="yes"?>
<Relationships xmlns="http://schemas.openxmlformats.org/package/2006/relationships"><Relationship Id="rId2" Type="http://schemas.openxmlformats.org/officeDocument/2006/relationships/slide" Target="../slides/slide166.xml"/><Relationship Id="rId1" Type="http://schemas.openxmlformats.org/officeDocument/2006/relationships/notesMaster" Target="../notesMasters/notesMaster1.xml"/></Relationships>
</file>

<file path=ppt/notesSlides/_rels/notesSlide167.xml.rels><?xml version="1.0" encoding="UTF-8" standalone="yes"?>
<Relationships xmlns="http://schemas.openxmlformats.org/package/2006/relationships"><Relationship Id="rId2" Type="http://schemas.openxmlformats.org/officeDocument/2006/relationships/slide" Target="../slides/slide167.xml"/><Relationship Id="rId1" Type="http://schemas.openxmlformats.org/officeDocument/2006/relationships/notesMaster" Target="../notesMasters/notesMaster1.xml"/></Relationships>
</file>

<file path=ppt/notesSlides/_rels/notesSlide168.xml.rels><?xml version="1.0" encoding="UTF-8" standalone="yes"?>
<Relationships xmlns="http://schemas.openxmlformats.org/package/2006/relationships"><Relationship Id="rId2" Type="http://schemas.openxmlformats.org/officeDocument/2006/relationships/slide" Target="../slides/slide168.xml"/><Relationship Id="rId1" Type="http://schemas.openxmlformats.org/officeDocument/2006/relationships/notesMaster" Target="../notesMasters/notesMaster1.xml"/></Relationships>
</file>

<file path=ppt/notesSlides/_rels/notesSlide169.xml.rels><?xml version="1.0" encoding="UTF-8" standalone="yes"?>
<Relationships xmlns="http://schemas.openxmlformats.org/package/2006/relationships"><Relationship Id="rId2" Type="http://schemas.openxmlformats.org/officeDocument/2006/relationships/slide" Target="../slides/slide16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
        <p:cNvGrpSpPr/>
        <p:nvPr/>
      </p:nvGrpSpPr>
      <p:grpSpPr>
        <a:xfrm>
          <a:off x="0" y="0"/>
          <a:ext cx="0" cy="0"/>
          <a:chOff x="0" y="0"/>
          <a:chExt cx="0" cy="0"/>
        </a:xfrm>
      </p:grpSpPr>
      <p:sp>
        <p:nvSpPr>
          <p:cNvPr id="34" name="Google Shape;34;p1: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 name="Google Shape;35;p1:notes"/>
          <p:cNvSpPr txBox="1">
            <a:spLocks noGrp="1"/>
          </p:cNvSpPr>
          <p:nvPr>
            <p:ph type="body" idx="1"/>
          </p:nvPr>
        </p:nvSpPr>
        <p:spPr>
          <a:xfrm>
            <a:off x="731520" y="4560570"/>
            <a:ext cx="5852160" cy="4320540"/>
          </a:xfrm>
          <a:prstGeom prst="rect">
            <a:avLst/>
          </a:prstGeom>
          <a:noFill/>
          <a:ln>
            <a:noFill/>
          </a:ln>
        </p:spPr>
        <p:txBody>
          <a:bodyPr spcFirstLastPara="1" wrap="square" lIns="96645" tIns="48309" rIns="96645" bIns="48309" anchor="t" anchorCtr="0">
            <a:noAutofit/>
          </a:bodyPr>
          <a:lstStyle/>
          <a:p>
            <a:pPr marL="0" indent="0"/>
            <a:r>
              <a:rPr lang="en-GB"/>
              <a:t>Slider version 3.2</a:t>
            </a:r>
            <a:endParaRPr/>
          </a:p>
        </p:txBody>
      </p:sp>
      <p:sp>
        <p:nvSpPr>
          <p:cNvPr id="36" name="Google Shape;36;p1:notes"/>
          <p:cNvSpPr txBox="1">
            <a:spLocks noGrp="1"/>
          </p:cNvSpPr>
          <p:nvPr>
            <p:ph type="sldNum" idx="12"/>
          </p:nvPr>
        </p:nvSpPr>
        <p:spPr>
          <a:xfrm>
            <a:off x="4143587" y="9119474"/>
            <a:ext cx="3169920" cy="480060"/>
          </a:xfrm>
          <a:prstGeom prst="rect">
            <a:avLst/>
          </a:prstGeom>
          <a:noFill/>
          <a:ln>
            <a:noFill/>
          </a:ln>
        </p:spPr>
        <p:txBody>
          <a:bodyPr spcFirstLastPara="1" wrap="square" lIns="96645" tIns="48309" rIns="96645" bIns="48309" anchor="b" anchorCtr="0">
            <a:noAutofit/>
          </a:bodyPr>
          <a:lstStyle/>
          <a:p>
            <a:pPr algn="r"/>
            <a:fld id="{00000000-1234-1234-1234-123412341234}" type="slidenum">
              <a:rPr lang="en-US">
                <a:latin typeface="Wingdings" panose="05000000000000000000" pitchFamily="2" charset="2"/>
              </a:rPr>
              <a:pPr algn="r"/>
              <a:t>1</a:t>
            </a:fld>
            <a:endParaRPr dirty="0">
              <a:latin typeface="Wingdings" panose="05000000000000000000" pitchFamily="2" charset="2"/>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6"/>
        <p:cNvGrpSpPr/>
        <p:nvPr/>
      </p:nvGrpSpPr>
      <p:grpSpPr>
        <a:xfrm>
          <a:off x="0" y="0"/>
          <a:ext cx="0" cy="0"/>
          <a:chOff x="0" y="0"/>
          <a:chExt cx="0" cy="0"/>
        </a:xfrm>
      </p:grpSpPr>
      <p:sp>
        <p:nvSpPr>
          <p:cNvPr id="367" name="Google Shape;367;p9: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8" name="Google Shape;368;p9:notes"/>
          <p:cNvSpPr txBox="1">
            <a:spLocks noGrp="1"/>
          </p:cNvSpPr>
          <p:nvPr>
            <p:ph type="body" idx="1"/>
          </p:nvPr>
        </p:nvSpPr>
        <p:spPr>
          <a:xfrm>
            <a:off x="731520" y="4560570"/>
            <a:ext cx="5852160" cy="4320540"/>
          </a:xfrm>
          <a:prstGeom prst="rect">
            <a:avLst/>
          </a:prstGeom>
          <a:noFill/>
          <a:ln>
            <a:noFill/>
          </a:ln>
        </p:spPr>
        <p:txBody>
          <a:bodyPr spcFirstLastPara="1" wrap="square" lIns="96645" tIns="48309" rIns="96645" bIns="48309" anchor="t" anchorCtr="0">
            <a:noAutofit/>
          </a:bodyPr>
          <a:lstStyle/>
          <a:p>
            <a:pPr marL="0" indent="0" defTabSz="966612">
              <a:buClr>
                <a:schemeClr val="dk1"/>
              </a:buClr>
              <a:buSzPts val="1200"/>
              <a:defRPr/>
            </a:pPr>
            <a:r>
              <a:rPr lang="en-GB" dirty="0"/>
              <a:t>ADV Syllabus: F.1.1</a:t>
            </a:r>
          </a:p>
        </p:txBody>
      </p:sp>
      <p:sp>
        <p:nvSpPr>
          <p:cNvPr id="369" name="Google Shape;369;p9:notes"/>
          <p:cNvSpPr txBox="1">
            <a:spLocks noGrp="1"/>
          </p:cNvSpPr>
          <p:nvPr>
            <p:ph type="sldNum" idx="12"/>
          </p:nvPr>
        </p:nvSpPr>
        <p:spPr>
          <a:xfrm>
            <a:off x="4143587" y="9119474"/>
            <a:ext cx="3169920" cy="480060"/>
          </a:xfrm>
          <a:prstGeom prst="rect">
            <a:avLst/>
          </a:prstGeom>
          <a:noFill/>
          <a:ln>
            <a:noFill/>
          </a:ln>
        </p:spPr>
        <p:txBody>
          <a:bodyPr spcFirstLastPara="1" wrap="square" lIns="96645" tIns="48309" rIns="96645" bIns="48309" anchor="b" anchorCtr="0">
            <a:noAutofit/>
          </a:bodyPr>
          <a:lstStyle/>
          <a:p>
            <a:pPr algn="r"/>
            <a:fld id="{00000000-1234-1234-1234-123412341234}" type="slidenum">
              <a:rPr lang="en-US"/>
              <a:pPr algn="r"/>
              <a:t>10</a:t>
            </a:fld>
            <a:endParaRPr/>
          </a:p>
        </p:txBody>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9"/>
        <p:cNvGrpSpPr/>
        <p:nvPr/>
      </p:nvGrpSpPr>
      <p:grpSpPr>
        <a:xfrm>
          <a:off x="0" y="0"/>
          <a:ext cx="0" cy="0"/>
          <a:chOff x="0" y="0"/>
          <a:chExt cx="0" cy="0"/>
        </a:xfrm>
      </p:grpSpPr>
      <p:sp>
        <p:nvSpPr>
          <p:cNvPr id="1160" name="Google Shape;1160;p90:notes"/>
          <p:cNvSpPr txBox="1">
            <a:spLocks noGrp="1"/>
          </p:cNvSpPr>
          <p:nvPr>
            <p:ph type="body" idx="1"/>
          </p:nvPr>
        </p:nvSpPr>
        <p:spPr>
          <a:xfrm>
            <a:off x="731520" y="4560570"/>
            <a:ext cx="5852160" cy="4320540"/>
          </a:xfrm>
          <a:prstGeom prst="rect">
            <a:avLst/>
          </a:prstGeom>
        </p:spPr>
        <p:txBody>
          <a:bodyPr spcFirstLastPara="1" wrap="square" lIns="96645" tIns="48309" rIns="96645" bIns="48309" anchor="t" anchorCtr="0">
            <a:noAutofit/>
          </a:bodyPr>
          <a:lstStyle/>
          <a:p>
            <a:pPr marL="0" indent="0" defTabSz="966612">
              <a:defRPr/>
            </a:pPr>
            <a:r>
              <a:rPr lang="en-GB" dirty="0"/>
              <a:t>ADV Syllabus: G.2.3</a:t>
            </a:r>
          </a:p>
          <a:p>
            <a:pPr marL="0" indent="0"/>
            <a:endParaRPr lang="en-GB" dirty="0"/>
          </a:p>
          <a:p>
            <a:pPr marL="0" indent="0">
              <a:buClr>
                <a:schemeClr val="dk1"/>
              </a:buClr>
              <a:buSzPts val="1200"/>
            </a:pPr>
            <a:endParaRPr lang="en-GB" dirty="0"/>
          </a:p>
          <a:p>
            <a:pPr marL="0" indent="0"/>
            <a:endParaRPr dirty="0"/>
          </a:p>
        </p:txBody>
      </p:sp>
      <p:sp>
        <p:nvSpPr>
          <p:cNvPr id="1161" name="Google Shape;1161;p90: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6"/>
        <p:cNvGrpSpPr/>
        <p:nvPr/>
      </p:nvGrpSpPr>
      <p:grpSpPr>
        <a:xfrm>
          <a:off x="0" y="0"/>
          <a:ext cx="0" cy="0"/>
          <a:chOff x="0" y="0"/>
          <a:chExt cx="0" cy="0"/>
        </a:xfrm>
      </p:grpSpPr>
      <p:sp>
        <p:nvSpPr>
          <p:cNvPr id="1167" name="Google Shape;1167;p91:notes"/>
          <p:cNvSpPr txBox="1">
            <a:spLocks noGrp="1"/>
          </p:cNvSpPr>
          <p:nvPr>
            <p:ph type="body" idx="1"/>
          </p:nvPr>
        </p:nvSpPr>
        <p:spPr>
          <a:xfrm>
            <a:off x="731520" y="4560570"/>
            <a:ext cx="5852160" cy="4320540"/>
          </a:xfrm>
          <a:prstGeom prst="rect">
            <a:avLst/>
          </a:prstGeom>
        </p:spPr>
        <p:txBody>
          <a:bodyPr spcFirstLastPara="1" wrap="square" lIns="96645" tIns="48309" rIns="96645" bIns="48309" anchor="t" anchorCtr="0">
            <a:noAutofit/>
          </a:bodyPr>
          <a:lstStyle/>
          <a:p>
            <a:pPr marL="0" indent="0" defTabSz="966612">
              <a:defRPr/>
            </a:pPr>
            <a:r>
              <a:rPr lang="en-GB" dirty="0"/>
              <a:t>ADV Syllabus: G.2.3</a:t>
            </a:r>
          </a:p>
          <a:p>
            <a:pPr marL="0" indent="0"/>
            <a:endParaRPr lang="en-GB" dirty="0"/>
          </a:p>
          <a:p>
            <a:pPr marL="0" indent="0">
              <a:buClr>
                <a:schemeClr val="dk1"/>
              </a:buClr>
              <a:buSzPts val="1200"/>
            </a:pPr>
            <a:endParaRPr lang="en-GB" dirty="0"/>
          </a:p>
          <a:p>
            <a:pPr marL="0" indent="0"/>
            <a:endParaRPr dirty="0"/>
          </a:p>
        </p:txBody>
      </p:sp>
      <p:sp>
        <p:nvSpPr>
          <p:cNvPr id="1168" name="Google Shape;1168;p91: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5"/>
        <p:cNvGrpSpPr/>
        <p:nvPr/>
      </p:nvGrpSpPr>
      <p:grpSpPr>
        <a:xfrm>
          <a:off x="0" y="0"/>
          <a:ext cx="0" cy="0"/>
          <a:chOff x="0" y="0"/>
          <a:chExt cx="0" cy="0"/>
        </a:xfrm>
      </p:grpSpPr>
      <p:sp>
        <p:nvSpPr>
          <p:cNvPr id="946" name="Google Shape;946;p78:notes"/>
          <p:cNvSpPr txBox="1">
            <a:spLocks noGrp="1"/>
          </p:cNvSpPr>
          <p:nvPr>
            <p:ph type="body" idx="1"/>
          </p:nvPr>
        </p:nvSpPr>
        <p:spPr>
          <a:xfrm>
            <a:off x="731520" y="4560570"/>
            <a:ext cx="5852160" cy="4320540"/>
          </a:xfrm>
          <a:prstGeom prst="rect">
            <a:avLst/>
          </a:prstGeom>
        </p:spPr>
        <p:txBody>
          <a:bodyPr spcFirstLastPara="1" wrap="square" lIns="96645" tIns="48309" rIns="96645" bIns="48309" anchor="t" anchorCtr="0">
            <a:noAutofit/>
          </a:bodyPr>
          <a:lstStyle/>
          <a:p>
            <a:pPr marL="0" indent="0" defTabSz="966612">
              <a:defRPr/>
            </a:pPr>
            <a:r>
              <a:rPr lang="en-GB" dirty="0"/>
              <a:t>ADV Syllabus: G.2.2</a:t>
            </a:r>
          </a:p>
          <a:p>
            <a:pPr marL="0" indent="0" defTabSz="966612">
              <a:defRPr/>
            </a:pPr>
            <a:endParaRPr lang="en-GB" dirty="0"/>
          </a:p>
        </p:txBody>
      </p:sp>
      <p:sp>
        <p:nvSpPr>
          <p:cNvPr id="947" name="Google Shape;947;p78: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31869892"/>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0"/>
        <p:cNvGrpSpPr/>
        <p:nvPr/>
      </p:nvGrpSpPr>
      <p:grpSpPr>
        <a:xfrm>
          <a:off x="0" y="0"/>
          <a:ext cx="0" cy="0"/>
          <a:chOff x="0" y="0"/>
          <a:chExt cx="0" cy="0"/>
        </a:xfrm>
      </p:grpSpPr>
      <p:sp>
        <p:nvSpPr>
          <p:cNvPr id="1181" name="Google Shape;1181;p93: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82" name="Google Shape;1182;p93:notes"/>
          <p:cNvSpPr txBox="1">
            <a:spLocks noGrp="1"/>
          </p:cNvSpPr>
          <p:nvPr>
            <p:ph type="body" idx="1"/>
          </p:nvPr>
        </p:nvSpPr>
        <p:spPr>
          <a:xfrm>
            <a:off x="731520" y="4560570"/>
            <a:ext cx="5852160" cy="4320540"/>
          </a:xfrm>
          <a:prstGeom prst="rect">
            <a:avLst/>
          </a:prstGeom>
          <a:noFill/>
          <a:ln>
            <a:noFill/>
          </a:ln>
        </p:spPr>
        <p:txBody>
          <a:bodyPr spcFirstLastPara="1" wrap="square" lIns="96645" tIns="48309" rIns="96645" bIns="48309" anchor="t" anchorCtr="0">
            <a:noAutofit/>
          </a:bodyPr>
          <a:lstStyle/>
          <a:p>
            <a:pPr marL="0" indent="0" defTabSz="966612">
              <a:buClr>
                <a:schemeClr val="dk1"/>
              </a:buClr>
              <a:buSzPts val="1200"/>
              <a:defRPr/>
            </a:pPr>
            <a:r>
              <a:rPr lang="en-GB" dirty="0"/>
              <a:t>ADV Syllabus: G.3.1</a:t>
            </a:r>
          </a:p>
          <a:p>
            <a:pPr marL="0" indent="0">
              <a:buClr>
                <a:schemeClr val="dk1"/>
              </a:buClr>
              <a:buSzPts val="1200"/>
            </a:pPr>
            <a:endParaRPr dirty="0"/>
          </a:p>
        </p:txBody>
      </p:sp>
      <p:sp>
        <p:nvSpPr>
          <p:cNvPr id="1183" name="Google Shape;1183;p93:notes"/>
          <p:cNvSpPr txBox="1">
            <a:spLocks noGrp="1"/>
          </p:cNvSpPr>
          <p:nvPr>
            <p:ph type="sldNum" idx="12"/>
          </p:nvPr>
        </p:nvSpPr>
        <p:spPr>
          <a:xfrm>
            <a:off x="4143587" y="9119474"/>
            <a:ext cx="3169920" cy="480060"/>
          </a:xfrm>
          <a:prstGeom prst="rect">
            <a:avLst/>
          </a:prstGeom>
          <a:noFill/>
          <a:ln>
            <a:noFill/>
          </a:ln>
        </p:spPr>
        <p:txBody>
          <a:bodyPr spcFirstLastPara="1" wrap="square" lIns="96645" tIns="48309" rIns="96645" bIns="48309" anchor="b" anchorCtr="0">
            <a:noAutofit/>
          </a:bodyPr>
          <a:lstStyle/>
          <a:p>
            <a:pPr algn="r"/>
            <a:fld id="{00000000-1234-1234-1234-123412341234}" type="slidenum">
              <a:rPr lang="en-US">
                <a:latin typeface="Wingdings" panose="05000000000000000000" pitchFamily="2" charset="2"/>
              </a:rPr>
              <a:pPr algn="r"/>
              <a:t>103</a:t>
            </a:fld>
            <a:endParaRPr dirty="0">
              <a:latin typeface="Wingdings" panose="05000000000000000000" pitchFamily="2" charset="2"/>
            </a:endParaRPr>
          </a:p>
        </p:txBody>
      </p:sp>
    </p:spTree>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0"/>
        <p:cNvGrpSpPr/>
        <p:nvPr/>
      </p:nvGrpSpPr>
      <p:grpSpPr>
        <a:xfrm>
          <a:off x="0" y="0"/>
          <a:ext cx="0" cy="0"/>
          <a:chOff x="0" y="0"/>
          <a:chExt cx="0" cy="0"/>
        </a:xfrm>
      </p:grpSpPr>
      <p:sp>
        <p:nvSpPr>
          <p:cNvPr id="1191" name="Google Shape;1191;p94: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92" name="Google Shape;1192;p94:notes"/>
          <p:cNvSpPr txBox="1">
            <a:spLocks noGrp="1"/>
          </p:cNvSpPr>
          <p:nvPr>
            <p:ph type="body" idx="1"/>
          </p:nvPr>
        </p:nvSpPr>
        <p:spPr>
          <a:xfrm>
            <a:off x="731520" y="4560570"/>
            <a:ext cx="5852160" cy="4320540"/>
          </a:xfrm>
          <a:prstGeom prst="rect">
            <a:avLst/>
          </a:prstGeom>
          <a:noFill/>
          <a:ln>
            <a:noFill/>
          </a:ln>
        </p:spPr>
        <p:txBody>
          <a:bodyPr spcFirstLastPara="1" wrap="square" lIns="96645" tIns="48309" rIns="96645" bIns="48309" anchor="t" anchorCtr="0">
            <a:noAutofit/>
          </a:bodyPr>
          <a:lstStyle/>
          <a:p>
            <a:pPr marL="0" indent="0" defTabSz="966612">
              <a:buClr>
                <a:schemeClr val="dk1"/>
              </a:buClr>
              <a:buSzPts val="1200"/>
              <a:defRPr/>
            </a:pPr>
            <a:r>
              <a:rPr lang="en-GB" dirty="0"/>
              <a:t>ADV Syllabus: G.3.1</a:t>
            </a:r>
          </a:p>
          <a:p>
            <a:pPr marL="0" indent="0">
              <a:buClr>
                <a:schemeClr val="dk1"/>
              </a:buClr>
              <a:buSzPts val="1200"/>
            </a:pPr>
            <a:endParaRPr dirty="0"/>
          </a:p>
        </p:txBody>
      </p:sp>
      <p:sp>
        <p:nvSpPr>
          <p:cNvPr id="1193" name="Google Shape;1193;p94:notes"/>
          <p:cNvSpPr txBox="1">
            <a:spLocks noGrp="1"/>
          </p:cNvSpPr>
          <p:nvPr>
            <p:ph type="sldNum" idx="12"/>
          </p:nvPr>
        </p:nvSpPr>
        <p:spPr>
          <a:xfrm>
            <a:off x="4143587" y="9119474"/>
            <a:ext cx="3169920" cy="480060"/>
          </a:xfrm>
          <a:prstGeom prst="rect">
            <a:avLst/>
          </a:prstGeom>
          <a:noFill/>
          <a:ln>
            <a:noFill/>
          </a:ln>
        </p:spPr>
        <p:txBody>
          <a:bodyPr spcFirstLastPara="1" wrap="square" lIns="96645" tIns="48309" rIns="96645" bIns="48309" anchor="b" anchorCtr="0">
            <a:noAutofit/>
          </a:bodyPr>
          <a:lstStyle/>
          <a:p>
            <a:pPr algn="r"/>
            <a:fld id="{00000000-1234-1234-1234-123412341234}" type="slidenum">
              <a:rPr lang="en-US">
                <a:latin typeface="Wingdings" panose="05000000000000000000" pitchFamily="2" charset="2"/>
              </a:rPr>
              <a:pPr algn="r"/>
              <a:t>104</a:t>
            </a:fld>
            <a:endParaRPr dirty="0">
              <a:latin typeface="Wingdings" panose="05000000000000000000" pitchFamily="2" charset="2"/>
            </a:endParaRPr>
          </a:p>
        </p:txBody>
      </p:sp>
    </p:spTree>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0"/>
        <p:cNvGrpSpPr/>
        <p:nvPr/>
      </p:nvGrpSpPr>
      <p:grpSpPr>
        <a:xfrm>
          <a:off x="0" y="0"/>
          <a:ext cx="0" cy="0"/>
          <a:chOff x="0" y="0"/>
          <a:chExt cx="0" cy="0"/>
        </a:xfrm>
      </p:grpSpPr>
      <p:sp>
        <p:nvSpPr>
          <p:cNvPr id="1211" name="Google Shape;1211;p95: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12" name="Google Shape;1212;p95:notes"/>
          <p:cNvSpPr txBox="1">
            <a:spLocks noGrp="1"/>
          </p:cNvSpPr>
          <p:nvPr>
            <p:ph type="body" idx="1"/>
          </p:nvPr>
        </p:nvSpPr>
        <p:spPr>
          <a:xfrm>
            <a:off x="731520" y="4560570"/>
            <a:ext cx="5852160" cy="4320540"/>
          </a:xfrm>
          <a:prstGeom prst="rect">
            <a:avLst/>
          </a:prstGeom>
          <a:noFill/>
          <a:ln>
            <a:noFill/>
          </a:ln>
        </p:spPr>
        <p:txBody>
          <a:bodyPr spcFirstLastPara="1" wrap="square" lIns="96645" tIns="48309" rIns="96645" bIns="48309" anchor="t" anchorCtr="0">
            <a:noAutofit/>
          </a:bodyPr>
          <a:lstStyle/>
          <a:p>
            <a:pPr marL="0" indent="0" defTabSz="966612">
              <a:buClr>
                <a:schemeClr val="dk1"/>
              </a:buClr>
              <a:buSzPts val="1200"/>
              <a:defRPr/>
            </a:pPr>
            <a:r>
              <a:rPr lang="en-GB" dirty="0"/>
              <a:t>ADV Syllabus: G.3.1</a:t>
            </a:r>
          </a:p>
          <a:p>
            <a:pPr marL="0" indent="0">
              <a:buClr>
                <a:schemeClr val="dk1"/>
              </a:buClr>
              <a:buSzPts val="1200"/>
            </a:pPr>
            <a:endParaRPr dirty="0"/>
          </a:p>
        </p:txBody>
      </p:sp>
      <p:sp>
        <p:nvSpPr>
          <p:cNvPr id="1213" name="Google Shape;1213;p95:notes"/>
          <p:cNvSpPr txBox="1">
            <a:spLocks noGrp="1"/>
          </p:cNvSpPr>
          <p:nvPr>
            <p:ph type="sldNum" idx="12"/>
          </p:nvPr>
        </p:nvSpPr>
        <p:spPr>
          <a:xfrm>
            <a:off x="4143587" y="9119474"/>
            <a:ext cx="3169920" cy="480060"/>
          </a:xfrm>
          <a:prstGeom prst="rect">
            <a:avLst/>
          </a:prstGeom>
          <a:noFill/>
          <a:ln>
            <a:noFill/>
          </a:ln>
        </p:spPr>
        <p:txBody>
          <a:bodyPr spcFirstLastPara="1" wrap="square" lIns="96645" tIns="48309" rIns="96645" bIns="48309" anchor="b" anchorCtr="0">
            <a:noAutofit/>
          </a:bodyPr>
          <a:lstStyle/>
          <a:p>
            <a:pPr algn="r"/>
            <a:fld id="{00000000-1234-1234-1234-123412341234}" type="slidenum">
              <a:rPr lang="en-US">
                <a:latin typeface="Wingdings" panose="05000000000000000000" pitchFamily="2" charset="2"/>
              </a:rPr>
              <a:pPr algn="r"/>
              <a:t>105</a:t>
            </a:fld>
            <a:endParaRPr dirty="0">
              <a:latin typeface="Wingdings" panose="05000000000000000000" pitchFamily="2" charset="2"/>
            </a:endParaRPr>
          </a:p>
        </p:txBody>
      </p:sp>
    </p:spTree>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8"/>
        <p:cNvGrpSpPr/>
        <p:nvPr/>
      </p:nvGrpSpPr>
      <p:grpSpPr>
        <a:xfrm>
          <a:off x="0" y="0"/>
          <a:ext cx="0" cy="0"/>
          <a:chOff x="0" y="0"/>
          <a:chExt cx="0" cy="0"/>
        </a:xfrm>
      </p:grpSpPr>
      <p:sp>
        <p:nvSpPr>
          <p:cNvPr id="1219" name="Google Shape;1219;p96: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20" name="Google Shape;1220;p96:notes"/>
          <p:cNvSpPr txBox="1">
            <a:spLocks noGrp="1"/>
          </p:cNvSpPr>
          <p:nvPr>
            <p:ph type="body" idx="1"/>
          </p:nvPr>
        </p:nvSpPr>
        <p:spPr>
          <a:xfrm>
            <a:off x="731520" y="4560570"/>
            <a:ext cx="5852160" cy="4320540"/>
          </a:xfrm>
          <a:prstGeom prst="rect">
            <a:avLst/>
          </a:prstGeom>
          <a:noFill/>
          <a:ln>
            <a:noFill/>
          </a:ln>
        </p:spPr>
        <p:txBody>
          <a:bodyPr spcFirstLastPara="1" wrap="square" lIns="96645" tIns="48309" rIns="96645" bIns="48309" anchor="t" anchorCtr="0">
            <a:noAutofit/>
          </a:bodyPr>
          <a:lstStyle/>
          <a:p>
            <a:pPr marL="0" indent="0" defTabSz="966612">
              <a:buClr>
                <a:schemeClr val="dk1"/>
              </a:buClr>
              <a:buSzPts val="1200"/>
              <a:defRPr/>
            </a:pPr>
            <a:r>
              <a:rPr lang="en-GB" dirty="0"/>
              <a:t>ADV Syllabus: G.3.1</a:t>
            </a:r>
          </a:p>
          <a:p>
            <a:pPr marL="0" indent="0">
              <a:buClr>
                <a:schemeClr val="dk1"/>
              </a:buClr>
              <a:buSzPts val="1200"/>
            </a:pPr>
            <a:endParaRPr dirty="0"/>
          </a:p>
        </p:txBody>
      </p:sp>
      <p:sp>
        <p:nvSpPr>
          <p:cNvPr id="1221" name="Google Shape;1221;p96:notes"/>
          <p:cNvSpPr txBox="1">
            <a:spLocks noGrp="1"/>
          </p:cNvSpPr>
          <p:nvPr>
            <p:ph type="sldNum" idx="12"/>
          </p:nvPr>
        </p:nvSpPr>
        <p:spPr>
          <a:xfrm>
            <a:off x="4143587" y="9119474"/>
            <a:ext cx="3169920" cy="480060"/>
          </a:xfrm>
          <a:prstGeom prst="rect">
            <a:avLst/>
          </a:prstGeom>
          <a:noFill/>
          <a:ln>
            <a:noFill/>
          </a:ln>
        </p:spPr>
        <p:txBody>
          <a:bodyPr spcFirstLastPara="1" wrap="square" lIns="96645" tIns="48309" rIns="96645" bIns="48309" anchor="b" anchorCtr="0">
            <a:noAutofit/>
          </a:bodyPr>
          <a:lstStyle/>
          <a:p>
            <a:pPr algn="r"/>
            <a:fld id="{00000000-1234-1234-1234-123412341234}" type="slidenum">
              <a:rPr lang="en-US">
                <a:latin typeface="Wingdings" panose="05000000000000000000" pitchFamily="2" charset="2"/>
              </a:rPr>
              <a:pPr algn="r"/>
              <a:t>106</a:t>
            </a:fld>
            <a:endParaRPr dirty="0">
              <a:latin typeface="Wingdings" panose="05000000000000000000" pitchFamily="2" charset="2"/>
            </a:endParaRPr>
          </a:p>
        </p:txBody>
      </p:sp>
    </p:spTree>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6"/>
        <p:cNvGrpSpPr/>
        <p:nvPr/>
      </p:nvGrpSpPr>
      <p:grpSpPr>
        <a:xfrm>
          <a:off x="0" y="0"/>
          <a:ext cx="0" cy="0"/>
          <a:chOff x="0" y="0"/>
          <a:chExt cx="0" cy="0"/>
        </a:xfrm>
      </p:grpSpPr>
      <p:sp>
        <p:nvSpPr>
          <p:cNvPr id="1227" name="Google Shape;1227;p97:notes"/>
          <p:cNvSpPr txBox="1">
            <a:spLocks noGrp="1"/>
          </p:cNvSpPr>
          <p:nvPr>
            <p:ph type="body" idx="1"/>
          </p:nvPr>
        </p:nvSpPr>
        <p:spPr>
          <a:xfrm>
            <a:off x="731520" y="4560570"/>
            <a:ext cx="5852160" cy="4320540"/>
          </a:xfrm>
          <a:prstGeom prst="rect">
            <a:avLst/>
          </a:prstGeom>
        </p:spPr>
        <p:txBody>
          <a:bodyPr spcFirstLastPara="1" wrap="square" lIns="96645" tIns="48309" rIns="96645" bIns="48309" anchor="t" anchorCtr="0">
            <a:noAutofit/>
          </a:bodyPr>
          <a:lstStyle/>
          <a:p>
            <a:pPr marL="0" indent="0" defTabSz="966612">
              <a:defRPr/>
            </a:pPr>
            <a:r>
              <a:rPr lang="en-GB" dirty="0"/>
              <a:t>ADV Syllabus: G.3.2</a:t>
            </a:r>
          </a:p>
          <a:p>
            <a:pPr marL="0" indent="0"/>
            <a:endParaRPr dirty="0"/>
          </a:p>
        </p:txBody>
      </p:sp>
      <p:sp>
        <p:nvSpPr>
          <p:cNvPr id="1228" name="Google Shape;1228;p97: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7"/>
        <p:cNvGrpSpPr/>
        <p:nvPr/>
      </p:nvGrpSpPr>
      <p:grpSpPr>
        <a:xfrm>
          <a:off x="0" y="0"/>
          <a:ext cx="0" cy="0"/>
          <a:chOff x="0" y="0"/>
          <a:chExt cx="0" cy="0"/>
        </a:xfrm>
      </p:grpSpPr>
      <p:sp>
        <p:nvSpPr>
          <p:cNvPr id="1238" name="Google Shape;1238;p98:notes"/>
          <p:cNvSpPr txBox="1">
            <a:spLocks noGrp="1"/>
          </p:cNvSpPr>
          <p:nvPr>
            <p:ph type="body" idx="1"/>
          </p:nvPr>
        </p:nvSpPr>
        <p:spPr>
          <a:xfrm>
            <a:off x="731520" y="4560570"/>
            <a:ext cx="5852160" cy="4320540"/>
          </a:xfrm>
          <a:prstGeom prst="rect">
            <a:avLst/>
          </a:prstGeom>
        </p:spPr>
        <p:txBody>
          <a:bodyPr spcFirstLastPara="1" wrap="square" lIns="96645" tIns="48309" rIns="96645" bIns="48309" anchor="t" anchorCtr="0">
            <a:noAutofit/>
          </a:bodyPr>
          <a:lstStyle/>
          <a:p>
            <a:pPr marL="0" indent="0" defTabSz="966612">
              <a:defRPr/>
            </a:pPr>
            <a:r>
              <a:rPr lang="en-GB" dirty="0"/>
              <a:t>ADV Syllabus: G.3.2</a:t>
            </a:r>
          </a:p>
          <a:p>
            <a:pPr marL="0" indent="0"/>
            <a:endParaRPr dirty="0"/>
          </a:p>
        </p:txBody>
      </p:sp>
      <p:sp>
        <p:nvSpPr>
          <p:cNvPr id="1239" name="Google Shape;1239;p98: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2"/>
        <p:cNvGrpSpPr/>
        <p:nvPr/>
      </p:nvGrpSpPr>
      <p:grpSpPr>
        <a:xfrm>
          <a:off x="0" y="0"/>
          <a:ext cx="0" cy="0"/>
          <a:chOff x="0" y="0"/>
          <a:chExt cx="0" cy="0"/>
        </a:xfrm>
      </p:grpSpPr>
      <p:sp>
        <p:nvSpPr>
          <p:cNvPr id="1253" name="Google Shape;1253;p99: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254" name="Google Shape;1254;p99:notes"/>
          <p:cNvSpPr txBox="1">
            <a:spLocks noGrp="1"/>
          </p:cNvSpPr>
          <p:nvPr>
            <p:ph type="body" idx="1"/>
          </p:nvPr>
        </p:nvSpPr>
        <p:spPr>
          <a:xfrm>
            <a:off x="731520" y="4560570"/>
            <a:ext cx="5852160" cy="4320540"/>
          </a:xfrm>
          <a:prstGeom prst="rect">
            <a:avLst/>
          </a:prstGeom>
          <a:noFill/>
          <a:ln>
            <a:noFill/>
          </a:ln>
        </p:spPr>
        <p:txBody>
          <a:bodyPr spcFirstLastPara="1" wrap="square" lIns="96645" tIns="48309" rIns="96645" bIns="48309" anchor="t" anchorCtr="0">
            <a:noAutofit/>
          </a:bodyPr>
          <a:lstStyle/>
          <a:p>
            <a:pPr marL="0" indent="0" defTabSz="966612">
              <a:buClr>
                <a:schemeClr val="dk1"/>
              </a:buClr>
              <a:buSzPts val="1200"/>
              <a:defRPr/>
            </a:pPr>
            <a:r>
              <a:rPr lang="en-GB" dirty="0"/>
              <a:t>ADV Syllabus: G.3.2</a:t>
            </a:r>
          </a:p>
          <a:p>
            <a:pPr marL="0" indent="0">
              <a:buClr>
                <a:schemeClr val="dk1"/>
              </a:buClr>
              <a:buSzPts val="1200"/>
            </a:pPr>
            <a:endParaRPr dirty="0"/>
          </a:p>
        </p:txBody>
      </p:sp>
      <p:sp>
        <p:nvSpPr>
          <p:cNvPr id="1255" name="Google Shape;1255;p99:notes"/>
          <p:cNvSpPr txBox="1">
            <a:spLocks noGrp="1"/>
          </p:cNvSpPr>
          <p:nvPr>
            <p:ph type="sldNum" idx="12"/>
          </p:nvPr>
        </p:nvSpPr>
        <p:spPr>
          <a:xfrm>
            <a:off x="4143587" y="9119474"/>
            <a:ext cx="3169920" cy="480060"/>
          </a:xfrm>
          <a:prstGeom prst="rect">
            <a:avLst/>
          </a:prstGeom>
          <a:noFill/>
          <a:ln>
            <a:noFill/>
          </a:ln>
        </p:spPr>
        <p:txBody>
          <a:bodyPr spcFirstLastPara="1" wrap="square" lIns="96645" tIns="48309" rIns="96645" bIns="48309" anchor="b" anchorCtr="0">
            <a:noAutofit/>
          </a:bodyPr>
          <a:lstStyle/>
          <a:p>
            <a:pPr algn="r"/>
            <a:fld id="{00000000-1234-1234-1234-123412341234}" type="slidenum">
              <a:rPr lang="en-US">
                <a:latin typeface="Wingdings" panose="05000000000000000000" pitchFamily="2" charset="2"/>
              </a:rPr>
              <a:pPr algn="r"/>
              <a:t>109</a:t>
            </a:fld>
            <a:endParaRPr dirty="0">
              <a:latin typeface="Wingdings" panose="05000000000000000000" pitchFamily="2" charset="2"/>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2"/>
        <p:cNvGrpSpPr/>
        <p:nvPr/>
      </p:nvGrpSpPr>
      <p:grpSpPr>
        <a:xfrm>
          <a:off x="0" y="0"/>
          <a:ext cx="0" cy="0"/>
          <a:chOff x="0" y="0"/>
          <a:chExt cx="0" cy="0"/>
        </a:xfrm>
      </p:grpSpPr>
      <p:sp>
        <p:nvSpPr>
          <p:cNvPr id="393" name="Google Shape;393;p22: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4" name="Google Shape;394;p22:notes"/>
          <p:cNvSpPr txBox="1">
            <a:spLocks noGrp="1"/>
          </p:cNvSpPr>
          <p:nvPr>
            <p:ph type="body" idx="1"/>
          </p:nvPr>
        </p:nvSpPr>
        <p:spPr>
          <a:xfrm>
            <a:off x="731520" y="4560570"/>
            <a:ext cx="5852160" cy="4320540"/>
          </a:xfrm>
          <a:prstGeom prst="rect">
            <a:avLst/>
          </a:prstGeom>
          <a:noFill/>
          <a:ln>
            <a:noFill/>
          </a:ln>
        </p:spPr>
        <p:txBody>
          <a:bodyPr spcFirstLastPara="1" wrap="square" lIns="96645" tIns="48309" rIns="96645" bIns="48309" anchor="t" anchorCtr="0">
            <a:noAutofit/>
          </a:bodyPr>
          <a:lstStyle/>
          <a:p>
            <a:pPr marL="0" indent="0" defTabSz="966612">
              <a:buClr>
                <a:schemeClr val="dk1"/>
              </a:buClr>
              <a:buSzPts val="1200"/>
              <a:defRPr/>
            </a:pPr>
            <a:r>
              <a:rPr lang="en-GB" dirty="0"/>
              <a:t>ADV Syllabus: F.1.1</a:t>
            </a:r>
          </a:p>
        </p:txBody>
      </p:sp>
      <p:sp>
        <p:nvSpPr>
          <p:cNvPr id="395" name="Google Shape;395;p22:notes"/>
          <p:cNvSpPr txBox="1">
            <a:spLocks noGrp="1"/>
          </p:cNvSpPr>
          <p:nvPr>
            <p:ph type="sldNum" idx="12"/>
          </p:nvPr>
        </p:nvSpPr>
        <p:spPr>
          <a:xfrm>
            <a:off x="4143587" y="9119474"/>
            <a:ext cx="3169920" cy="480060"/>
          </a:xfrm>
          <a:prstGeom prst="rect">
            <a:avLst/>
          </a:prstGeom>
          <a:noFill/>
          <a:ln>
            <a:noFill/>
          </a:ln>
        </p:spPr>
        <p:txBody>
          <a:bodyPr spcFirstLastPara="1" wrap="square" lIns="96645" tIns="48309" rIns="96645" bIns="48309" anchor="b" anchorCtr="0">
            <a:noAutofit/>
          </a:bodyPr>
          <a:lstStyle/>
          <a:p>
            <a:pPr algn="r"/>
            <a:fld id="{00000000-1234-1234-1234-123412341234}" type="slidenum">
              <a:rPr lang="en-US"/>
              <a:pPr algn="r"/>
              <a:t>11</a:t>
            </a:fld>
            <a:endParaRPr/>
          </a:p>
        </p:txBody>
      </p:sp>
    </p:spTree>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5"/>
        <p:cNvGrpSpPr/>
        <p:nvPr/>
      </p:nvGrpSpPr>
      <p:grpSpPr>
        <a:xfrm>
          <a:off x="0" y="0"/>
          <a:ext cx="0" cy="0"/>
          <a:chOff x="0" y="0"/>
          <a:chExt cx="0" cy="0"/>
        </a:xfrm>
      </p:grpSpPr>
      <p:sp>
        <p:nvSpPr>
          <p:cNvPr id="1276" name="Google Shape;1276;p100:notes"/>
          <p:cNvSpPr txBox="1">
            <a:spLocks noGrp="1"/>
          </p:cNvSpPr>
          <p:nvPr>
            <p:ph type="body" idx="1"/>
          </p:nvPr>
        </p:nvSpPr>
        <p:spPr>
          <a:xfrm>
            <a:off x="731520" y="4560570"/>
            <a:ext cx="5852160" cy="4320540"/>
          </a:xfrm>
          <a:prstGeom prst="rect">
            <a:avLst/>
          </a:prstGeom>
        </p:spPr>
        <p:txBody>
          <a:bodyPr spcFirstLastPara="1" wrap="square" lIns="96645" tIns="48309" rIns="96645" bIns="48309" anchor="t" anchorCtr="0">
            <a:noAutofit/>
          </a:bodyPr>
          <a:lstStyle/>
          <a:p>
            <a:pPr marL="0" indent="0" defTabSz="966612">
              <a:defRPr/>
            </a:pPr>
            <a:r>
              <a:rPr lang="en-GB" dirty="0"/>
              <a:t>ADV Syllabus: G.3.2</a:t>
            </a:r>
          </a:p>
          <a:p>
            <a:pPr marL="0" indent="0"/>
            <a:endParaRPr dirty="0"/>
          </a:p>
        </p:txBody>
      </p:sp>
      <p:sp>
        <p:nvSpPr>
          <p:cNvPr id="1277" name="Google Shape;1277;p100: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6"/>
        <p:cNvGrpSpPr/>
        <p:nvPr/>
      </p:nvGrpSpPr>
      <p:grpSpPr>
        <a:xfrm>
          <a:off x="0" y="0"/>
          <a:ext cx="0" cy="0"/>
          <a:chOff x="0" y="0"/>
          <a:chExt cx="0" cy="0"/>
        </a:xfrm>
      </p:grpSpPr>
      <p:sp>
        <p:nvSpPr>
          <p:cNvPr id="1287" name="Google Shape;1287;p101:notes"/>
          <p:cNvSpPr txBox="1">
            <a:spLocks noGrp="1"/>
          </p:cNvSpPr>
          <p:nvPr>
            <p:ph type="body" idx="1"/>
          </p:nvPr>
        </p:nvSpPr>
        <p:spPr>
          <a:xfrm>
            <a:off x="731520" y="4560570"/>
            <a:ext cx="5852160" cy="4320540"/>
          </a:xfrm>
          <a:prstGeom prst="rect">
            <a:avLst/>
          </a:prstGeom>
        </p:spPr>
        <p:txBody>
          <a:bodyPr spcFirstLastPara="1" wrap="square" lIns="96645" tIns="48309" rIns="96645" bIns="48309" anchor="t" anchorCtr="0">
            <a:noAutofit/>
          </a:bodyPr>
          <a:lstStyle/>
          <a:p>
            <a:pPr marL="0" indent="0" defTabSz="966612">
              <a:defRPr/>
            </a:pPr>
            <a:r>
              <a:rPr lang="en-GB" dirty="0"/>
              <a:t>ADV Syllabus: G.3.3</a:t>
            </a:r>
          </a:p>
          <a:p>
            <a:pPr marL="0" indent="0" defTabSz="966612">
              <a:defRPr/>
            </a:pPr>
            <a:endParaRPr lang="en-GB" dirty="0"/>
          </a:p>
          <a:p>
            <a:pPr marL="0" indent="0"/>
            <a:endParaRPr dirty="0"/>
          </a:p>
        </p:txBody>
      </p:sp>
      <p:sp>
        <p:nvSpPr>
          <p:cNvPr id="1288" name="Google Shape;1288;p101: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5"/>
        <p:cNvGrpSpPr/>
        <p:nvPr/>
      </p:nvGrpSpPr>
      <p:grpSpPr>
        <a:xfrm>
          <a:off x="0" y="0"/>
          <a:ext cx="0" cy="0"/>
          <a:chOff x="0" y="0"/>
          <a:chExt cx="0" cy="0"/>
        </a:xfrm>
      </p:grpSpPr>
      <p:sp>
        <p:nvSpPr>
          <p:cNvPr id="946" name="Google Shape;946;p78:notes"/>
          <p:cNvSpPr txBox="1">
            <a:spLocks noGrp="1"/>
          </p:cNvSpPr>
          <p:nvPr>
            <p:ph type="body" idx="1"/>
          </p:nvPr>
        </p:nvSpPr>
        <p:spPr>
          <a:xfrm>
            <a:off x="731520" y="4560570"/>
            <a:ext cx="5852160" cy="4320540"/>
          </a:xfrm>
          <a:prstGeom prst="rect">
            <a:avLst/>
          </a:prstGeom>
        </p:spPr>
        <p:txBody>
          <a:bodyPr spcFirstLastPara="1" wrap="square" lIns="96645" tIns="48309" rIns="96645" bIns="48309" anchor="t" anchorCtr="0">
            <a:noAutofit/>
          </a:bodyPr>
          <a:lstStyle/>
          <a:p>
            <a:pPr marL="0" indent="0" defTabSz="966612">
              <a:defRPr/>
            </a:pPr>
            <a:r>
              <a:rPr lang="en-GB" dirty="0"/>
              <a:t>ADV Syllabus: G.3.2</a:t>
            </a:r>
          </a:p>
          <a:p>
            <a:pPr marL="0" indent="0" defTabSz="966612">
              <a:defRPr/>
            </a:pPr>
            <a:endParaRPr lang="en-GB" dirty="0"/>
          </a:p>
        </p:txBody>
      </p:sp>
      <p:sp>
        <p:nvSpPr>
          <p:cNvPr id="947" name="Google Shape;947;p78: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91150216"/>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1"/>
        <p:cNvGrpSpPr/>
        <p:nvPr/>
      </p:nvGrpSpPr>
      <p:grpSpPr>
        <a:xfrm>
          <a:off x="0" y="0"/>
          <a:ext cx="0" cy="0"/>
          <a:chOff x="0" y="0"/>
          <a:chExt cx="0" cy="0"/>
        </a:xfrm>
      </p:grpSpPr>
      <p:sp>
        <p:nvSpPr>
          <p:cNvPr id="1302" name="Google Shape;1302;p103: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03" name="Google Shape;1303;p103:notes"/>
          <p:cNvSpPr txBox="1">
            <a:spLocks noGrp="1"/>
          </p:cNvSpPr>
          <p:nvPr>
            <p:ph type="body" idx="1"/>
          </p:nvPr>
        </p:nvSpPr>
        <p:spPr>
          <a:xfrm>
            <a:off x="731520" y="4560570"/>
            <a:ext cx="5852160" cy="4320540"/>
          </a:xfrm>
          <a:prstGeom prst="rect">
            <a:avLst/>
          </a:prstGeom>
          <a:noFill/>
          <a:ln>
            <a:noFill/>
          </a:ln>
        </p:spPr>
        <p:txBody>
          <a:bodyPr spcFirstLastPara="1" wrap="square" lIns="96645" tIns="48309" rIns="96645" bIns="48309" anchor="t" anchorCtr="0">
            <a:noAutofit/>
          </a:bodyPr>
          <a:lstStyle/>
          <a:p>
            <a:pPr marL="0" indent="0" defTabSz="966612">
              <a:buClr>
                <a:schemeClr val="dk1"/>
              </a:buClr>
              <a:buSzPts val="1200"/>
              <a:defRPr/>
            </a:pPr>
            <a:r>
              <a:rPr lang="en-GB" dirty="0"/>
              <a:t>ADV Syllabus: G.4.1</a:t>
            </a:r>
          </a:p>
          <a:p>
            <a:pPr marL="0" indent="0">
              <a:buClr>
                <a:schemeClr val="dk1"/>
              </a:buClr>
              <a:buSzPts val="1200"/>
            </a:pPr>
            <a:endParaRPr dirty="0"/>
          </a:p>
        </p:txBody>
      </p:sp>
      <p:sp>
        <p:nvSpPr>
          <p:cNvPr id="1304" name="Google Shape;1304;p103:notes"/>
          <p:cNvSpPr txBox="1">
            <a:spLocks noGrp="1"/>
          </p:cNvSpPr>
          <p:nvPr>
            <p:ph type="sldNum" idx="12"/>
          </p:nvPr>
        </p:nvSpPr>
        <p:spPr>
          <a:xfrm>
            <a:off x="4143587" y="9119474"/>
            <a:ext cx="3169920" cy="480060"/>
          </a:xfrm>
          <a:prstGeom prst="rect">
            <a:avLst/>
          </a:prstGeom>
          <a:noFill/>
          <a:ln>
            <a:noFill/>
          </a:ln>
        </p:spPr>
        <p:txBody>
          <a:bodyPr spcFirstLastPara="1" wrap="square" lIns="96645" tIns="48309" rIns="96645" bIns="48309" anchor="b" anchorCtr="0">
            <a:noAutofit/>
          </a:bodyPr>
          <a:lstStyle/>
          <a:p>
            <a:pPr algn="r"/>
            <a:fld id="{00000000-1234-1234-1234-123412341234}" type="slidenum">
              <a:rPr lang="en-US">
                <a:latin typeface="Wingdings" panose="05000000000000000000" pitchFamily="2" charset="2"/>
              </a:rPr>
              <a:pPr algn="r"/>
              <a:t>113</a:t>
            </a:fld>
            <a:endParaRPr dirty="0">
              <a:latin typeface="Wingdings" panose="05000000000000000000" pitchFamily="2" charset="2"/>
            </a:endParaRPr>
          </a:p>
        </p:txBody>
      </p:sp>
    </p:spTree>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1"/>
        <p:cNvGrpSpPr/>
        <p:nvPr/>
      </p:nvGrpSpPr>
      <p:grpSpPr>
        <a:xfrm>
          <a:off x="0" y="0"/>
          <a:ext cx="0" cy="0"/>
          <a:chOff x="0" y="0"/>
          <a:chExt cx="0" cy="0"/>
        </a:xfrm>
      </p:grpSpPr>
      <p:sp>
        <p:nvSpPr>
          <p:cNvPr id="1312" name="Google Shape;1312;p104: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13" name="Google Shape;1313;p104:notes"/>
          <p:cNvSpPr txBox="1">
            <a:spLocks noGrp="1"/>
          </p:cNvSpPr>
          <p:nvPr>
            <p:ph type="body" idx="1"/>
          </p:nvPr>
        </p:nvSpPr>
        <p:spPr>
          <a:xfrm>
            <a:off x="731520" y="4560570"/>
            <a:ext cx="5852160" cy="4320540"/>
          </a:xfrm>
          <a:prstGeom prst="rect">
            <a:avLst/>
          </a:prstGeom>
          <a:noFill/>
          <a:ln>
            <a:noFill/>
          </a:ln>
        </p:spPr>
        <p:txBody>
          <a:bodyPr spcFirstLastPara="1" wrap="square" lIns="96645" tIns="48309" rIns="96645" bIns="48309" anchor="t" anchorCtr="0">
            <a:noAutofit/>
          </a:bodyPr>
          <a:lstStyle/>
          <a:p>
            <a:pPr marL="0" indent="0">
              <a:buClr>
                <a:schemeClr val="dk1"/>
              </a:buClr>
              <a:buSzPts val="1200"/>
            </a:pPr>
            <a:r>
              <a:rPr lang="en-GB" dirty="0"/>
              <a:t>ADV Syllabus: G.4.1</a:t>
            </a:r>
            <a:endParaRPr dirty="0"/>
          </a:p>
        </p:txBody>
      </p:sp>
      <p:sp>
        <p:nvSpPr>
          <p:cNvPr id="1314" name="Google Shape;1314;p104:notes"/>
          <p:cNvSpPr txBox="1">
            <a:spLocks noGrp="1"/>
          </p:cNvSpPr>
          <p:nvPr>
            <p:ph type="sldNum" idx="12"/>
          </p:nvPr>
        </p:nvSpPr>
        <p:spPr>
          <a:xfrm>
            <a:off x="4143587" y="9119474"/>
            <a:ext cx="3169920" cy="480060"/>
          </a:xfrm>
          <a:prstGeom prst="rect">
            <a:avLst/>
          </a:prstGeom>
          <a:noFill/>
          <a:ln>
            <a:noFill/>
          </a:ln>
        </p:spPr>
        <p:txBody>
          <a:bodyPr spcFirstLastPara="1" wrap="square" lIns="96645" tIns="48309" rIns="96645" bIns="48309" anchor="b" anchorCtr="0">
            <a:noAutofit/>
          </a:bodyPr>
          <a:lstStyle/>
          <a:p>
            <a:pPr algn="r"/>
            <a:fld id="{00000000-1234-1234-1234-123412341234}" type="slidenum">
              <a:rPr lang="en-US">
                <a:latin typeface="Wingdings" panose="05000000000000000000" pitchFamily="2" charset="2"/>
              </a:rPr>
              <a:pPr algn="r"/>
              <a:t>114</a:t>
            </a:fld>
            <a:endParaRPr dirty="0">
              <a:latin typeface="Wingdings" panose="05000000000000000000" pitchFamily="2" charset="2"/>
            </a:endParaRPr>
          </a:p>
        </p:txBody>
      </p:sp>
    </p:spTree>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8"/>
        <p:cNvGrpSpPr/>
        <p:nvPr/>
      </p:nvGrpSpPr>
      <p:grpSpPr>
        <a:xfrm>
          <a:off x="0" y="0"/>
          <a:ext cx="0" cy="0"/>
          <a:chOff x="0" y="0"/>
          <a:chExt cx="0" cy="0"/>
        </a:xfrm>
      </p:grpSpPr>
      <p:sp>
        <p:nvSpPr>
          <p:cNvPr id="1329" name="Google Shape;1329;p105: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30" name="Google Shape;1330;p105:notes"/>
          <p:cNvSpPr txBox="1">
            <a:spLocks noGrp="1"/>
          </p:cNvSpPr>
          <p:nvPr>
            <p:ph type="body" idx="1"/>
          </p:nvPr>
        </p:nvSpPr>
        <p:spPr>
          <a:xfrm>
            <a:off x="731520" y="4560570"/>
            <a:ext cx="5852160" cy="4320540"/>
          </a:xfrm>
          <a:prstGeom prst="rect">
            <a:avLst/>
          </a:prstGeom>
          <a:noFill/>
          <a:ln>
            <a:noFill/>
          </a:ln>
        </p:spPr>
        <p:txBody>
          <a:bodyPr spcFirstLastPara="1" wrap="square" lIns="96645" tIns="48309" rIns="96645" bIns="48309" anchor="t" anchorCtr="0">
            <a:noAutofit/>
          </a:bodyPr>
          <a:lstStyle/>
          <a:p>
            <a:pPr marL="0" indent="0">
              <a:buClr>
                <a:schemeClr val="dk1"/>
              </a:buClr>
              <a:buSzPts val="1200"/>
            </a:pPr>
            <a:endParaRPr/>
          </a:p>
        </p:txBody>
      </p:sp>
      <p:sp>
        <p:nvSpPr>
          <p:cNvPr id="1331" name="Google Shape;1331;p105:notes"/>
          <p:cNvSpPr txBox="1">
            <a:spLocks noGrp="1"/>
          </p:cNvSpPr>
          <p:nvPr>
            <p:ph type="sldNum" idx="12"/>
          </p:nvPr>
        </p:nvSpPr>
        <p:spPr>
          <a:xfrm>
            <a:off x="4143587" y="9119474"/>
            <a:ext cx="3169920" cy="480060"/>
          </a:xfrm>
          <a:prstGeom prst="rect">
            <a:avLst/>
          </a:prstGeom>
          <a:noFill/>
          <a:ln>
            <a:noFill/>
          </a:ln>
        </p:spPr>
        <p:txBody>
          <a:bodyPr spcFirstLastPara="1" wrap="square" lIns="96645" tIns="48309" rIns="96645" bIns="48309" anchor="b" anchorCtr="0">
            <a:noAutofit/>
          </a:bodyPr>
          <a:lstStyle/>
          <a:p>
            <a:pPr algn="r"/>
            <a:fld id="{00000000-1234-1234-1234-123412341234}" type="slidenum">
              <a:rPr lang="en-US">
                <a:latin typeface="Wingdings" panose="05000000000000000000" pitchFamily="2" charset="2"/>
              </a:rPr>
              <a:pPr algn="r"/>
              <a:t>115</a:t>
            </a:fld>
            <a:endParaRPr dirty="0">
              <a:latin typeface="Wingdings" panose="05000000000000000000" pitchFamily="2" charset="2"/>
            </a:endParaRPr>
          </a:p>
        </p:txBody>
      </p:sp>
    </p:spTree>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8"/>
        <p:cNvGrpSpPr/>
        <p:nvPr/>
      </p:nvGrpSpPr>
      <p:grpSpPr>
        <a:xfrm>
          <a:off x="0" y="0"/>
          <a:ext cx="0" cy="0"/>
          <a:chOff x="0" y="0"/>
          <a:chExt cx="0" cy="0"/>
        </a:xfrm>
      </p:grpSpPr>
      <p:sp>
        <p:nvSpPr>
          <p:cNvPr id="1339" name="Google Shape;1339;p106: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40" name="Google Shape;1340;p106:notes"/>
          <p:cNvSpPr txBox="1">
            <a:spLocks noGrp="1"/>
          </p:cNvSpPr>
          <p:nvPr>
            <p:ph type="body" idx="1"/>
          </p:nvPr>
        </p:nvSpPr>
        <p:spPr>
          <a:xfrm>
            <a:off x="731520" y="4560570"/>
            <a:ext cx="5852160" cy="4320540"/>
          </a:xfrm>
          <a:prstGeom prst="rect">
            <a:avLst/>
          </a:prstGeom>
          <a:noFill/>
          <a:ln>
            <a:noFill/>
          </a:ln>
        </p:spPr>
        <p:txBody>
          <a:bodyPr spcFirstLastPara="1" wrap="square" lIns="96645" tIns="48309" rIns="96645" bIns="48309" anchor="t" anchorCtr="0">
            <a:noAutofit/>
          </a:bodyPr>
          <a:lstStyle/>
          <a:p>
            <a:pPr marL="0" indent="0">
              <a:buClr>
                <a:schemeClr val="dk1"/>
              </a:buClr>
              <a:buSzPts val="1200"/>
            </a:pPr>
            <a:r>
              <a:rPr lang="en-GB" dirty="0"/>
              <a:t>ADV Syllabus: G.4.1</a:t>
            </a:r>
            <a:endParaRPr dirty="0"/>
          </a:p>
        </p:txBody>
      </p:sp>
      <p:sp>
        <p:nvSpPr>
          <p:cNvPr id="1341" name="Google Shape;1341;p106:notes"/>
          <p:cNvSpPr txBox="1">
            <a:spLocks noGrp="1"/>
          </p:cNvSpPr>
          <p:nvPr>
            <p:ph type="sldNum" idx="12"/>
          </p:nvPr>
        </p:nvSpPr>
        <p:spPr>
          <a:xfrm>
            <a:off x="4143587" y="9119474"/>
            <a:ext cx="3169920" cy="480060"/>
          </a:xfrm>
          <a:prstGeom prst="rect">
            <a:avLst/>
          </a:prstGeom>
          <a:noFill/>
          <a:ln>
            <a:noFill/>
          </a:ln>
        </p:spPr>
        <p:txBody>
          <a:bodyPr spcFirstLastPara="1" wrap="square" lIns="96645" tIns="48309" rIns="96645" bIns="48309" anchor="b" anchorCtr="0">
            <a:noAutofit/>
          </a:bodyPr>
          <a:lstStyle/>
          <a:p>
            <a:pPr algn="r"/>
            <a:fld id="{00000000-1234-1234-1234-123412341234}" type="slidenum">
              <a:rPr lang="en-US">
                <a:latin typeface="Wingdings" panose="05000000000000000000" pitchFamily="2" charset="2"/>
              </a:rPr>
              <a:pPr algn="r"/>
              <a:t>116</a:t>
            </a:fld>
            <a:endParaRPr dirty="0">
              <a:latin typeface="Wingdings" panose="05000000000000000000" pitchFamily="2" charset="2"/>
            </a:endParaRPr>
          </a:p>
        </p:txBody>
      </p:sp>
    </p:spTree>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4"/>
        <p:cNvGrpSpPr/>
        <p:nvPr/>
      </p:nvGrpSpPr>
      <p:grpSpPr>
        <a:xfrm>
          <a:off x="0" y="0"/>
          <a:ext cx="0" cy="0"/>
          <a:chOff x="0" y="0"/>
          <a:chExt cx="0" cy="0"/>
        </a:xfrm>
      </p:grpSpPr>
      <p:sp>
        <p:nvSpPr>
          <p:cNvPr id="1355" name="Google Shape;1355;p107:notes"/>
          <p:cNvSpPr txBox="1">
            <a:spLocks noGrp="1"/>
          </p:cNvSpPr>
          <p:nvPr>
            <p:ph type="body" idx="1"/>
          </p:nvPr>
        </p:nvSpPr>
        <p:spPr>
          <a:xfrm>
            <a:off x="731520" y="4560570"/>
            <a:ext cx="5852160" cy="4320540"/>
          </a:xfrm>
          <a:prstGeom prst="rect">
            <a:avLst/>
          </a:prstGeom>
        </p:spPr>
        <p:txBody>
          <a:bodyPr spcFirstLastPara="1" wrap="square" lIns="96645" tIns="48309" rIns="96645" bIns="48309" anchor="t" anchorCtr="0">
            <a:noAutofit/>
          </a:bodyPr>
          <a:lstStyle/>
          <a:p>
            <a:pPr marL="0" indent="0"/>
            <a:r>
              <a:rPr lang="en-GB" dirty="0"/>
              <a:t>ADV Syllabus: G.4.1</a:t>
            </a:r>
            <a:endParaRPr dirty="0"/>
          </a:p>
        </p:txBody>
      </p:sp>
      <p:sp>
        <p:nvSpPr>
          <p:cNvPr id="1356" name="Google Shape;1356;p107: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1"/>
        <p:cNvGrpSpPr/>
        <p:nvPr/>
      </p:nvGrpSpPr>
      <p:grpSpPr>
        <a:xfrm>
          <a:off x="0" y="0"/>
          <a:ext cx="0" cy="0"/>
          <a:chOff x="0" y="0"/>
          <a:chExt cx="0" cy="0"/>
        </a:xfrm>
      </p:grpSpPr>
      <p:sp>
        <p:nvSpPr>
          <p:cNvPr id="1362" name="Google Shape;1362;p108:notes"/>
          <p:cNvSpPr txBox="1">
            <a:spLocks noGrp="1"/>
          </p:cNvSpPr>
          <p:nvPr>
            <p:ph type="body" idx="1"/>
          </p:nvPr>
        </p:nvSpPr>
        <p:spPr>
          <a:xfrm>
            <a:off x="731520" y="4560570"/>
            <a:ext cx="5852160" cy="4320540"/>
          </a:xfrm>
          <a:prstGeom prst="rect">
            <a:avLst/>
          </a:prstGeom>
        </p:spPr>
        <p:txBody>
          <a:bodyPr spcFirstLastPara="1" wrap="square" lIns="96645" tIns="48309" rIns="96645" bIns="48309" anchor="t" anchorCtr="0">
            <a:noAutofit/>
          </a:bodyPr>
          <a:lstStyle/>
          <a:p>
            <a:pPr marL="0" indent="0"/>
            <a:r>
              <a:rPr lang="en-GB" dirty="0"/>
              <a:t>ADV Syllabus: G.4.2</a:t>
            </a:r>
            <a:endParaRPr dirty="0"/>
          </a:p>
        </p:txBody>
      </p:sp>
      <p:sp>
        <p:nvSpPr>
          <p:cNvPr id="1363" name="Google Shape;1363;p108: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2"/>
        <p:cNvGrpSpPr/>
        <p:nvPr/>
      </p:nvGrpSpPr>
      <p:grpSpPr>
        <a:xfrm>
          <a:off x="0" y="0"/>
          <a:ext cx="0" cy="0"/>
          <a:chOff x="0" y="0"/>
          <a:chExt cx="0" cy="0"/>
        </a:xfrm>
      </p:grpSpPr>
      <p:sp>
        <p:nvSpPr>
          <p:cNvPr id="1373" name="Google Shape;1373;p109:notes"/>
          <p:cNvSpPr txBox="1">
            <a:spLocks noGrp="1"/>
          </p:cNvSpPr>
          <p:nvPr>
            <p:ph type="body" idx="1"/>
          </p:nvPr>
        </p:nvSpPr>
        <p:spPr>
          <a:xfrm>
            <a:off x="731520" y="4560570"/>
            <a:ext cx="5852160" cy="4320540"/>
          </a:xfrm>
          <a:prstGeom prst="rect">
            <a:avLst/>
          </a:prstGeom>
        </p:spPr>
        <p:txBody>
          <a:bodyPr spcFirstLastPara="1" wrap="square" lIns="96645" tIns="48309" rIns="96645" bIns="48309" anchor="t" anchorCtr="0">
            <a:noAutofit/>
          </a:bodyPr>
          <a:lstStyle/>
          <a:p>
            <a:pPr marL="0" indent="0"/>
            <a:r>
              <a:rPr lang="en-GB" dirty="0"/>
              <a:t>ADV Syllabus: G.4.2</a:t>
            </a:r>
            <a:endParaRPr dirty="0"/>
          </a:p>
        </p:txBody>
      </p:sp>
      <p:sp>
        <p:nvSpPr>
          <p:cNvPr id="1374" name="Google Shape;1374;p109: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p10: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8" name="Google Shape;158;p10:notes"/>
          <p:cNvSpPr txBox="1">
            <a:spLocks noGrp="1"/>
          </p:cNvSpPr>
          <p:nvPr>
            <p:ph type="body" idx="1"/>
          </p:nvPr>
        </p:nvSpPr>
        <p:spPr>
          <a:xfrm>
            <a:off x="731520" y="4560570"/>
            <a:ext cx="5852160" cy="4320540"/>
          </a:xfrm>
          <a:prstGeom prst="rect">
            <a:avLst/>
          </a:prstGeom>
          <a:noFill/>
          <a:ln>
            <a:noFill/>
          </a:ln>
        </p:spPr>
        <p:txBody>
          <a:bodyPr spcFirstLastPara="1" wrap="square" lIns="96645" tIns="48309" rIns="96645" bIns="48309" anchor="t" anchorCtr="0">
            <a:noAutofit/>
          </a:bodyPr>
          <a:lstStyle/>
          <a:p>
            <a:pPr marL="0" indent="0" defTabSz="966612">
              <a:buClr>
                <a:schemeClr val="dk1"/>
              </a:buClr>
              <a:buSzPts val="1200"/>
              <a:defRPr/>
            </a:pPr>
            <a:r>
              <a:rPr lang="en-GB" dirty="0"/>
              <a:t>ADV Syllabus: F.1.1</a:t>
            </a:r>
          </a:p>
        </p:txBody>
      </p:sp>
      <p:sp>
        <p:nvSpPr>
          <p:cNvPr id="159" name="Google Shape;159;p10:notes"/>
          <p:cNvSpPr txBox="1">
            <a:spLocks noGrp="1"/>
          </p:cNvSpPr>
          <p:nvPr>
            <p:ph type="sldNum" idx="12"/>
          </p:nvPr>
        </p:nvSpPr>
        <p:spPr>
          <a:xfrm>
            <a:off x="4143587" y="9119474"/>
            <a:ext cx="3169920" cy="480060"/>
          </a:xfrm>
          <a:prstGeom prst="rect">
            <a:avLst/>
          </a:prstGeom>
          <a:noFill/>
          <a:ln>
            <a:noFill/>
          </a:ln>
        </p:spPr>
        <p:txBody>
          <a:bodyPr spcFirstLastPara="1" wrap="square" lIns="96645" tIns="48309" rIns="96645" bIns="48309" anchor="b" anchorCtr="0">
            <a:noAutofit/>
          </a:bodyPr>
          <a:lstStyle/>
          <a:p>
            <a:pPr algn="r"/>
            <a:fld id="{00000000-1234-1234-1234-123412341234}" type="slidenum">
              <a:rPr lang="en-US">
                <a:latin typeface="Wingdings" panose="05000000000000000000" pitchFamily="2" charset="2"/>
              </a:rPr>
              <a:pPr algn="r"/>
              <a:t>12</a:t>
            </a:fld>
            <a:endParaRPr dirty="0">
              <a:latin typeface="Wingdings" panose="05000000000000000000" pitchFamily="2" charset="2"/>
            </a:endParaRPr>
          </a:p>
        </p:txBody>
      </p:sp>
    </p:spTree>
    <p:extLst>
      <p:ext uri="{BB962C8B-B14F-4D97-AF65-F5344CB8AC3E}">
        <p14:creationId xmlns:p14="http://schemas.microsoft.com/office/powerpoint/2010/main" val="1232562028"/>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7"/>
        <p:cNvGrpSpPr/>
        <p:nvPr/>
      </p:nvGrpSpPr>
      <p:grpSpPr>
        <a:xfrm>
          <a:off x="0" y="0"/>
          <a:ext cx="0" cy="0"/>
          <a:chOff x="0" y="0"/>
          <a:chExt cx="0" cy="0"/>
        </a:xfrm>
      </p:grpSpPr>
      <p:sp>
        <p:nvSpPr>
          <p:cNvPr id="1388" name="Google Shape;1388;p110: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389" name="Google Shape;1389;p110:notes"/>
          <p:cNvSpPr txBox="1">
            <a:spLocks noGrp="1"/>
          </p:cNvSpPr>
          <p:nvPr>
            <p:ph type="body" idx="1"/>
          </p:nvPr>
        </p:nvSpPr>
        <p:spPr>
          <a:xfrm>
            <a:off x="731520" y="4560570"/>
            <a:ext cx="5852160" cy="4320540"/>
          </a:xfrm>
          <a:prstGeom prst="rect">
            <a:avLst/>
          </a:prstGeom>
          <a:noFill/>
          <a:ln>
            <a:noFill/>
          </a:ln>
        </p:spPr>
        <p:txBody>
          <a:bodyPr spcFirstLastPara="1" wrap="square" lIns="96645" tIns="48309" rIns="96645" bIns="48309" anchor="t" anchorCtr="0">
            <a:noAutofit/>
          </a:bodyPr>
          <a:lstStyle/>
          <a:p>
            <a:pPr marL="0" indent="0" defTabSz="966612">
              <a:buClr>
                <a:schemeClr val="dk1"/>
              </a:buClr>
              <a:buSzPts val="1200"/>
              <a:defRPr/>
            </a:pPr>
            <a:r>
              <a:rPr lang="en-GB" dirty="0"/>
              <a:t>ADV Syllabus: G.4.2</a:t>
            </a:r>
          </a:p>
          <a:p>
            <a:pPr marL="0" indent="0">
              <a:buClr>
                <a:schemeClr val="dk1"/>
              </a:buClr>
              <a:buSzPts val="1200"/>
            </a:pPr>
            <a:endParaRPr dirty="0"/>
          </a:p>
        </p:txBody>
      </p:sp>
      <p:sp>
        <p:nvSpPr>
          <p:cNvPr id="1390" name="Google Shape;1390;p110:notes"/>
          <p:cNvSpPr txBox="1">
            <a:spLocks noGrp="1"/>
          </p:cNvSpPr>
          <p:nvPr>
            <p:ph type="sldNum" idx="12"/>
          </p:nvPr>
        </p:nvSpPr>
        <p:spPr>
          <a:xfrm>
            <a:off x="4143587" y="9119474"/>
            <a:ext cx="3169920" cy="480060"/>
          </a:xfrm>
          <a:prstGeom prst="rect">
            <a:avLst/>
          </a:prstGeom>
          <a:noFill/>
          <a:ln>
            <a:noFill/>
          </a:ln>
        </p:spPr>
        <p:txBody>
          <a:bodyPr spcFirstLastPara="1" wrap="square" lIns="96645" tIns="48309" rIns="96645" bIns="48309" anchor="b" anchorCtr="0">
            <a:noAutofit/>
          </a:bodyPr>
          <a:lstStyle/>
          <a:p>
            <a:pPr algn="r"/>
            <a:fld id="{00000000-1234-1234-1234-123412341234}" type="slidenum">
              <a:rPr lang="en-US">
                <a:latin typeface="Wingdings" panose="05000000000000000000" pitchFamily="2" charset="2"/>
              </a:rPr>
              <a:pPr algn="r"/>
              <a:t>120</a:t>
            </a:fld>
            <a:endParaRPr dirty="0">
              <a:latin typeface="Wingdings" panose="05000000000000000000" pitchFamily="2" charset="2"/>
            </a:endParaRPr>
          </a:p>
        </p:txBody>
      </p:sp>
    </p:spTree>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3"/>
        <p:cNvGrpSpPr/>
        <p:nvPr/>
      </p:nvGrpSpPr>
      <p:grpSpPr>
        <a:xfrm>
          <a:off x="0" y="0"/>
          <a:ext cx="0" cy="0"/>
          <a:chOff x="0" y="0"/>
          <a:chExt cx="0" cy="0"/>
        </a:xfrm>
      </p:grpSpPr>
      <p:sp>
        <p:nvSpPr>
          <p:cNvPr id="1414" name="Google Shape;1414;p111:notes"/>
          <p:cNvSpPr txBox="1">
            <a:spLocks noGrp="1"/>
          </p:cNvSpPr>
          <p:nvPr>
            <p:ph type="body" idx="1"/>
          </p:nvPr>
        </p:nvSpPr>
        <p:spPr>
          <a:xfrm>
            <a:off x="731520" y="4560570"/>
            <a:ext cx="5852160" cy="4320540"/>
          </a:xfrm>
          <a:prstGeom prst="rect">
            <a:avLst/>
          </a:prstGeom>
        </p:spPr>
        <p:txBody>
          <a:bodyPr spcFirstLastPara="1" wrap="square" lIns="96645" tIns="48309" rIns="96645" bIns="48309" anchor="t" anchorCtr="0">
            <a:noAutofit/>
          </a:bodyPr>
          <a:lstStyle/>
          <a:p>
            <a:pPr marL="0" indent="0" defTabSz="966612">
              <a:defRPr/>
            </a:pPr>
            <a:r>
              <a:rPr lang="en-GB" dirty="0"/>
              <a:t>ADV Syllabus: G.4.2</a:t>
            </a:r>
          </a:p>
          <a:p>
            <a:pPr marL="0" indent="0"/>
            <a:endParaRPr dirty="0"/>
          </a:p>
        </p:txBody>
      </p:sp>
      <p:sp>
        <p:nvSpPr>
          <p:cNvPr id="1415" name="Google Shape;1415;p111: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4"/>
        <p:cNvGrpSpPr/>
        <p:nvPr/>
      </p:nvGrpSpPr>
      <p:grpSpPr>
        <a:xfrm>
          <a:off x="0" y="0"/>
          <a:ext cx="0" cy="0"/>
          <a:chOff x="0" y="0"/>
          <a:chExt cx="0" cy="0"/>
        </a:xfrm>
      </p:grpSpPr>
      <p:sp>
        <p:nvSpPr>
          <p:cNvPr id="1425" name="Google Shape;1425;p112:notes"/>
          <p:cNvSpPr txBox="1">
            <a:spLocks noGrp="1"/>
          </p:cNvSpPr>
          <p:nvPr>
            <p:ph type="body" idx="1"/>
          </p:nvPr>
        </p:nvSpPr>
        <p:spPr>
          <a:xfrm>
            <a:off x="731520" y="4560570"/>
            <a:ext cx="5852160" cy="4320540"/>
          </a:xfrm>
          <a:prstGeom prst="rect">
            <a:avLst/>
          </a:prstGeom>
        </p:spPr>
        <p:txBody>
          <a:bodyPr spcFirstLastPara="1" wrap="square" lIns="96645" tIns="48309" rIns="96645" bIns="48309" anchor="t" anchorCtr="0">
            <a:noAutofit/>
          </a:bodyPr>
          <a:lstStyle/>
          <a:p>
            <a:pPr marL="0" indent="0" defTabSz="966612">
              <a:defRPr/>
            </a:pPr>
            <a:r>
              <a:rPr lang="en-GB" dirty="0"/>
              <a:t>ADV Syllabus: G.4.3</a:t>
            </a:r>
          </a:p>
        </p:txBody>
      </p:sp>
      <p:sp>
        <p:nvSpPr>
          <p:cNvPr id="1426" name="Google Shape;1426;p112: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1"/>
        <p:cNvGrpSpPr/>
        <p:nvPr/>
      </p:nvGrpSpPr>
      <p:grpSpPr>
        <a:xfrm>
          <a:off x="0" y="0"/>
          <a:ext cx="0" cy="0"/>
          <a:chOff x="0" y="0"/>
          <a:chExt cx="0" cy="0"/>
        </a:xfrm>
      </p:grpSpPr>
      <p:sp>
        <p:nvSpPr>
          <p:cNvPr id="1432" name="Google Shape;1432;p113:notes"/>
          <p:cNvSpPr txBox="1">
            <a:spLocks noGrp="1"/>
          </p:cNvSpPr>
          <p:nvPr>
            <p:ph type="body" idx="1"/>
          </p:nvPr>
        </p:nvSpPr>
        <p:spPr>
          <a:xfrm>
            <a:off x="731520" y="4560570"/>
            <a:ext cx="5852160" cy="4320540"/>
          </a:xfrm>
          <a:prstGeom prst="rect">
            <a:avLst/>
          </a:prstGeom>
        </p:spPr>
        <p:txBody>
          <a:bodyPr spcFirstLastPara="1" wrap="square" lIns="96645" tIns="48309" rIns="96645" bIns="48309" anchor="t" anchorCtr="0">
            <a:noAutofit/>
          </a:bodyPr>
          <a:lstStyle/>
          <a:p>
            <a:pPr marL="0" indent="0" defTabSz="966612">
              <a:defRPr/>
            </a:pPr>
            <a:r>
              <a:rPr lang="en-GB" dirty="0"/>
              <a:t>ADV Syllabus: G.4.3</a:t>
            </a:r>
          </a:p>
        </p:txBody>
      </p:sp>
      <p:sp>
        <p:nvSpPr>
          <p:cNvPr id="1433" name="Google Shape;1433;p113: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5"/>
        <p:cNvGrpSpPr/>
        <p:nvPr/>
      </p:nvGrpSpPr>
      <p:grpSpPr>
        <a:xfrm>
          <a:off x="0" y="0"/>
          <a:ext cx="0" cy="0"/>
          <a:chOff x="0" y="0"/>
          <a:chExt cx="0" cy="0"/>
        </a:xfrm>
      </p:grpSpPr>
      <p:sp>
        <p:nvSpPr>
          <p:cNvPr id="946" name="Google Shape;946;p78:notes"/>
          <p:cNvSpPr txBox="1">
            <a:spLocks noGrp="1"/>
          </p:cNvSpPr>
          <p:nvPr>
            <p:ph type="body" idx="1"/>
          </p:nvPr>
        </p:nvSpPr>
        <p:spPr>
          <a:xfrm>
            <a:off x="731520" y="4560570"/>
            <a:ext cx="5852160" cy="4320540"/>
          </a:xfrm>
          <a:prstGeom prst="rect">
            <a:avLst/>
          </a:prstGeom>
        </p:spPr>
        <p:txBody>
          <a:bodyPr spcFirstLastPara="1" wrap="square" lIns="96645" tIns="48309" rIns="96645" bIns="48309" anchor="t" anchorCtr="0">
            <a:noAutofit/>
          </a:bodyPr>
          <a:lstStyle/>
          <a:p>
            <a:pPr marL="0" indent="0" defTabSz="966612">
              <a:defRPr/>
            </a:pPr>
            <a:r>
              <a:rPr lang="en-GB" dirty="0"/>
              <a:t>ADV Syllabus: G.4.2</a:t>
            </a:r>
          </a:p>
          <a:p>
            <a:pPr marL="0" indent="0" defTabSz="966612">
              <a:defRPr/>
            </a:pPr>
            <a:endParaRPr lang="en-GB" dirty="0"/>
          </a:p>
        </p:txBody>
      </p:sp>
      <p:sp>
        <p:nvSpPr>
          <p:cNvPr id="947" name="Google Shape;947;p78: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04569482"/>
      </p:ext>
    </p:extLst>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6"/>
        <p:cNvGrpSpPr/>
        <p:nvPr/>
      </p:nvGrpSpPr>
      <p:grpSpPr>
        <a:xfrm>
          <a:off x="0" y="0"/>
          <a:ext cx="0" cy="0"/>
          <a:chOff x="0" y="0"/>
          <a:chExt cx="0" cy="0"/>
        </a:xfrm>
      </p:grpSpPr>
      <p:sp>
        <p:nvSpPr>
          <p:cNvPr id="1447" name="Google Shape;1447;p115: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48" name="Google Shape;1448;p115:notes"/>
          <p:cNvSpPr txBox="1">
            <a:spLocks noGrp="1"/>
          </p:cNvSpPr>
          <p:nvPr>
            <p:ph type="body" idx="1"/>
          </p:nvPr>
        </p:nvSpPr>
        <p:spPr>
          <a:xfrm>
            <a:off x="731520" y="4560570"/>
            <a:ext cx="5852160" cy="4320540"/>
          </a:xfrm>
          <a:prstGeom prst="rect">
            <a:avLst/>
          </a:prstGeom>
          <a:noFill/>
          <a:ln>
            <a:noFill/>
          </a:ln>
        </p:spPr>
        <p:txBody>
          <a:bodyPr spcFirstLastPara="1" wrap="square" lIns="96645" tIns="48309" rIns="96645" bIns="48309" anchor="t" anchorCtr="0">
            <a:noAutofit/>
          </a:bodyPr>
          <a:lstStyle/>
          <a:p>
            <a:pPr marL="0" indent="0" defTabSz="966612">
              <a:buClr>
                <a:schemeClr val="dk1"/>
              </a:buClr>
              <a:buSzPts val="1200"/>
              <a:defRPr/>
            </a:pPr>
            <a:r>
              <a:rPr lang="en-GB" dirty="0"/>
              <a:t>ADV Syllabus: G.5.1</a:t>
            </a:r>
          </a:p>
          <a:p>
            <a:pPr marL="0" indent="0">
              <a:buClr>
                <a:schemeClr val="dk1"/>
              </a:buClr>
              <a:buSzPts val="1200"/>
            </a:pPr>
            <a:endParaRPr dirty="0"/>
          </a:p>
        </p:txBody>
      </p:sp>
      <p:sp>
        <p:nvSpPr>
          <p:cNvPr id="1449" name="Google Shape;1449;p115:notes"/>
          <p:cNvSpPr txBox="1">
            <a:spLocks noGrp="1"/>
          </p:cNvSpPr>
          <p:nvPr>
            <p:ph type="sldNum" idx="12"/>
          </p:nvPr>
        </p:nvSpPr>
        <p:spPr>
          <a:xfrm>
            <a:off x="4143587" y="9119474"/>
            <a:ext cx="3169920" cy="480060"/>
          </a:xfrm>
          <a:prstGeom prst="rect">
            <a:avLst/>
          </a:prstGeom>
          <a:noFill/>
          <a:ln>
            <a:noFill/>
          </a:ln>
        </p:spPr>
        <p:txBody>
          <a:bodyPr spcFirstLastPara="1" wrap="square" lIns="96645" tIns="48309" rIns="96645" bIns="48309" anchor="b" anchorCtr="0">
            <a:noAutofit/>
          </a:bodyPr>
          <a:lstStyle/>
          <a:p>
            <a:pPr algn="r"/>
            <a:fld id="{00000000-1234-1234-1234-123412341234}" type="slidenum">
              <a:rPr lang="en-US">
                <a:latin typeface="Wingdings" panose="05000000000000000000" pitchFamily="2" charset="2"/>
              </a:rPr>
              <a:pPr algn="r"/>
              <a:t>125</a:t>
            </a:fld>
            <a:endParaRPr dirty="0">
              <a:latin typeface="Wingdings" panose="05000000000000000000" pitchFamily="2" charset="2"/>
            </a:endParaRPr>
          </a:p>
        </p:txBody>
      </p:sp>
    </p:spTree>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6"/>
        <p:cNvGrpSpPr/>
        <p:nvPr/>
      </p:nvGrpSpPr>
      <p:grpSpPr>
        <a:xfrm>
          <a:off x="0" y="0"/>
          <a:ext cx="0" cy="0"/>
          <a:chOff x="0" y="0"/>
          <a:chExt cx="0" cy="0"/>
        </a:xfrm>
      </p:grpSpPr>
      <p:sp>
        <p:nvSpPr>
          <p:cNvPr id="1457" name="Google Shape;1457;p116: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58" name="Google Shape;1458;p116:notes"/>
          <p:cNvSpPr txBox="1">
            <a:spLocks noGrp="1"/>
          </p:cNvSpPr>
          <p:nvPr>
            <p:ph type="body" idx="1"/>
          </p:nvPr>
        </p:nvSpPr>
        <p:spPr>
          <a:xfrm>
            <a:off x="731520" y="4560570"/>
            <a:ext cx="5852160" cy="4320540"/>
          </a:xfrm>
          <a:prstGeom prst="rect">
            <a:avLst/>
          </a:prstGeom>
          <a:noFill/>
          <a:ln>
            <a:noFill/>
          </a:ln>
        </p:spPr>
        <p:txBody>
          <a:bodyPr spcFirstLastPara="1" wrap="square" lIns="96645" tIns="48309" rIns="96645" bIns="48309" anchor="t" anchorCtr="0">
            <a:noAutofit/>
          </a:bodyPr>
          <a:lstStyle/>
          <a:p>
            <a:pPr marL="0" indent="0" defTabSz="966612">
              <a:buClr>
                <a:schemeClr val="dk1"/>
              </a:buClr>
              <a:buSzPts val="1200"/>
              <a:defRPr/>
            </a:pPr>
            <a:r>
              <a:rPr lang="en-GB" dirty="0"/>
              <a:t>ADV Syllabus: G.5.1</a:t>
            </a:r>
          </a:p>
          <a:p>
            <a:pPr marL="0" indent="0">
              <a:buClr>
                <a:schemeClr val="dk1"/>
              </a:buClr>
              <a:buSzPts val="1200"/>
            </a:pPr>
            <a:endParaRPr dirty="0"/>
          </a:p>
        </p:txBody>
      </p:sp>
      <p:sp>
        <p:nvSpPr>
          <p:cNvPr id="1459" name="Google Shape;1459;p116:notes"/>
          <p:cNvSpPr txBox="1">
            <a:spLocks noGrp="1"/>
          </p:cNvSpPr>
          <p:nvPr>
            <p:ph type="sldNum" idx="12"/>
          </p:nvPr>
        </p:nvSpPr>
        <p:spPr>
          <a:xfrm>
            <a:off x="4143587" y="9119474"/>
            <a:ext cx="3169920" cy="480060"/>
          </a:xfrm>
          <a:prstGeom prst="rect">
            <a:avLst/>
          </a:prstGeom>
          <a:noFill/>
          <a:ln>
            <a:noFill/>
          </a:ln>
        </p:spPr>
        <p:txBody>
          <a:bodyPr spcFirstLastPara="1" wrap="square" lIns="96645" tIns="48309" rIns="96645" bIns="48309" anchor="b" anchorCtr="0">
            <a:noAutofit/>
          </a:bodyPr>
          <a:lstStyle/>
          <a:p>
            <a:pPr algn="r"/>
            <a:fld id="{00000000-1234-1234-1234-123412341234}" type="slidenum">
              <a:rPr lang="en-US">
                <a:latin typeface="Wingdings" panose="05000000000000000000" pitchFamily="2" charset="2"/>
              </a:rPr>
              <a:pPr algn="r"/>
              <a:t>126</a:t>
            </a:fld>
            <a:endParaRPr dirty="0">
              <a:latin typeface="Wingdings" panose="05000000000000000000" pitchFamily="2" charset="2"/>
            </a:endParaRPr>
          </a:p>
        </p:txBody>
      </p:sp>
    </p:spTree>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3"/>
        <p:cNvGrpSpPr/>
        <p:nvPr/>
      </p:nvGrpSpPr>
      <p:grpSpPr>
        <a:xfrm>
          <a:off x="0" y="0"/>
          <a:ext cx="0" cy="0"/>
          <a:chOff x="0" y="0"/>
          <a:chExt cx="0" cy="0"/>
        </a:xfrm>
      </p:grpSpPr>
      <p:sp>
        <p:nvSpPr>
          <p:cNvPr id="1474" name="Google Shape;1474;p117: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75" name="Google Shape;1475;p117:notes"/>
          <p:cNvSpPr txBox="1">
            <a:spLocks noGrp="1"/>
          </p:cNvSpPr>
          <p:nvPr>
            <p:ph type="body" idx="1"/>
          </p:nvPr>
        </p:nvSpPr>
        <p:spPr>
          <a:xfrm>
            <a:off x="731520" y="4560570"/>
            <a:ext cx="5852160" cy="4320540"/>
          </a:xfrm>
          <a:prstGeom prst="rect">
            <a:avLst/>
          </a:prstGeom>
          <a:noFill/>
          <a:ln>
            <a:noFill/>
          </a:ln>
        </p:spPr>
        <p:txBody>
          <a:bodyPr spcFirstLastPara="1" wrap="square" lIns="96645" tIns="48309" rIns="96645" bIns="48309" anchor="t" anchorCtr="0">
            <a:noAutofit/>
          </a:bodyPr>
          <a:lstStyle/>
          <a:p>
            <a:pPr marL="0" indent="0" defTabSz="966612">
              <a:buClr>
                <a:schemeClr val="dk1"/>
              </a:buClr>
              <a:buSzPts val="1200"/>
              <a:defRPr/>
            </a:pPr>
            <a:r>
              <a:rPr lang="en-GB" dirty="0"/>
              <a:t>ADV Syllabus: G.5.1</a:t>
            </a:r>
          </a:p>
          <a:p>
            <a:pPr marL="0" indent="0">
              <a:buClr>
                <a:schemeClr val="dk1"/>
              </a:buClr>
              <a:buSzPts val="1200"/>
            </a:pPr>
            <a:endParaRPr dirty="0"/>
          </a:p>
        </p:txBody>
      </p:sp>
      <p:sp>
        <p:nvSpPr>
          <p:cNvPr id="1476" name="Google Shape;1476;p117:notes"/>
          <p:cNvSpPr txBox="1">
            <a:spLocks noGrp="1"/>
          </p:cNvSpPr>
          <p:nvPr>
            <p:ph type="sldNum" idx="12"/>
          </p:nvPr>
        </p:nvSpPr>
        <p:spPr>
          <a:xfrm>
            <a:off x="4143587" y="9119474"/>
            <a:ext cx="3169920" cy="480060"/>
          </a:xfrm>
          <a:prstGeom prst="rect">
            <a:avLst/>
          </a:prstGeom>
          <a:noFill/>
          <a:ln>
            <a:noFill/>
          </a:ln>
        </p:spPr>
        <p:txBody>
          <a:bodyPr spcFirstLastPara="1" wrap="square" lIns="96645" tIns="48309" rIns="96645" bIns="48309" anchor="b" anchorCtr="0">
            <a:noAutofit/>
          </a:bodyPr>
          <a:lstStyle/>
          <a:p>
            <a:pPr algn="r"/>
            <a:fld id="{00000000-1234-1234-1234-123412341234}" type="slidenum">
              <a:rPr lang="en-US">
                <a:latin typeface="Wingdings" panose="05000000000000000000" pitchFamily="2" charset="2"/>
              </a:rPr>
              <a:pPr algn="r"/>
              <a:t>127</a:t>
            </a:fld>
            <a:endParaRPr dirty="0">
              <a:latin typeface="Wingdings" panose="05000000000000000000" pitchFamily="2" charset="2"/>
            </a:endParaRPr>
          </a:p>
        </p:txBody>
      </p:sp>
    </p:spTree>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1"/>
        <p:cNvGrpSpPr/>
        <p:nvPr/>
      </p:nvGrpSpPr>
      <p:grpSpPr>
        <a:xfrm>
          <a:off x="0" y="0"/>
          <a:ext cx="0" cy="0"/>
          <a:chOff x="0" y="0"/>
          <a:chExt cx="0" cy="0"/>
        </a:xfrm>
      </p:grpSpPr>
      <p:sp>
        <p:nvSpPr>
          <p:cNvPr id="1482" name="Google Shape;1482;p118: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83" name="Google Shape;1483;p118:notes"/>
          <p:cNvSpPr txBox="1">
            <a:spLocks noGrp="1"/>
          </p:cNvSpPr>
          <p:nvPr>
            <p:ph type="body" idx="1"/>
          </p:nvPr>
        </p:nvSpPr>
        <p:spPr>
          <a:xfrm>
            <a:off x="731520" y="4560570"/>
            <a:ext cx="5852160" cy="4320540"/>
          </a:xfrm>
          <a:prstGeom prst="rect">
            <a:avLst/>
          </a:prstGeom>
          <a:noFill/>
          <a:ln>
            <a:noFill/>
          </a:ln>
        </p:spPr>
        <p:txBody>
          <a:bodyPr spcFirstLastPara="1" wrap="square" lIns="96645" tIns="48309" rIns="96645" bIns="48309" anchor="t" anchorCtr="0">
            <a:noAutofit/>
          </a:bodyPr>
          <a:lstStyle/>
          <a:p>
            <a:pPr marL="0" indent="0" defTabSz="966612">
              <a:buClr>
                <a:schemeClr val="dk1"/>
              </a:buClr>
              <a:buSzPts val="1200"/>
              <a:defRPr/>
            </a:pPr>
            <a:r>
              <a:rPr lang="en-GB" dirty="0"/>
              <a:t>ADV Syllabus: G.5.1</a:t>
            </a:r>
          </a:p>
          <a:p>
            <a:pPr marL="0" indent="0">
              <a:buClr>
                <a:schemeClr val="dk1"/>
              </a:buClr>
              <a:buSzPts val="1200"/>
            </a:pPr>
            <a:endParaRPr dirty="0"/>
          </a:p>
        </p:txBody>
      </p:sp>
      <p:sp>
        <p:nvSpPr>
          <p:cNvPr id="1484" name="Google Shape;1484;p118:notes"/>
          <p:cNvSpPr txBox="1">
            <a:spLocks noGrp="1"/>
          </p:cNvSpPr>
          <p:nvPr>
            <p:ph type="sldNum" idx="12"/>
          </p:nvPr>
        </p:nvSpPr>
        <p:spPr>
          <a:xfrm>
            <a:off x="4143587" y="9119474"/>
            <a:ext cx="3169920" cy="480060"/>
          </a:xfrm>
          <a:prstGeom prst="rect">
            <a:avLst/>
          </a:prstGeom>
          <a:noFill/>
          <a:ln>
            <a:noFill/>
          </a:ln>
        </p:spPr>
        <p:txBody>
          <a:bodyPr spcFirstLastPara="1" wrap="square" lIns="96645" tIns="48309" rIns="96645" bIns="48309" anchor="b" anchorCtr="0">
            <a:noAutofit/>
          </a:bodyPr>
          <a:lstStyle/>
          <a:p>
            <a:pPr algn="r"/>
            <a:fld id="{00000000-1234-1234-1234-123412341234}" type="slidenum">
              <a:rPr lang="en-US">
                <a:latin typeface="Wingdings" panose="05000000000000000000" pitchFamily="2" charset="2"/>
              </a:rPr>
              <a:pPr algn="r"/>
              <a:t>128</a:t>
            </a:fld>
            <a:endParaRPr dirty="0">
              <a:latin typeface="Wingdings" panose="05000000000000000000" pitchFamily="2" charset="2"/>
            </a:endParaRPr>
          </a:p>
        </p:txBody>
      </p:sp>
    </p:spTree>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9"/>
        <p:cNvGrpSpPr/>
        <p:nvPr/>
      </p:nvGrpSpPr>
      <p:grpSpPr>
        <a:xfrm>
          <a:off x="0" y="0"/>
          <a:ext cx="0" cy="0"/>
          <a:chOff x="0" y="0"/>
          <a:chExt cx="0" cy="0"/>
        </a:xfrm>
      </p:grpSpPr>
      <p:sp>
        <p:nvSpPr>
          <p:cNvPr id="1490" name="Google Shape;1490;p119:notes"/>
          <p:cNvSpPr txBox="1">
            <a:spLocks noGrp="1"/>
          </p:cNvSpPr>
          <p:nvPr>
            <p:ph type="body" idx="1"/>
          </p:nvPr>
        </p:nvSpPr>
        <p:spPr>
          <a:xfrm>
            <a:off x="731520" y="4560570"/>
            <a:ext cx="5852160" cy="4320540"/>
          </a:xfrm>
          <a:prstGeom prst="rect">
            <a:avLst/>
          </a:prstGeom>
        </p:spPr>
        <p:txBody>
          <a:bodyPr spcFirstLastPara="1" wrap="square" lIns="96645" tIns="48309" rIns="96645" bIns="48309" anchor="t" anchorCtr="0">
            <a:noAutofit/>
          </a:bodyPr>
          <a:lstStyle/>
          <a:p>
            <a:pPr marL="0" indent="0" defTabSz="966612">
              <a:defRPr/>
            </a:pPr>
            <a:r>
              <a:rPr lang="en-GB" dirty="0"/>
              <a:t>ADV Syllabus: G.5.2</a:t>
            </a:r>
          </a:p>
        </p:txBody>
      </p:sp>
      <p:sp>
        <p:nvSpPr>
          <p:cNvPr id="1491" name="Google Shape;1491;p119: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p8: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4" name="Google Shape;124;p8:notes"/>
          <p:cNvSpPr txBox="1">
            <a:spLocks noGrp="1"/>
          </p:cNvSpPr>
          <p:nvPr>
            <p:ph type="body" idx="1"/>
          </p:nvPr>
        </p:nvSpPr>
        <p:spPr>
          <a:xfrm>
            <a:off x="731520" y="4560570"/>
            <a:ext cx="5852160" cy="4320540"/>
          </a:xfrm>
          <a:prstGeom prst="rect">
            <a:avLst/>
          </a:prstGeom>
          <a:noFill/>
          <a:ln>
            <a:noFill/>
          </a:ln>
        </p:spPr>
        <p:txBody>
          <a:bodyPr spcFirstLastPara="1" wrap="square" lIns="96645" tIns="48309" rIns="96645" bIns="48309" anchor="t" anchorCtr="0">
            <a:noAutofit/>
          </a:bodyPr>
          <a:lstStyle/>
          <a:p>
            <a:pPr marL="0" indent="0" defTabSz="966612">
              <a:defRPr/>
            </a:pPr>
            <a:r>
              <a:rPr lang="en-GB" dirty="0"/>
              <a:t>ADV Syllabus: F.1.1</a:t>
            </a:r>
          </a:p>
          <a:p>
            <a:pPr marL="0" indent="0"/>
            <a:endParaRPr dirty="0"/>
          </a:p>
        </p:txBody>
      </p:sp>
      <p:sp>
        <p:nvSpPr>
          <p:cNvPr id="125" name="Google Shape;125;p8:notes"/>
          <p:cNvSpPr txBox="1">
            <a:spLocks noGrp="1"/>
          </p:cNvSpPr>
          <p:nvPr>
            <p:ph type="sldNum" idx="12"/>
          </p:nvPr>
        </p:nvSpPr>
        <p:spPr>
          <a:xfrm>
            <a:off x="4143587" y="9119474"/>
            <a:ext cx="3169920" cy="480060"/>
          </a:xfrm>
          <a:prstGeom prst="rect">
            <a:avLst/>
          </a:prstGeom>
          <a:noFill/>
          <a:ln>
            <a:noFill/>
          </a:ln>
        </p:spPr>
        <p:txBody>
          <a:bodyPr spcFirstLastPara="1" wrap="square" lIns="96645" tIns="48309" rIns="96645" bIns="48309" anchor="b" anchorCtr="0">
            <a:noAutofit/>
          </a:bodyPr>
          <a:lstStyle/>
          <a:p>
            <a:pPr algn="r"/>
            <a:fld id="{00000000-1234-1234-1234-123412341234}" type="slidenum">
              <a:rPr lang="en-US">
                <a:latin typeface="Wingdings" panose="05000000000000000000" pitchFamily="2" charset="2"/>
              </a:rPr>
              <a:pPr algn="r"/>
              <a:t>13</a:t>
            </a:fld>
            <a:endParaRPr dirty="0">
              <a:latin typeface="Wingdings" panose="05000000000000000000" pitchFamily="2" charset="2"/>
            </a:endParaRPr>
          </a:p>
        </p:txBody>
      </p:sp>
    </p:spTree>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0"/>
        <p:cNvGrpSpPr/>
        <p:nvPr/>
      </p:nvGrpSpPr>
      <p:grpSpPr>
        <a:xfrm>
          <a:off x="0" y="0"/>
          <a:ext cx="0" cy="0"/>
          <a:chOff x="0" y="0"/>
          <a:chExt cx="0" cy="0"/>
        </a:xfrm>
      </p:grpSpPr>
      <p:sp>
        <p:nvSpPr>
          <p:cNvPr id="1501" name="Google Shape;1501;p120:notes"/>
          <p:cNvSpPr txBox="1">
            <a:spLocks noGrp="1"/>
          </p:cNvSpPr>
          <p:nvPr>
            <p:ph type="body" idx="1"/>
          </p:nvPr>
        </p:nvSpPr>
        <p:spPr>
          <a:xfrm>
            <a:off x="731520" y="4560570"/>
            <a:ext cx="5852160" cy="4320540"/>
          </a:xfrm>
          <a:prstGeom prst="rect">
            <a:avLst/>
          </a:prstGeom>
        </p:spPr>
        <p:txBody>
          <a:bodyPr spcFirstLastPara="1" wrap="square" lIns="96645" tIns="48309" rIns="96645" bIns="48309" anchor="t" anchorCtr="0">
            <a:noAutofit/>
          </a:bodyPr>
          <a:lstStyle/>
          <a:p>
            <a:pPr marL="0" indent="0" defTabSz="966612">
              <a:defRPr/>
            </a:pPr>
            <a:r>
              <a:rPr lang="en-GB" dirty="0"/>
              <a:t>ADV Syllabus: G.5.2</a:t>
            </a:r>
          </a:p>
          <a:p>
            <a:pPr marL="0" indent="0"/>
            <a:endParaRPr dirty="0"/>
          </a:p>
        </p:txBody>
      </p:sp>
      <p:sp>
        <p:nvSpPr>
          <p:cNvPr id="1502" name="Google Shape;1502;p120: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5"/>
        <p:cNvGrpSpPr/>
        <p:nvPr/>
      </p:nvGrpSpPr>
      <p:grpSpPr>
        <a:xfrm>
          <a:off x="0" y="0"/>
          <a:ext cx="0" cy="0"/>
          <a:chOff x="0" y="0"/>
          <a:chExt cx="0" cy="0"/>
        </a:xfrm>
      </p:grpSpPr>
      <p:sp>
        <p:nvSpPr>
          <p:cNvPr id="1516" name="Google Shape;1516;p121: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517" name="Google Shape;1517;p121:notes"/>
          <p:cNvSpPr txBox="1">
            <a:spLocks noGrp="1"/>
          </p:cNvSpPr>
          <p:nvPr>
            <p:ph type="body" idx="1"/>
          </p:nvPr>
        </p:nvSpPr>
        <p:spPr>
          <a:xfrm>
            <a:off x="731520" y="4560570"/>
            <a:ext cx="5852160" cy="4320540"/>
          </a:xfrm>
          <a:prstGeom prst="rect">
            <a:avLst/>
          </a:prstGeom>
          <a:noFill/>
          <a:ln>
            <a:noFill/>
          </a:ln>
        </p:spPr>
        <p:txBody>
          <a:bodyPr spcFirstLastPara="1" wrap="square" lIns="96645" tIns="48309" rIns="96645" bIns="48309" anchor="t" anchorCtr="0">
            <a:noAutofit/>
          </a:bodyPr>
          <a:lstStyle/>
          <a:p>
            <a:pPr marL="0" indent="0" defTabSz="966612">
              <a:buClr>
                <a:schemeClr val="dk1"/>
              </a:buClr>
              <a:buSzPts val="1200"/>
              <a:defRPr/>
            </a:pPr>
            <a:r>
              <a:rPr lang="en-GB" dirty="0"/>
              <a:t>ADV Syllabus: G.5.2</a:t>
            </a:r>
          </a:p>
          <a:p>
            <a:pPr marL="0" indent="0">
              <a:buClr>
                <a:schemeClr val="dk1"/>
              </a:buClr>
              <a:buSzPts val="1200"/>
            </a:pPr>
            <a:endParaRPr dirty="0"/>
          </a:p>
        </p:txBody>
      </p:sp>
      <p:sp>
        <p:nvSpPr>
          <p:cNvPr id="1518" name="Google Shape;1518;p121:notes"/>
          <p:cNvSpPr txBox="1">
            <a:spLocks noGrp="1"/>
          </p:cNvSpPr>
          <p:nvPr>
            <p:ph type="sldNum" idx="12"/>
          </p:nvPr>
        </p:nvSpPr>
        <p:spPr>
          <a:xfrm>
            <a:off x="4143587" y="9119474"/>
            <a:ext cx="3169920" cy="480060"/>
          </a:xfrm>
          <a:prstGeom prst="rect">
            <a:avLst/>
          </a:prstGeom>
          <a:noFill/>
          <a:ln>
            <a:noFill/>
          </a:ln>
        </p:spPr>
        <p:txBody>
          <a:bodyPr spcFirstLastPara="1" wrap="square" lIns="96645" tIns="48309" rIns="96645" bIns="48309" anchor="b" anchorCtr="0">
            <a:noAutofit/>
          </a:bodyPr>
          <a:lstStyle/>
          <a:p>
            <a:pPr algn="r"/>
            <a:fld id="{00000000-1234-1234-1234-123412341234}" type="slidenum">
              <a:rPr lang="en-US">
                <a:latin typeface="Wingdings" panose="05000000000000000000" pitchFamily="2" charset="2"/>
              </a:rPr>
              <a:pPr algn="r"/>
              <a:t>131</a:t>
            </a:fld>
            <a:endParaRPr dirty="0">
              <a:latin typeface="Wingdings" panose="05000000000000000000" pitchFamily="2" charset="2"/>
            </a:endParaRPr>
          </a:p>
        </p:txBody>
      </p:sp>
    </p:spTree>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1"/>
        <p:cNvGrpSpPr/>
        <p:nvPr/>
      </p:nvGrpSpPr>
      <p:grpSpPr>
        <a:xfrm>
          <a:off x="0" y="0"/>
          <a:ext cx="0" cy="0"/>
          <a:chOff x="0" y="0"/>
          <a:chExt cx="0" cy="0"/>
        </a:xfrm>
      </p:grpSpPr>
      <p:sp>
        <p:nvSpPr>
          <p:cNvPr id="1542" name="Google Shape;1542;p122:notes"/>
          <p:cNvSpPr txBox="1">
            <a:spLocks noGrp="1"/>
          </p:cNvSpPr>
          <p:nvPr>
            <p:ph type="body" idx="1"/>
          </p:nvPr>
        </p:nvSpPr>
        <p:spPr>
          <a:xfrm>
            <a:off x="731520" y="4560570"/>
            <a:ext cx="5852160" cy="4320540"/>
          </a:xfrm>
          <a:prstGeom prst="rect">
            <a:avLst/>
          </a:prstGeom>
        </p:spPr>
        <p:txBody>
          <a:bodyPr spcFirstLastPara="1" wrap="square" lIns="96645" tIns="48309" rIns="96645" bIns="48309" anchor="t" anchorCtr="0">
            <a:noAutofit/>
          </a:bodyPr>
          <a:lstStyle/>
          <a:p>
            <a:pPr marL="0" indent="0" defTabSz="966612">
              <a:defRPr/>
            </a:pPr>
            <a:r>
              <a:rPr lang="en-GB" dirty="0"/>
              <a:t>ADV Syllabus: G.5.2</a:t>
            </a:r>
          </a:p>
          <a:p>
            <a:pPr marL="0" indent="0"/>
            <a:endParaRPr dirty="0"/>
          </a:p>
        </p:txBody>
      </p:sp>
      <p:sp>
        <p:nvSpPr>
          <p:cNvPr id="1543" name="Google Shape;1543;p122: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2"/>
        <p:cNvGrpSpPr/>
        <p:nvPr/>
      </p:nvGrpSpPr>
      <p:grpSpPr>
        <a:xfrm>
          <a:off x="0" y="0"/>
          <a:ext cx="0" cy="0"/>
          <a:chOff x="0" y="0"/>
          <a:chExt cx="0" cy="0"/>
        </a:xfrm>
      </p:grpSpPr>
      <p:sp>
        <p:nvSpPr>
          <p:cNvPr id="1553" name="Google Shape;1553;p123:notes"/>
          <p:cNvSpPr txBox="1">
            <a:spLocks noGrp="1"/>
          </p:cNvSpPr>
          <p:nvPr>
            <p:ph type="body" idx="1"/>
          </p:nvPr>
        </p:nvSpPr>
        <p:spPr>
          <a:xfrm>
            <a:off x="731520" y="4560570"/>
            <a:ext cx="5852160" cy="4320540"/>
          </a:xfrm>
          <a:prstGeom prst="rect">
            <a:avLst/>
          </a:prstGeom>
        </p:spPr>
        <p:txBody>
          <a:bodyPr spcFirstLastPara="1" wrap="square" lIns="96645" tIns="48309" rIns="96645" bIns="48309" anchor="t" anchorCtr="0">
            <a:noAutofit/>
          </a:bodyPr>
          <a:lstStyle/>
          <a:p>
            <a:pPr marL="0" indent="0" defTabSz="966612">
              <a:defRPr/>
            </a:pPr>
            <a:r>
              <a:rPr lang="en-GB" dirty="0"/>
              <a:t>ADV Syllabus: G.5.3</a:t>
            </a:r>
          </a:p>
        </p:txBody>
      </p:sp>
      <p:sp>
        <p:nvSpPr>
          <p:cNvPr id="1554" name="Google Shape;1554;p123: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9"/>
        <p:cNvGrpSpPr/>
        <p:nvPr/>
      </p:nvGrpSpPr>
      <p:grpSpPr>
        <a:xfrm>
          <a:off x="0" y="0"/>
          <a:ext cx="0" cy="0"/>
          <a:chOff x="0" y="0"/>
          <a:chExt cx="0" cy="0"/>
        </a:xfrm>
      </p:grpSpPr>
      <p:sp>
        <p:nvSpPr>
          <p:cNvPr id="1560" name="Google Shape;1560;p124:notes"/>
          <p:cNvSpPr txBox="1">
            <a:spLocks noGrp="1"/>
          </p:cNvSpPr>
          <p:nvPr>
            <p:ph type="body" idx="1"/>
          </p:nvPr>
        </p:nvSpPr>
        <p:spPr>
          <a:xfrm>
            <a:off x="731520" y="4560570"/>
            <a:ext cx="5852160" cy="4320540"/>
          </a:xfrm>
          <a:prstGeom prst="rect">
            <a:avLst/>
          </a:prstGeom>
        </p:spPr>
        <p:txBody>
          <a:bodyPr spcFirstLastPara="1" wrap="square" lIns="96645" tIns="48309" rIns="96645" bIns="48309" anchor="t" anchorCtr="0">
            <a:noAutofit/>
          </a:bodyPr>
          <a:lstStyle/>
          <a:p>
            <a:pPr marL="0" indent="0" defTabSz="966612">
              <a:defRPr/>
            </a:pPr>
            <a:r>
              <a:rPr lang="en-GB" dirty="0"/>
              <a:t>ADV Syllabus: G.5.3</a:t>
            </a:r>
          </a:p>
        </p:txBody>
      </p:sp>
      <p:sp>
        <p:nvSpPr>
          <p:cNvPr id="1561" name="Google Shape;1561;p124: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5"/>
        <p:cNvGrpSpPr/>
        <p:nvPr/>
      </p:nvGrpSpPr>
      <p:grpSpPr>
        <a:xfrm>
          <a:off x="0" y="0"/>
          <a:ext cx="0" cy="0"/>
          <a:chOff x="0" y="0"/>
          <a:chExt cx="0" cy="0"/>
        </a:xfrm>
      </p:grpSpPr>
      <p:sp>
        <p:nvSpPr>
          <p:cNvPr id="946" name="Google Shape;946;p78:notes"/>
          <p:cNvSpPr txBox="1">
            <a:spLocks noGrp="1"/>
          </p:cNvSpPr>
          <p:nvPr>
            <p:ph type="body" idx="1"/>
          </p:nvPr>
        </p:nvSpPr>
        <p:spPr>
          <a:xfrm>
            <a:off x="731520" y="4560570"/>
            <a:ext cx="5852160" cy="4320540"/>
          </a:xfrm>
          <a:prstGeom prst="rect">
            <a:avLst/>
          </a:prstGeom>
        </p:spPr>
        <p:txBody>
          <a:bodyPr spcFirstLastPara="1" wrap="square" lIns="96645" tIns="48309" rIns="96645" bIns="48309" anchor="t" anchorCtr="0">
            <a:noAutofit/>
          </a:bodyPr>
          <a:lstStyle/>
          <a:p>
            <a:pPr marL="0" indent="0" defTabSz="966612">
              <a:defRPr/>
            </a:pPr>
            <a:r>
              <a:rPr lang="en-GB" dirty="0"/>
              <a:t>ADV Syllabus: G.5.2</a:t>
            </a:r>
          </a:p>
          <a:p>
            <a:pPr marL="0" indent="0" defTabSz="966612">
              <a:defRPr/>
            </a:pPr>
            <a:endParaRPr lang="en-GB" dirty="0"/>
          </a:p>
        </p:txBody>
      </p:sp>
      <p:sp>
        <p:nvSpPr>
          <p:cNvPr id="947" name="Google Shape;947;p78: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43671955"/>
      </p:ext>
    </p:extLst>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4"/>
        <p:cNvGrpSpPr/>
        <p:nvPr/>
      </p:nvGrpSpPr>
      <p:grpSpPr>
        <a:xfrm>
          <a:off x="0" y="0"/>
          <a:ext cx="0" cy="0"/>
          <a:chOff x="0" y="0"/>
          <a:chExt cx="0" cy="0"/>
        </a:xfrm>
      </p:grpSpPr>
      <p:sp>
        <p:nvSpPr>
          <p:cNvPr id="1575" name="Google Shape;1575;p126: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76" name="Google Shape;1576;p126:notes"/>
          <p:cNvSpPr txBox="1">
            <a:spLocks noGrp="1"/>
          </p:cNvSpPr>
          <p:nvPr>
            <p:ph type="body" idx="1"/>
          </p:nvPr>
        </p:nvSpPr>
        <p:spPr>
          <a:xfrm>
            <a:off x="731520" y="4560570"/>
            <a:ext cx="5852160" cy="4320540"/>
          </a:xfrm>
          <a:prstGeom prst="rect">
            <a:avLst/>
          </a:prstGeom>
          <a:noFill/>
          <a:ln>
            <a:noFill/>
          </a:ln>
        </p:spPr>
        <p:txBody>
          <a:bodyPr spcFirstLastPara="1" wrap="square" lIns="96645" tIns="48309" rIns="96645" bIns="48309" anchor="t" anchorCtr="0">
            <a:noAutofit/>
          </a:bodyPr>
          <a:lstStyle/>
          <a:p>
            <a:pPr marL="0" indent="0" defTabSz="966612">
              <a:buClr>
                <a:schemeClr val="dk1"/>
              </a:buClr>
              <a:buSzPts val="1200"/>
              <a:defRPr/>
            </a:pPr>
            <a:r>
              <a:rPr lang="en-GB" dirty="0"/>
              <a:t>ADV Syllabus: G.6.1</a:t>
            </a:r>
          </a:p>
          <a:p>
            <a:pPr marL="0" indent="0">
              <a:buClr>
                <a:schemeClr val="dk1"/>
              </a:buClr>
              <a:buSzPts val="1200"/>
            </a:pPr>
            <a:endParaRPr dirty="0"/>
          </a:p>
        </p:txBody>
      </p:sp>
      <p:sp>
        <p:nvSpPr>
          <p:cNvPr id="1577" name="Google Shape;1577;p126:notes"/>
          <p:cNvSpPr txBox="1">
            <a:spLocks noGrp="1"/>
          </p:cNvSpPr>
          <p:nvPr>
            <p:ph type="sldNum" idx="12"/>
          </p:nvPr>
        </p:nvSpPr>
        <p:spPr>
          <a:xfrm>
            <a:off x="4143587" y="9119474"/>
            <a:ext cx="3169920" cy="480060"/>
          </a:xfrm>
          <a:prstGeom prst="rect">
            <a:avLst/>
          </a:prstGeom>
          <a:noFill/>
          <a:ln>
            <a:noFill/>
          </a:ln>
        </p:spPr>
        <p:txBody>
          <a:bodyPr spcFirstLastPara="1" wrap="square" lIns="96645" tIns="48309" rIns="96645" bIns="48309" anchor="b" anchorCtr="0">
            <a:noAutofit/>
          </a:bodyPr>
          <a:lstStyle/>
          <a:p>
            <a:pPr algn="r"/>
            <a:fld id="{00000000-1234-1234-1234-123412341234}" type="slidenum">
              <a:rPr lang="en-US">
                <a:latin typeface="Wingdings" panose="05000000000000000000" pitchFamily="2" charset="2"/>
              </a:rPr>
              <a:pPr algn="r"/>
              <a:t>136</a:t>
            </a:fld>
            <a:endParaRPr dirty="0">
              <a:latin typeface="Wingdings" panose="05000000000000000000" pitchFamily="2" charset="2"/>
            </a:endParaRPr>
          </a:p>
        </p:txBody>
      </p:sp>
    </p:spTree>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4"/>
        <p:cNvGrpSpPr/>
        <p:nvPr/>
      </p:nvGrpSpPr>
      <p:grpSpPr>
        <a:xfrm>
          <a:off x="0" y="0"/>
          <a:ext cx="0" cy="0"/>
          <a:chOff x="0" y="0"/>
          <a:chExt cx="0" cy="0"/>
        </a:xfrm>
      </p:grpSpPr>
      <p:sp>
        <p:nvSpPr>
          <p:cNvPr id="1585" name="Google Shape;1585;p127: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86" name="Google Shape;1586;p127:notes"/>
          <p:cNvSpPr txBox="1">
            <a:spLocks noGrp="1"/>
          </p:cNvSpPr>
          <p:nvPr>
            <p:ph type="body" idx="1"/>
          </p:nvPr>
        </p:nvSpPr>
        <p:spPr>
          <a:xfrm>
            <a:off x="731520" y="4560570"/>
            <a:ext cx="5852160" cy="4320540"/>
          </a:xfrm>
          <a:prstGeom prst="rect">
            <a:avLst/>
          </a:prstGeom>
          <a:noFill/>
          <a:ln>
            <a:noFill/>
          </a:ln>
        </p:spPr>
        <p:txBody>
          <a:bodyPr spcFirstLastPara="1" wrap="square" lIns="96645" tIns="48309" rIns="96645" bIns="48309" anchor="t" anchorCtr="0">
            <a:noAutofit/>
          </a:bodyPr>
          <a:lstStyle/>
          <a:p>
            <a:pPr marL="0" indent="0" defTabSz="966612">
              <a:buClr>
                <a:schemeClr val="dk1"/>
              </a:buClr>
              <a:buSzPts val="1200"/>
              <a:defRPr/>
            </a:pPr>
            <a:r>
              <a:rPr lang="en-GB" dirty="0"/>
              <a:t>ADV Syllabus: G.6.1</a:t>
            </a:r>
          </a:p>
          <a:p>
            <a:pPr marL="0" indent="0">
              <a:buClr>
                <a:schemeClr val="dk1"/>
              </a:buClr>
              <a:buSzPts val="1200"/>
            </a:pPr>
            <a:endParaRPr dirty="0"/>
          </a:p>
        </p:txBody>
      </p:sp>
      <p:sp>
        <p:nvSpPr>
          <p:cNvPr id="1587" name="Google Shape;1587;p127:notes"/>
          <p:cNvSpPr txBox="1">
            <a:spLocks noGrp="1"/>
          </p:cNvSpPr>
          <p:nvPr>
            <p:ph type="sldNum" idx="12"/>
          </p:nvPr>
        </p:nvSpPr>
        <p:spPr>
          <a:xfrm>
            <a:off x="4143587" y="9119474"/>
            <a:ext cx="3169920" cy="480060"/>
          </a:xfrm>
          <a:prstGeom prst="rect">
            <a:avLst/>
          </a:prstGeom>
          <a:noFill/>
          <a:ln>
            <a:noFill/>
          </a:ln>
        </p:spPr>
        <p:txBody>
          <a:bodyPr spcFirstLastPara="1" wrap="square" lIns="96645" tIns="48309" rIns="96645" bIns="48309" anchor="b" anchorCtr="0">
            <a:noAutofit/>
          </a:bodyPr>
          <a:lstStyle/>
          <a:p>
            <a:pPr algn="r"/>
            <a:fld id="{00000000-1234-1234-1234-123412341234}" type="slidenum">
              <a:rPr lang="en-US">
                <a:latin typeface="Wingdings" panose="05000000000000000000" pitchFamily="2" charset="2"/>
              </a:rPr>
              <a:pPr algn="r"/>
              <a:t>137</a:t>
            </a:fld>
            <a:endParaRPr dirty="0">
              <a:latin typeface="Wingdings" panose="05000000000000000000" pitchFamily="2" charset="2"/>
            </a:endParaRPr>
          </a:p>
        </p:txBody>
      </p:sp>
    </p:spTree>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4"/>
        <p:cNvGrpSpPr/>
        <p:nvPr/>
      </p:nvGrpSpPr>
      <p:grpSpPr>
        <a:xfrm>
          <a:off x="0" y="0"/>
          <a:ext cx="0" cy="0"/>
          <a:chOff x="0" y="0"/>
          <a:chExt cx="0" cy="0"/>
        </a:xfrm>
      </p:grpSpPr>
      <p:sp>
        <p:nvSpPr>
          <p:cNvPr id="1605" name="Google Shape;1605;p128: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06" name="Google Shape;1606;p128:notes"/>
          <p:cNvSpPr txBox="1">
            <a:spLocks noGrp="1"/>
          </p:cNvSpPr>
          <p:nvPr>
            <p:ph type="body" idx="1"/>
          </p:nvPr>
        </p:nvSpPr>
        <p:spPr>
          <a:xfrm>
            <a:off x="731520" y="4560570"/>
            <a:ext cx="5852160" cy="4320540"/>
          </a:xfrm>
          <a:prstGeom prst="rect">
            <a:avLst/>
          </a:prstGeom>
          <a:noFill/>
          <a:ln>
            <a:noFill/>
          </a:ln>
        </p:spPr>
        <p:txBody>
          <a:bodyPr spcFirstLastPara="1" wrap="square" lIns="96645" tIns="48309" rIns="96645" bIns="48309" anchor="t" anchorCtr="0">
            <a:noAutofit/>
          </a:bodyPr>
          <a:lstStyle/>
          <a:p>
            <a:pPr marL="0" indent="0" defTabSz="966612">
              <a:buClr>
                <a:schemeClr val="dk1"/>
              </a:buClr>
              <a:buSzPts val="1200"/>
              <a:defRPr/>
            </a:pPr>
            <a:r>
              <a:rPr lang="en-GB" sz="1900" dirty="0"/>
              <a:t>ADV Syllabus: G.6.1</a:t>
            </a:r>
          </a:p>
        </p:txBody>
      </p:sp>
      <p:sp>
        <p:nvSpPr>
          <p:cNvPr id="1607" name="Google Shape;1607;p128:notes"/>
          <p:cNvSpPr txBox="1">
            <a:spLocks noGrp="1"/>
          </p:cNvSpPr>
          <p:nvPr>
            <p:ph type="sldNum" idx="12"/>
          </p:nvPr>
        </p:nvSpPr>
        <p:spPr>
          <a:xfrm>
            <a:off x="4143587" y="9119474"/>
            <a:ext cx="3169920" cy="480060"/>
          </a:xfrm>
          <a:prstGeom prst="rect">
            <a:avLst/>
          </a:prstGeom>
          <a:noFill/>
          <a:ln>
            <a:noFill/>
          </a:ln>
        </p:spPr>
        <p:txBody>
          <a:bodyPr spcFirstLastPara="1" wrap="square" lIns="96645" tIns="48309" rIns="96645" bIns="48309" anchor="b" anchorCtr="0">
            <a:noAutofit/>
          </a:bodyPr>
          <a:lstStyle/>
          <a:p>
            <a:pPr algn="r"/>
            <a:fld id="{00000000-1234-1234-1234-123412341234}" type="slidenum">
              <a:rPr lang="en-US">
                <a:latin typeface="Wingdings" panose="05000000000000000000" pitchFamily="2" charset="2"/>
              </a:rPr>
              <a:pPr algn="r"/>
              <a:t>138</a:t>
            </a:fld>
            <a:endParaRPr dirty="0">
              <a:latin typeface="Wingdings" panose="05000000000000000000" pitchFamily="2" charset="2"/>
            </a:endParaRPr>
          </a:p>
        </p:txBody>
      </p:sp>
    </p:spTree>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2"/>
        <p:cNvGrpSpPr/>
        <p:nvPr/>
      </p:nvGrpSpPr>
      <p:grpSpPr>
        <a:xfrm>
          <a:off x="0" y="0"/>
          <a:ext cx="0" cy="0"/>
          <a:chOff x="0" y="0"/>
          <a:chExt cx="0" cy="0"/>
        </a:xfrm>
      </p:grpSpPr>
      <p:sp>
        <p:nvSpPr>
          <p:cNvPr id="1643" name="Google Shape;1643;p129: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44" name="Google Shape;1644;p129:notes"/>
          <p:cNvSpPr txBox="1">
            <a:spLocks noGrp="1"/>
          </p:cNvSpPr>
          <p:nvPr>
            <p:ph type="body" idx="1"/>
          </p:nvPr>
        </p:nvSpPr>
        <p:spPr>
          <a:xfrm>
            <a:off x="731520" y="4560570"/>
            <a:ext cx="5852160" cy="4320540"/>
          </a:xfrm>
          <a:prstGeom prst="rect">
            <a:avLst/>
          </a:prstGeom>
          <a:noFill/>
          <a:ln>
            <a:noFill/>
          </a:ln>
        </p:spPr>
        <p:txBody>
          <a:bodyPr spcFirstLastPara="1" wrap="square" lIns="96645" tIns="48309" rIns="96645" bIns="48309" anchor="t" anchorCtr="0">
            <a:noAutofit/>
          </a:bodyPr>
          <a:lstStyle/>
          <a:p>
            <a:pPr marL="0" indent="0" defTabSz="966612">
              <a:buClr>
                <a:schemeClr val="dk1"/>
              </a:buClr>
              <a:buSzPts val="1200"/>
              <a:defRPr/>
            </a:pPr>
            <a:r>
              <a:rPr lang="en-GB" dirty="0"/>
              <a:t>ADV Syllabus: G.6.1</a:t>
            </a:r>
          </a:p>
          <a:p>
            <a:pPr marL="0" indent="0">
              <a:buClr>
                <a:schemeClr val="dk1"/>
              </a:buClr>
              <a:buSzPts val="1200"/>
            </a:pPr>
            <a:endParaRPr dirty="0"/>
          </a:p>
        </p:txBody>
      </p:sp>
      <p:sp>
        <p:nvSpPr>
          <p:cNvPr id="1645" name="Google Shape;1645;p129:notes"/>
          <p:cNvSpPr txBox="1">
            <a:spLocks noGrp="1"/>
          </p:cNvSpPr>
          <p:nvPr>
            <p:ph type="sldNum" idx="12"/>
          </p:nvPr>
        </p:nvSpPr>
        <p:spPr>
          <a:xfrm>
            <a:off x="4143587" y="9119474"/>
            <a:ext cx="3169920" cy="480060"/>
          </a:xfrm>
          <a:prstGeom prst="rect">
            <a:avLst/>
          </a:prstGeom>
          <a:noFill/>
          <a:ln>
            <a:noFill/>
          </a:ln>
        </p:spPr>
        <p:txBody>
          <a:bodyPr spcFirstLastPara="1" wrap="square" lIns="96645" tIns="48309" rIns="96645" bIns="48309" anchor="b" anchorCtr="0">
            <a:noAutofit/>
          </a:bodyPr>
          <a:lstStyle/>
          <a:p>
            <a:pPr algn="r"/>
            <a:fld id="{00000000-1234-1234-1234-123412341234}" type="slidenum">
              <a:rPr lang="en-US">
                <a:latin typeface="Wingdings" panose="05000000000000000000" pitchFamily="2" charset="2"/>
              </a:rPr>
              <a:pPr algn="r"/>
              <a:t>139</a:t>
            </a:fld>
            <a:endParaRPr dirty="0">
              <a:latin typeface="Wingdings" panose="05000000000000000000" pitchFamily="2" charset="2"/>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9: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4" name="Google Shape;134;p9:notes"/>
          <p:cNvSpPr txBox="1">
            <a:spLocks noGrp="1"/>
          </p:cNvSpPr>
          <p:nvPr>
            <p:ph type="body" idx="1"/>
          </p:nvPr>
        </p:nvSpPr>
        <p:spPr>
          <a:xfrm>
            <a:off x="731520" y="4560570"/>
            <a:ext cx="5852160" cy="4320540"/>
          </a:xfrm>
          <a:prstGeom prst="rect">
            <a:avLst/>
          </a:prstGeom>
          <a:noFill/>
          <a:ln>
            <a:noFill/>
          </a:ln>
        </p:spPr>
        <p:txBody>
          <a:bodyPr spcFirstLastPara="1" wrap="square" lIns="96645" tIns="48309" rIns="96645" bIns="48309" anchor="t" anchorCtr="0">
            <a:noAutofit/>
          </a:bodyPr>
          <a:lstStyle/>
          <a:p>
            <a:pPr marL="0" indent="0" defTabSz="966612">
              <a:defRPr/>
            </a:pPr>
            <a:r>
              <a:rPr lang="en-GB" dirty="0"/>
              <a:t>ADV Syllabus: F.1.1</a:t>
            </a:r>
          </a:p>
          <a:p>
            <a:pPr marL="0" indent="0"/>
            <a:endParaRPr dirty="0"/>
          </a:p>
        </p:txBody>
      </p:sp>
      <p:sp>
        <p:nvSpPr>
          <p:cNvPr id="135" name="Google Shape;135;p9:notes"/>
          <p:cNvSpPr txBox="1">
            <a:spLocks noGrp="1"/>
          </p:cNvSpPr>
          <p:nvPr>
            <p:ph type="sldNum" idx="12"/>
          </p:nvPr>
        </p:nvSpPr>
        <p:spPr>
          <a:xfrm>
            <a:off x="4143587" y="9119474"/>
            <a:ext cx="3169920" cy="480060"/>
          </a:xfrm>
          <a:prstGeom prst="rect">
            <a:avLst/>
          </a:prstGeom>
          <a:noFill/>
          <a:ln>
            <a:noFill/>
          </a:ln>
        </p:spPr>
        <p:txBody>
          <a:bodyPr spcFirstLastPara="1" wrap="square" lIns="96645" tIns="48309" rIns="96645" bIns="48309" anchor="b" anchorCtr="0">
            <a:noAutofit/>
          </a:bodyPr>
          <a:lstStyle/>
          <a:p>
            <a:pPr algn="r"/>
            <a:fld id="{00000000-1234-1234-1234-123412341234}" type="slidenum">
              <a:rPr lang="en-US">
                <a:latin typeface="Wingdings" panose="05000000000000000000" pitchFamily="2" charset="2"/>
              </a:rPr>
              <a:pPr algn="r"/>
              <a:t>14</a:t>
            </a:fld>
            <a:endParaRPr dirty="0">
              <a:latin typeface="Wingdings" panose="05000000000000000000" pitchFamily="2" charset="2"/>
            </a:endParaRPr>
          </a:p>
        </p:txBody>
      </p:sp>
    </p:spTree>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0"/>
        <p:cNvGrpSpPr/>
        <p:nvPr/>
      </p:nvGrpSpPr>
      <p:grpSpPr>
        <a:xfrm>
          <a:off x="0" y="0"/>
          <a:ext cx="0" cy="0"/>
          <a:chOff x="0" y="0"/>
          <a:chExt cx="0" cy="0"/>
        </a:xfrm>
      </p:grpSpPr>
      <p:sp>
        <p:nvSpPr>
          <p:cNvPr id="1651" name="Google Shape;1651;p130:notes"/>
          <p:cNvSpPr txBox="1">
            <a:spLocks noGrp="1"/>
          </p:cNvSpPr>
          <p:nvPr>
            <p:ph type="body" idx="1"/>
          </p:nvPr>
        </p:nvSpPr>
        <p:spPr>
          <a:xfrm>
            <a:off x="731520" y="4560570"/>
            <a:ext cx="5852160" cy="4320540"/>
          </a:xfrm>
          <a:prstGeom prst="rect">
            <a:avLst/>
          </a:prstGeom>
        </p:spPr>
        <p:txBody>
          <a:bodyPr spcFirstLastPara="1" wrap="square" lIns="96645" tIns="48309" rIns="96645" bIns="48309" anchor="t" anchorCtr="0">
            <a:noAutofit/>
          </a:bodyPr>
          <a:lstStyle/>
          <a:p>
            <a:pPr marL="0" indent="0" defTabSz="966612">
              <a:defRPr/>
            </a:pPr>
            <a:r>
              <a:rPr lang="en-GB" dirty="0"/>
              <a:t>ADV Syllabus: G.6.2</a:t>
            </a:r>
          </a:p>
        </p:txBody>
      </p:sp>
      <p:sp>
        <p:nvSpPr>
          <p:cNvPr id="1652" name="Google Shape;1652;p130: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1"/>
        <p:cNvGrpSpPr/>
        <p:nvPr/>
      </p:nvGrpSpPr>
      <p:grpSpPr>
        <a:xfrm>
          <a:off x="0" y="0"/>
          <a:ext cx="0" cy="0"/>
          <a:chOff x="0" y="0"/>
          <a:chExt cx="0" cy="0"/>
        </a:xfrm>
      </p:grpSpPr>
      <p:sp>
        <p:nvSpPr>
          <p:cNvPr id="1662" name="Google Shape;1662;p131:notes"/>
          <p:cNvSpPr txBox="1">
            <a:spLocks noGrp="1"/>
          </p:cNvSpPr>
          <p:nvPr>
            <p:ph type="body" idx="1"/>
          </p:nvPr>
        </p:nvSpPr>
        <p:spPr>
          <a:xfrm>
            <a:off x="731520" y="4560570"/>
            <a:ext cx="5852160" cy="4320540"/>
          </a:xfrm>
          <a:prstGeom prst="rect">
            <a:avLst/>
          </a:prstGeom>
        </p:spPr>
        <p:txBody>
          <a:bodyPr spcFirstLastPara="1" wrap="square" lIns="96645" tIns="48309" rIns="96645" bIns="48309" anchor="t" anchorCtr="0">
            <a:noAutofit/>
          </a:bodyPr>
          <a:lstStyle/>
          <a:p>
            <a:pPr marL="0" indent="0" defTabSz="966612">
              <a:defRPr/>
            </a:pPr>
            <a:r>
              <a:rPr lang="en-GB" dirty="0"/>
              <a:t>ADV Syllabus: G.6.2</a:t>
            </a:r>
          </a:p>
        </p:txBody>
      </p:sp>
      <p:sp>
        <p:nvSpPr>
          <p:cNvPr id="1663" name="Google Shape;1663;p131: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5"/>
        <p:cNvGrpSpPr/>
        <p:nvPr/>
      </p:nvGrpSpPr>
      <p:grpSpPr>
        <a:xfrm>
          <a:off x="0" y="0"/>
          <a:ext cx="0" cy="0"/>
          <a:chOff x="0" y="0"/>
          <a:chExt cx="0" cy="0"/>
        </a:xfrm>
      </p:grpSpPr>
      <p:sp>
        <p:nvSpPr>
          <p:cNvPr id="1516" name="Google Shape;1516;p121: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517" name="Google Shape;1517;p121:notes"/>
          <p:cNvSpPr txBox="1">
            <a:spLocks noGrp="1"/>
          </p:cNvSpPr>
          <p:nvPr>
            <p:ph type="body" idx="1"/>
          </p:nvPr>
        </p:nvSpPr>
        <p:spPr>
          <a:xfrm>
            <a:off x="731520" y="4560570"/>
            <a:ext cx="5852160" cy="4320540"/>
          </a:xfrm>
          <a:prstGeom prst="rect">
            <a:avLst/>
          </a:prstGeom>
          <a:noFill/>
          <a:ln>
            <a:noFill/>
          </a:ln>
        </p:spPr>
        <p:txBody>
          <a:bodyPr spcFirstLastPara="1" wrap="square" lIns="96645" tIns="48309" rIns="96645" bIns="48309" anchor="t" anchorCtr="0">
            <a:noAutofit/>
          </a:bodyPr>
          <a:lstStyle/>
          <a:p>
            <a:pPr marL="0" indent="0" defTabSz="966612">
              <a:buClr>
                <a:schemeClr val="dk1"/>
              </a:buClr>
              <a:buSzPts val="1200"/>
              <a:defRPr/>
            </a:pPr>
            <a:r>
              <a:rPr lang="en-GB" dirty="0"/>
              <a:t>ADV Syllabus: G.6.2</a:t>
            </a:r>
          </a:p>
          <a:p>
            <a:pPr marL="0" indent="0">
              <a:buClr>
                <a:schemeClr val="dk1"/>
              </a:buClr>
              <a:buSzPts val="1200"/>
            </a:pPr>
            <a:endParaRPr dirty="0"/>
          </a:p>
        </p:txBody>
      </p:sp>
      <p:sp>
        <p:nvSpPr>
          <p:cNvPr id="1518" name="Google Shape;1518;p121:notes"/>
          <p:cNvSpPr txBox="1">
            <a:spLocks noGrp="1"/>
          </p:cNvSpPr>
          <p:nvPr>
            <p:ph type="sldNum" idx="12"/>
          </p:nvPr>
        </p:nvSpPr>
        <p:spPr>
          <a:xfrm>
            <a:off x="4143587" y="9119474"/>
            <a:ext cx="3169920" cy="480060"/>
          </a:xfrm>
          <a:prstGeom prst="rect">
            <a:avLst/>
          </a:prstGeom>
          <a:noFill/>
          <a:ln>
            <a:noFill/>
          </a:ln>
        </p:spPr>
        <p:txBody>
          <a:bodyPr spcFirstLastPara="1" wrap="square" lIns="96645" tIns="48309" rIns="96645" bIns="48309" anchor="b" anchorCtr="0">
            <a:noAutofit/>
          </a:bodyPr>
          <a:lstStyle/>
          <a:p>
            <a:pPr algn="r"/>
            <a:fld id="{00000000-1234-1234-1234-123412341234}" type="slidenum">
              <a:rPr lang="en-US">
                <a:latin typeface="Wingdings" panose="05000000000000000000" pitchFamily="2" charset="2"/>
              </a:rPr>
              <a:pPr algn="r"/>
              <a:t>142</a:t>
            </a:fld>
            <a:endParaRPr dirty="0">
              <a:latin typeface="Wingdings" panose="05000000000000000000" pitchFamily="2" charset="2"/>
            </a:endParaRPr>
          </a:p>
        </p:txBody>
      </p:sp>
    </p:spTree>
    <p:extLst>
      <p:ext uri="{BB962C8B-B14F-4D97-AF65-F5344CB8AC3E}">
        <p14:creationId xmlns:p14="http://schemas.microsoft.com/office/powerpoint/2010/main" val="3175611392"/>
      </p:ext>
    </p:extLst>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6"/>
        <p:cNvGrpSpPr/>
        <p:nvPr/>
      </p:nvGrpSpPr>
      <p:grpSpPr>
        <a:xfrm>
          <a:off x="0" y="0"/>
          <a:ext cx="0" cy="0"/>
          <a:chOff x="0" y="0"/>
          <a:chExt cx="0" cy="0"/>
        </a:xfrm>
      </p:grpSpPr>
      <p:sp>
        <p:nvSpPr>
          <p:cNvPr id="1677" name="Google Shape;1677;p132:notes"/>
          <p:cNvSpPr txBox="1">
            <a:spLocks noGrp="1"/>
          </p:cNvSpPr>
          <p:nvPr>
            <p:ph type="body" idx="1"/>
          </p:nvPr>
        </p:nvSpPr>
        <p:spPr>
          <a:xfrm>
            <a:off x="731520" y="4560570"/>
            <a:ext cx="5852160" cy="4320540"/>
          </a:xfrm>
          <a:prstGeom prst="rect">
            <a:avLst/>
          </a:prstGeom>
        </p:spPr>
        <p:txBody>
          <a:bodyPr spcFirstLastPara="1" wrap="square" lIns="96645" tIns="48309" rIns="96645" bIns="48309" anchor="t" anchorCtr="0">
            <a:noAutofit/>
          </a:bodyPr>
          <a:lstStyle/>
          <a:p>
            <a:pPr marL="0" indent="0" defTabSz="966612">
              <a:defRPr/>
            </a:pPr>
            <a:r>
              <a:rPr lang="en-GB" dirty="0"/>
              <a:t>ADV Syllabus: G.6.2</a:t>
            </a:r>
          </a:p>
        </p:txBody>
      </p:sp>
      <p:sp>
        <p:nvSpPr>
          <p:cNvPr id="1678" name="Google Shape;1678;p132: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7"/>
        <p:cNvGrpSpPr/>
        <p:nvPr/>
      </p:nvGrpSpPr>
      <p:grpSpPr>
        <a:xfrm>
          <a:off x="0" y="0"/>
          <a:ext cx="0" cy="0"/>
          <a:chOff x="0" y="0"/>
          <a:chExt cx="0" cy="0"/>
        </a:xfrm>
      </p:grpSpPr>
      <p:sp>
        <p:nvSpPr>
          <p:cNvPr id="1688" name="Google Shape;1688;p133:notes"/>
          <p:cNvSpPr txBox="1">
            <a:spLocks noGrp="1"/>
          </p:cNvSpPr>
          <p:nvPr>
            <p:ph type="body" idx="1"/>
          </p:nvPr>
        </p:nvSpPr>
        <p:spPr>
          <a:xfrm>
            <a:off x="731520" y="4560570"/>
            <a:ext cx="5852160" cy="4320540"/>
          </a:xfrm>
          <a:prstGeom prst="rect">
            <a:avLst/>
          </a:prstGeom>
        </p:spPr>
        <p:txBody>
          <a:bodyPr spcFirstLastPara="1" wrap="square" lIns="96645" tIns="48309" rIns="96645" bIns="48309" anchor="t" anchorCtr="0">
            <a:noAutofit/>
          </a:bodyPr>
          <a:lstStyle/>
          <a:p>
            <a:pPr marL="0" indent="0"/>
            <a:endParaRPr/>
          </a:p>
        </p:txBody>
      </p:sp>
      <p:sp>
        <p:nvSpPr>
          <p:cNvPr id="1689" name="Google Shape;1689;p133: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7"/>
        <p:cNvGrpSpPr/>
        <p:nvPr/>
      </p:nvGrpSpPr>
      <p:grpSpPr>
        <a:xfrm>
          <a:off x="0" y="0"/>
          <a:ext cx="0" cy="0"/>
          <a:chOff x="0" y="0"/>
          <a:chExt cx="0" cy="0"/>
        </a:xfrm>
      </p:grpSpPr>
      <p:sp>
        <p:nvSpPr>
          <p:cNvPr id="1738" name="Google Shape;1738;p134:notes"/>
          <p:cNvSpPr txBox="1">
            <a:spLocks noGrp="1"/>
          </p:cNvSpPr>
          <p:nvPr>
            <p:ph type="body" idx="1"/>
          </p:nvPr>
        </p:nvSpPr>
        <p:spPr>
          <a:xfrm>
            <a:off x="731520" y="4560570"/>
            <a:ext cx="5852160" cy="4320540"/>
          </a:xfrm>
          <a:prstGeom prst="rect">
            <a:avLst/>
          </a:prstGeom>
        </p:spPr>
        <p:txBody>
          <a:bodyPr spcFirstLastPara="1" wrap="square" lIns="96645" tIns="48309" rIns="96645" bIns="48309" anchor="t" anchorCtr="0">
            <a:noAutofit/>
          </a:bodyPr>
          <a:lstStyle/>
          <a:p>
            <a:pPr marL="0" indent="0" defTabSz="966612">
              <a:defRPr/>
            </a:pPr>
            <a:r>
              <a:rPr lang="en-GB" dirty="0"/>
              <a:t>ADV Syllabus: G.6.3</a:t>
            </a:r>
          </a:p>
        </p:txBody>
      </p:sp>
      <p:sp>
        <p:nvSpPr>
          <p:cNvPr id="1739" name="Google Shape;1739;p134: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4"/>
        <p:cNvGrpSpPr/>
        <p:nvPr/>
      </p:nvGrpSpPr>
      <p:grpSpPr>
        <a:xfrm>
          <a:off x="0" y="0"/>
          <a:ext cx="0" cy="0"/>
          <a:chOff x="0" y="0"/>
          <a:chExt cx="0" cy="0"/>
        </a:xfrm>
      </p:grpSpPr>
      <p:sp>
        <p:nvSpPr>
          <p:cNvPr id="1745" name="Google Shape;1745;p135:notes"/>
          <p:cNvSpPr txBox="1">
            <a:spLocks noGrp="1"/>
          </p:cNvSpPr>
          <p:nvPr>
            <p:ph type="body" idx="1"/>
          </p:nvPr>
        </p:nvSpPr>
        <p:spPr>
          <a:xfrm>
            <a:off x="731520" y="4560570"/>
            <a:ext cx="5852160" cy="4320540"/>
          </a:xfrm>
          <a:prstGeom prst="rect">
            <a:avLst/>
          </a:prstGeom>
        </p:spPr>
        <p:txBody>
          <a:bodyPr spcFirstLastPara="1" wrap="square" lIns="96645" tIns="48309" rIns="96645" bIns="48309" anchor="t" anchorCtr="0">
            <a:noAutofit/>
          </a:bodyPr>
          <a:lstStyle/>
          <a:p>
            <a:pPr marL="0" indent="0" defTabSz="966612">
              <a:defRPr/>
            </a:pPr>
            <a:r>
              <a:rPr lang="en-GB" dirty="0"/>
              <a:t>ADV Syllabus: G.6.3</a:t>
            </a:r>
          </a:p>
        </p:txBody>
      </p:sp>
      <p:sp>
        <p:nvSpPr>
          <p:cNvPr id="1746" name="Google Shape;1746;p135: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1"/>
        <p:cNvGrpSpPr/>
        <p:nvPr/>
      </p:nvGrpSpPr>
      <p:grpSpPr>
        <a:xfrm>
          <a:off x="0" y="0"/>
          <a:ext cx="0" cy="0"/>
          <a:chOff x="0" y="0"/>
          <a:chExt cx="0" cy="0"/>
        </a:xfrm>
      </p:grpSpPr>
      <p:sp>
        <p:nvSpPr>
          <p:cNvPr id="1752" name="Google Shape;1752;p136:notes"/>
          <p:cNvSpPr txBox="1">
            <a:spLocks noGrp="1"/>
          </p:cNvSpPr>
          <p:nvPr>
            <p:ph type="body" idx="1"/>
          </p:nvPr>
        </p:nvSpPr>
        <p:spPr>
          <a:xfrm>
            <a:off x="731520" y="4560570"/>
            <a:ext cx="5852160" cy="4320540"/>
          </a:xfrm>
          <a:prstGeom prst="rect">
            <a:avLst/>
          </a:prstGeom>
        </p:spPr>
        <p:txBody>
          <a:bodyPr spcFirstLastPara="1" wrap="square" lIns="96645" tIns="48309" rIns="96645" bIns="48309" anchor="t" anchorCtr="0">
            <a:noAutofit/>
          </a:bodyPr>
          <a:lstStyle/>
          <a:p>
            <a:pPr marL="0" indent="0" defTabSz="966612">
              <a:defRPr/>
            </a:pPr>
            <a:r>
              <a:rPr lang="en-GB" dirty="0"/>
              <a:t>ADV Syllabus: G.6.3</a:t>
            </a:r>
          </a:p>
        </p:txBody>
      </p:sp>
      <p:sp>
        <p:nvSpPr>
          <p:cNvPr id="1753" name="Google Shape;1753;p136: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5"/>
        <p:cNvGrpSpPr/>
        <p:nvPr/>
      </p:nvGrpSpPr>
      <p:grpSpPr>
        <a:xfrm>
          <a:off x="0" y="0"/>
          <a:ext cx="0" cy="0"/>
          <a:chOff x="0" y="0"/>
          <a:chExt cx="0" cy="0"/>
        </a:xfrm>
      </p:grpSpPr>
      <p:sp>
        <p:nvSpPr>
          <p:cNvPr id="946" name="Google Shape;946;p78:notes"/>
          <p:cNvSpPr txBox="1">
            <a:spLocks noGrp="1"/>
          </p:cNvSpPr>
          <p:nvPr>
            <p:ph type="body" idx="1"/>
          </p:nvPr>
        </p:nvSpPr>
        <p:spPr>
          <a:xfrm>
            <a:off x="731520" y="4560570"/>
            <a:ext cx="5852160" cy="4320540"/>
          </a:xfrm>
          <a:prstGeom prst="rect">
            <a:avLst/>
          </a:prstGeom>
        </p:spPr>
        <p:txBody>
          <a:bodyPr spcFirstLastPara="1" wrap="square" lIns="96645" tIns="48309" rIns="96645" bIns="48309" anchor="t" anchorCtr="0">
            <a:noAutofit/>
          </a:bodyPr>
          <a:lstStyle/>
          <a:p>
            <a:pPr marL="0" indent="0" defTabSz="966612">
              <a:defRPr/>
            </a:pPr>
            <a:r>
              <a:rPr lang="en-GB" dirty="0"/>
              <a:t>ADV Syllabus: G.6.2</a:t>
            </a:r>
          </a:p>
          <a:p>
            <a:pPr marL="0" indent="0" defTabSz="966612">
              <a:defRPr/>
            </a:pPr>
            <a:endParaRPr lang="en-GB" dirty="0"/>
          </a:p>
        </p:txBody>
      </p:sp>
      <p:sp>
        <p:nvSpPr>
          <p:cNvPr id="947" name="Google Shape;947;p78: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12756762"/>
      </p:ext>
    </p:extLst>
  </p:cSld>
  <p:clrMapOvr>
    <a:masterClrMapping/>
  </p:clrMapOvr>
</p:notes>
</file>

<file path=ppt/notesSlides/notesSlide1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6"/>
        <p:cNvGrpSpPr/>
        <p:nvPr/>
      </p:nvGrpSpPr>
      <p:grpSpPr>
        <a:xfrm>
          <a:off x="0" y="0"/>
          <a:ext cx="0" cy="0"/>
          <a:chOff x="0" y="0"/>
          <a:chExt cx="0" cy="0"/>
        </a:xfrm>
      </p:grpSpPr>
      <p:sp>
        <p:nvSpPr>
          <p:cNvPr id="1767" name="Google Shape;1767;p138: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68" name="Google Shape;1768;p138:notes"/>
          <p:cNvSpPr txBox="1">
            <a:spLocks noGrp="1"/>
          </p:cNvSpPr>
          <p:nvPr>
            <p:ph type="body" idx="1"/>
          </p:nvPr>
        </p:nvSpPr>
        <p:spPr>
          <a:xfrm>
            <a:off x="731520" y="4560570"/>
            <a:ext cx="5852160" cy="4320540"/>
          </a:xfrm>
          <a:prstGeom prst="rect">
            <a:avLst/>
          </a:prstGeom>
          <a:noFill/>
          <a:ln>
            <a:noFill/>
          </a:ln>
        </p:spPr>
        <p:txBody>
          <a:bodyPr spcFirstLastPara="1" wrap="square" lIns="96645" tIns="48309" rIns="96645" bIns="48309" anchor="t" anchorCtr="0">
            <a:noAutofit/>
          </a:bodyPr>
          <a:lstStyle/>
          <a:p>
            <a:pPr marL="0" indent="0" defTabSz="966612">
              <a:buClr>
                <a:schemeClr val="dk1"/>
              </a:buClr>
              <a:buSzPts val="1200"/>
              <a:defRPr/>
            </a:pPr>
            <a:r>
              <a:rPr lang="en-GB" dirty="0"/>
              <a:t>ADV Syllabus: G.7.1</a:t>
            </a:r>
          </a:p>
        </p:txBody>
      </p:sp>
      <p:sp>
        <p:nvSpPr>
          <p:cNvPr id="1769" name="Google Shape;1769;p138:notes"/>
          <p:cNvSpPr txBox="1">
            <a:spLocks noGrp="1"/>
          </p:cNvSpPr>
          <p:nvPr>
            <p:ph type="sldNum" idx="12"/>
          </p:nvPr>
        </p:nvSpPr>
        <p:spPr>
          <a:xfrm>
            <a:off x="4143587" y="9119474"/>
            <a:ext cx="3169920" cy="480060"/>
          </a:xfrm>
          <a:prstGeom prst="rect">
            <a:avLst/>
          </a:prstGeom>
          <a:noFill/>
          <a:ln>
            <a:noFill/>
          </a:ln>
        </p:spPr>
        <p:txBody>
          <a:bodyPr spcFirstLastPara="1" wrap="square" lIns="96645" tIns="48309" rIns="96645" bIns="48309" anchor="b" anchorCtr="0">
            <a:noAutofit/>
          </a:bodyPr>
          <a:lstStyle/>
          <a:p>
            <a:pPr algn="r"/>
            <a:fld id="{00000000-1234-1234-1234-123412341234}" type="slidenum">
              <a:rPr lang="en-US">
                <a:latin typeface="Wingdings" panose="05000000000000000000" pitchFamily="2" charset="2"/>
              </a:rPr>
              <a:pPr algn="r"/>
              <a:t>149</a:t>
            </a:fld>
            <a:endParaRPr dirty="0">
              <a:latin typeface="Wingdings" panose="05000000000000000000" pitchFamily="2" charset="2"/>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p10: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8" name="Google Shape;158;p10:notes"/>
          <p:cNvSpPr txBox="1">
            <a:spLocks noGrp="1"/>
          </p:cNvSpPr>
          <p:nvPr>
            <p:ph type="body" idx="1"/>
          </p:nvPr>
        </p:nvSpPr>
        <p:spPr>
          <a:xfrm>
            <a:off x="731520" y="4560570"/>
            <a:ext cx="5852160" cy="4320540"/>
          </a:xfrm>
          <a:prstGeom prst="rect">
            <a:avLst/>
          </a:prstGeom>
          <a:noFill/>
          <a:ln>
            <a:noFill/>
          </a:ln>
        </p:spPr>
        <p:txBody>
          <a:bodyPr spcFirstLastPara="1" wrap="square" lIns="96645" tIns="48309" rIns="96645" bIns="48309" anchor="t" anchorCtr="0">
            <a:noAutofit/>
          </a:bodyPr>
          <a:lstStyle/>
          <a:p>
            <a:pPr marL="0" indent="0" defTabSz="966612">
              <a:buClr>
                <a:schemeClr val="dk1"/>
              </a:buClr>
              <a:buSzPts val="1200"/>
              <a:defRPr/>
            </a:pPr>
            <a:r>
              <a:rPr lang="en-GB" dirty="0"/>
              <a:t>ADV Syllabus: F.1.2</a:t>
            </a:r>
          </a:p>
        </p:txBody>
      </p:sp>
      <p:sp>
        <p:nvSpPr>
          <p:cNvPr id="159" name="Google Shape;159;p10:notes"/>
          <p:cNvSpPr txBox="1">
            <a:spLocks noGrp="1"/>
          </p:cNvSpPr>
          <p:nvPr>
            <p:ph type="sldNum" idx="12"/>
          </p:nvPr>
        </p:nvSpPr>
        <p:spPr>
          <a:xfrm>
            <a:off x="4143587" y="9119474"/>
            <a:ext cx="3169920" cy="480060"/>
          </a:xfrm>
          <a:prstGeom prst="rect">
            <a:avLst/>
          </a:prstGeom>
          <a:noFill/>
          <a:ln>
            <a:noFill/>
          </a:ln>
        </p:spPr>
        <p:txBody>
          <a:bodyPr spcFirstLastPara="1" wrap="square" lIns="96645" tIns="48309" rIns="96645" bIns="48309" anchor="b" anchorCtr="0">
            <a:noAutofit/>
          </a:bodyPr>
          <a:lstStyle/>
          <a:p>
            <a:pPr algn="r"/>
            <a:fld id="{00000000-1234-1234-1234-123412341234}" type="slidenum">
              <a:rPr lang="en-US">
                <a:latin typeface="Wingdings" panose="05000000000000000000" pitchFamily="2" charset="2"/>
              </a:rPr>
              <a:pPr algn="r"/>
              <a:t>15</a:t>
            </a:fld>
            <a:endParaRPr dirty="0">
              <a:latin typeface="Wingdings" panose="05000000000000000000" pitchFamily="2" charset="2"/>
            </a:endParaRPr>
          </a:p>
        </p:txBody>
      </p:sp>
    </p:spTree>
  </p:cSld>
  <p:clrMapOvr>
    <a:masterClrMapping/>
  </p:clrMapOvr>
</p:notes>
</file>

<file path=ppt/notesSlides/notesSlide1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6"/>
        <p:cNvGrpSpPr/>
        <p:nvPr/>
      </p:nvGrpSpPr>
      <p:grpSpPr>
        <a:xfrm>
          <a:off x="0" y="0"/>
          <a:ext cx="0" cy="0"/>
          <a:chOff x="0" y="0"/>
          <a:chExt cx="0" cy="0"/>
        </a:xfrm>
      </p:grpSpPr>
      <p:sp>
        <p:nvSpPr>
          <p:cNvPr id="1777" name="Google Shape;1777;p139: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78" name="Google Shape;1778;p139:notes"/>
          <p:cNvSpPr txBox="1">
            <a:spLocks noGrp="1"/>
          </p:cNvSpPr>
          <p:nvPr>
            <p:ph type="body" idx="1"/>
          </p:nvPr>
        </p:nvSpPr>
        <p:spPr>
          <a:xfrm>
            <a:off x="731520" y="4560570"/>
            <a:ext cx="5852160" cy="4320540"/>
          </a:xfrm>
          <a:prstGeom prst="rect">
            <a:avLst/>
          </a:prstGeom>
          <a:noFill/>
          <a:ln>
            <a:noFill/>
          </a:ln>
        </p:spPr>
        <p:txBody>
          <a:bodyPr spcFirstLastPara="1" wrap="square" lIns="96645" tIns="48309" rIns="96645" bIns="48309" anchor="t" anchorCtr="0">
            <a:noAutofit/>
          </a:bodyPr>
          <a:lstStyle/>
          <a:p>
            <a:pPr marL="0" indent="0" defTabSz="966612">
              <a:buClr>
                <a:schemeClr val="dk1"/>
              </a:buClr>
              <a:buSzPts val="1200"/>
              <a:defRPr/>
            </a:pPr>
            <a:r>
              <a:rPr lang="en-GB" dirty="0"/>
              <a:t>ADV Syllabus: G.7.1</a:t>
            </a:r>
          </a:p>
          <a:p>
            <a:pPr marL="0" indent="0">
              <a:buClr>
                <a:schemeClr val="dk1"/>
              </a:buClr>
              <a:buSzPts val="1200"/>
            </a:pPr>
            <a:endParaRPr dirty="0"/>
          </a:p>
        </p:txBody>
      </p:sp>
      <p:sp>
        <p:nvSpPr>
          <p:cNvPr id="1779" name="Google Shape;1779;p139:notes"/>
          <p:cNvSpPr txBox="1">
            <a:spLocks noGrp="1"/>
          </p:cNvSpPr>
          <p:nvPr>
            <p:ph type="sldNum" idx="12"/>
          </p:nvPr>
        </p:nvSpPr>
        <p:spPr>
          <a:xfrm>
            <a:off x="4143587" y="9119474"/>
            <a:ext cx="3169920" cy="480060"/>
          </a:xfrm>
          <a:prstGeom prst="rect">
            <a:avLst/>
          </a:prstGeom>
          <a:noFill/>
          <a:ln>
            <a:noFill/>
          </a:ln>
        </p:spPr>
        <p:txBody>
          <a:bodyPr spcFirstLastPara="1" wrap="square" lIns="96645" tIns="48309" rIns="96645" bIns="48309" anchor="b" anchorCtr="0">
            <a:noAutofit/>
          </a:bodyPr>
          <a:lstStyle/>
          <a:p>
            <a:pPr algn="r"/>
            <a:fld id="{00000000-1234-1234-1234-123412341234}" type="slidenum">
              <a:rPr lang="en-US">
                <a:latin typeface="Wingdings" panose="05000000000000000000" pitchFamily="2" charset="2"/>
              </a:rPr>
              <a:pPr algn="r"/>
              <a:t>150</a:t>
            </a:fld>
            <a:endParaRPr dirty="0">
              <a:latin typeface="Wingdings" panose="05000000000000000000" pitchFamily="2" charset="2"/>
            </a:endParaRPr>
          </a:p>
        </p:txBody>
      </p:sp>
    </p:spTree>
  </p:cSld>
  <p:clrMapOvr>
    <a:masterClrMapping/>
  </p:clrMapOvr>
</p:notes>
</file>

<file path=ppt/notesSlides/notesSlide1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6"/>
        <p:cNvGrpSpPr/>
        <p:nvPr/>
      </p:nvGrpSpPr>
      <p:grpSpPr>
        <a:xfrm>
          <a:off x="0" y="0"/>
          <a:ext cx="0" cy="0"/>
          <a:chOff x="0" y="0"/>
          <a:chExt cx="0" cy="0"/>
        </a:xfrm>
      </p:grpSpPr>
      <p:sp>
        <p:nvSpPr>
          <p:cNvPr id="1797" name="Google Shape;1797;p140: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98" name="Google Shape;1798;p140:notes"/>
          <p:cNvSpPr txBox="1">
            <a:spLocks noGrp="1"/>
          </p:cNvSpPr>
          <p:nvPr>
            <p:ph type="body" idx="1"/>
          </p:nvPr>
        </p:nvSpPr>
        <p:spPr>
          <a:xfrm>
            <a:off x="731520" y="4560570"/>
            <a:ext cx="5852160" cy="4320540"/>
          </a:xfrm>
          <a:prstGeom prst="rect">
            <a:avLst/>
          </a:prstGeom>
          <a:noFill/>
          <a:ln>
            <a:noFill/>
          </a:ln>
        </p:spPr>
        <p:txBody>
          <a:bodyPr spcFirstLastPara="1" wrap="square" lIns="96645" tIns="48309" rIns="96645" bIns="48309" anchor="t" anchorCtr="0">
            <a:noAutofit/>
          </a:bodyPr>
          <a:lstStyle/>
          <a:p>
            <a:pPr marL="0" indent="0" defTabSz="966612">
              <a:buClr>
                <a:schemeClr val="dk1"/>
              </a:buClr>
              <a:buSzPts val="1200"/>
              <a:defRPr/>
            </a:pPr>
            <a:r>
              <a:rPr lang="en-GB" dirty="0"/>
              <a:t>ADV Syllabus: G.7.1</a:t>
            </a:r>
          </a:p>
          <a:p>
            <a:pPr marL="0" indent="0">
              <a:buClr>
                <a:schemeClr val="dk1"/>
              </a:buClr>
              <a:buSzPts val="1200"/>
            </a:pPr>
            <a:endParaRPr dirty="0"/>
          </a:p>
        </p:txBody>
      </p:sp>
      <p:sp>
        <p:nvSpPr>
          <p:cNvPr id="1799" name="Google Shape;1799;p140:notes"/>
          <p:cNvSpPr txBox="1">
            <a:spLocks noGrp="1"/>
          </p:cNvSpPr>
          <p:nvPr>
            <p:ph type="sldNum" idx="12"/>
          </p:nvPr>
        </p:nvSpPr>
        <p:spPr>
          <a:xfrm>
            <a:off x="4143587" y="9119474"/>
            <a:ext cx="3169920" cy="480060"/>
          </a:xfrm>
          <a:prstGeom prst="rect">
            <a:avLst/>
          </a:prstGeom>
          <a:noFill/>
          <a:ln>
            <a:noFill/>
          </a:ln>
        </p:spPr>
        <p:txBody>
          <a:bodyPr spcFirstLastPara="1" wrap="square" lIns="96645" tIns="48309" rIns="96645" bIns="48309" anchor="b" anchorCtr="0">
            <a:noAutofit/>
          </a:bodyPr>
          <a:lstStyle/>
          <a:p>
            <a:pPr algn="r"/>
            <a:fld id="{00000000-1234-1234-1234-123412341234}" type="slidenum">
              <a:rPr lang="en-US">
                <a:latin typeface="Wingdings" panose="05000000000000000000" pitchFamily="2" charset="2"/>
              </a:rPr>
              <a:pPr algn="r"/>
              <a:t>151</a:t>
            </a:fld>
            <a:endParaRPr dirty="0">
              <a:latin typeface="Wingdings" panose="05000000000000000000" pitchFamily="2" charset="2"/>
            </a:endParaRPr>
          </a:p>
        </p:txBody>
      </p:sp>
    </p:spTree>
  </p:cSld>
  <p:clrMapOvr>
    <a:masterClrMapping/>
  </p:clrMapOvr>
</p:notes>
</file>

<file path=ppt/notesSlides/notesSlide1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5"/>
        <p:cNvGrpSpPr/>
        <p:nvPr/>
      </p:nvGrpSpPr>
      <p:grpSpPr>
        <a:xfrm>
          <a:off x="0" y="0"/>
          <a:ext cx="0" cy="0"/>
          <a:chOff x="0" y="0"/>
          <a:chExt cx="0" cy="0"/>
        </a:xfrm>
      </p:grpSpPr>
      <p:sp>
        <p:nvSpPr>
          <p:cNvPr id="1806" name="Google Shape;1806;p141:notes"/>
          <p:cNvSpPr txBox="1">
            <a:spLocks noGrp="1"/>
          </p:cNvSpPr>
          <p:nvPr>
            <p:ph type="body" idx="1"/>
          </p:nvPr>
        </p:nvSpPr>
        <p:spPr>
          <a:xfrm>
            <a:off x="731520" y="4560570"/>
            <a:ext cx="5852160" cy="4320540"/>
          </a:xfrm>
          <a:prstGeom prst="rect">
            <a:avLst/>
          </a:prstGeom>
        </p:spPr>
        <p:txBody>
          <a:bodyPr spcFirstLastPara="1" wrap="square" lIns="96645" tIns="48309" rIns="96645" bIns="48309" anchor="t" anchorCtr="0">
            <a:noAutofit/>
          </a:bodyPr>
          <a:lstStyle/>
          <a:p>
            <a:pPr marL="0" indent="0" defTabSz="966612">
              <a:defRPr/>
            </a:pPr>
            <a:r>
              <a:rPr lang="en-GB" dirty="0"/>
              <a:t>ADV Syllabus: G.7.1</a:t>
            </a:r>
          </a:p>
        </p:txBody>
      </p:sp>
      <p:sp>
        <p:nvSpPr>
          <p:cNvPr id="1807" name="Google Shape;1807;p141: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2"/>
        <p:cNvGrpSpPr/>
        <p:nvPr/>
      </p:nvGrpSpPr>
      <p:grpSpPr>
        <a:xfrm>
          <a:off x="0" y="0"/>
          <a:ext cx="0" cy="0"/>
          <a:chOff x="0" y="0"/>
          <a:chExt cx="0" cy="0"/>
        </a:xfrm>
      </p:grpSpPr>
      <p:sp>
        <p:nvSpPr>
          <p:cNvPr id="1813" name="Google Shape;1813;p142:notes"/>
          <p:cNvSpPr txBox="1">
            <a:spLocks noGrp="1"/>
          </p:cNvSpPr>
          <p:nvPr>
            <p:ph type="body" idx="1"/>
          </p:nvPr>
        </p:nvSpPr>
        <p:spPr>
          <a:xfrm>
            <a:off x="731520" y="4560570"/>
            <a:ext cx="5852160" cy="4320540"/>
          </a:xfrm>
          <a:prstGeom prst="rect">
            <a:avLst/>
          </a:prstGeom>
        </p:spPr>
        <p:txBody>
          <a:bodyPr spcFirstLastPara="1" wrap="square" lIns="96645" tIns="48309" rIns="96645" bIns="48309" anchor="t" anchorCtr="0">
            <a:noAutofit/>
          </a:bodyPr>
          <a:lstStyle/>
          <a:p>
            <a:pPr marL="0" indent="0" defTabSz="966612">
              <a:defRPr/>
            </a:pPr>
            <a:r>
              <a:rPr lang="en-GB" dirty="0"/>
              <a:t>ADV Syllabus: G.7.2</a:t>
            </a:r>
          </a:p>
        </p:txBody>
      </p:sp>
      <p:sp>
        <p:nvSpPr>
          <p:cNvPr id="1814" name="Google Shape;1814;p142: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3"/>
        <p:cNvGrpSpPr/>
        <p:nvPr/>
      </p:nvGrpSpPr>
      <p:grpSpPr>
        <a:xfrm>
          <a:off x="0" y="0"/>
          <a:ext cx="0" cy="0"/>
          <a:chOff x="0" y="0"/>
          <a:chExt cx="0" cy="0"/>
        </a:xfrm>
      </p:grpSpPr>
      <p:sp>
        <p:nvSpPr>
          <p:cNvPr id="1824" name="Google Shape;1824;p143:notes"/>
          <p:cNvSpPr txBox="1">
            <a:spLocks noGrp="1"/>
          </p:cNvSpPr>
          <p:nvPr>
            <p:ph type="body" idx="1"/>
          </p:nvPr>
        </p:nvSpPr>
        <p:spPr>
          <a:xfrm>
            <a:off x="731520" y="4560570"/>
            <a:ext cx="5852160" cy="4320540"/>
          </a:xfrm>
          <a:prstGeom prst="rect">
            <a:avLst/>
          </a:prstGeom>
        </p:spPr>
        <p:txBody>
          <a:bodyPr spcFirstLastPara="1" wrap="square" lIns="96645" tIns="48309" rIns="96645" bIns="48309" anchor="t" anchorCtr="0">
            <a:noAutofit/>
          </a:bodyPr>
          <a:lstStyle/>
          <a:p>
            <a:pPr marL="0" indent="0" defTabSz="966612">
              <a:defRPr/>
            </a:pPr>
            <a:r>
              <a:rPr lang="en-GB" dirty="0"/>
              <a:t>ADV Syllabus: G.7.2</a:t>
            </a:r>
          </a:p>
        </p:txBody>
      </p:sp>
      <p:sp>
        <p:nvSpPr>
          <p:cNvPr id="1825" name="Google Shape;1825;p143: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8"/>
        <p:cNvGrpSpPr/>
        <p:nvPr/>
      </p:nvGrpSpPr>
      <p:grpSpPr>
        <a:xfrm>
          <a:off x="0" y="0"/>
          <a:ext cx="0" cy="0"/>
          <a:chOff x="0" y="0"/>
          <a:chExt cx="0" cy="0"/>
        </a:xfrm>
      </p:grpSpPr>
      <p:sp>
        <p:nvSpPr>
          <p:cNvPr id="1839" name="Google Shape;1839;p144: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840" name="Google Shape;1840;p144:notes"/>
          <p:cNvSpPr txBox="1">
            <a:spLocks noGrp="1"/>
          </p:cNvSpPr>
          <p:nvPr>
            <p:ph type="body" idx="1"/>
          </p:nvPr>
        </p:nvSpPr>
        <p:spPr>
          <a:xfrm>
            <a:off x="731520" y="4560570"/>
            <a:ext cx="5852160" cy="4320540"/>
          </a:xfrm>
          <a:prstGeom prst="rect">
            <a:avLst/>
          </a:prstGeom>
          <a:noFill/>
          <a:ln>
            <a:noFill/>
          </a:ln>
        </p:spPr>
        <p:txBody>
          <a:bodyPr spcFirstLastPara="1" wrap="square" lIns="96645" tIns="48309" rIns="96645" bIns="48309" anchor="t" anchorCtr="0">
            <a:noAutofit/>
          </a:bodyPr>
          <a:lstStyle/>
          <a:p>
            <a:pPr marL="0" indent="0" defTabSz="966612">
              <a:buClr>
                <a:schemeClr val="dk1"/>
              </a:buClr>
              <a:buSzPts val="1200"/>
              <a:defRPr/>
            </a:pPr>
            <a:r>
              <a:rPr lang="en-GB" dirty="0"/>
              <a:t>ADV Syllabus: G.7.2</a:t>
            </a:r>
          </a:p>
          <a:p>
            <a:pPr marL="0" indent="0">
              <a:buClr>
                <a:schemeClr val="dk1"/>
              </a:buClr>
              <a:buSzPts val="1200"/>
            </a:pPr>
            <a:endParaRPr dirty="0"/>
          </a:p>
        </p:txBody>
      </p:sp>
      <p:sp>
        <p:nvSpPr>
          <p:cNvPr id="1841" name="Google Shape;1841;p144:notes"/>
          <p:cNvSpPr txBox="1">
            <a:spLocks noGrp="1"/>
          </p:cNvSpPr>
          <p:nvPr>
            <p:ph type="sldNum" idx="12"/>
          </p:nvPr>
        </p:nvSpPr>
        <p:spPr>
          <a:xfrm>
            <a:off x="4143587" y="9119474"/>
            <a:ext cx="3169920" cy="480060"/>
          </a:xfrm>
          <a:prstGeom prst="rect">
            <a:avLst/>
          </a:prstGeom>
          <a:noFill/>
          <a:ln>
            <a:noFill/>
          </a:ln>
        </p:spPr>
        <p:txBody>
          <a:bodyPr spcFirstLastPara="1" wrap="square" lIns="96645" tIns="48309" rIns="96645" bIns="48309" anchor="b" anchorCtr="0">
            <a:noAutofit/>
          </a:bodyPr>
          <a:lstStyle/>
          <a:p>
            <a:pPr algn="r"/>
            <a:fld id="{00000000-1234-1234-1234-123412341234}" type="slidenum">
              <a:rPr lang="en-US">
                <a:latin typeface="Wingdings" panose="05000000000000000000" pitchFamily="2" charset="2"/>
              </a:rPr>
              <a:pPr algn="r"/>
              <a:t>155</a:t>
            </a:fld>
            <a:endParaRPr dirty="0">
              <a:latin typeface="Wingdings" panose="05000000000000000000" pitchFamily="2" charset="2"/>
            </a:endParaRPr>
          </a:p>
        </p:txBody>
      </p:sp>
    </p:spTree>
  </p:cSld>
  <p:clrMapOvr>
    <a:masterClrMapping/>
  </p:clrMapOvr>
</p:notes>
</file>

<file path=ppt/notesSlides/notesSlide1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3"/>
        <p:cNvGrpSpPr/>
        <p:nvPr/>
      </p:nvGrpSpPr>
      <p:grpSpPr>
        <a:xfrm>
          <a:off x="0" y="0"/>
          <a:ext cx="0" cy="0"/>
          <a:chOff x="0" y="0"/>
          <a:chExt cx="0" cy="0"/>
        </a:xfrm>
      </p:grpSpPr>
      <p:sp>
        <p:nvSpPr>
          <p:cNvPr id="1874" name="Google Shape;1874;p145:notes"/>
          <p:cNvSpPr txBox="1">
            <a:spLocks noGrp="1"/>
          </p:cNvSpPr>
          <p:nvPr>
            <p:ph type="body" idx="1"/>
          </p:nvPr>
        </p:nvSpPr>
        <p:spPr>
          <a:xfrm>
            <a:off x="731520" y="4560570"/>
            <a:ext cx="5852160" cy="4320540"/>
          </a:xfrm>
          <a:prstGeom prst="rect">
            <a:avLst/>
          </a:prstGeom>
        </p:spPr>
        <p:txBody>
          <a:bodyPr spcFirstLastPara="1" wrap="square" lIns="96645" tIns="48309" rIns="96645" bIns="48309" anchor="t" anchorCtr="0">
            <a:noAutofit/>
          </a:bodyPr>
          <a:lstStyle/>
          <a:p>
            <a:pPr marL="0" indent="0" defTabSz="966612">
              <a:defRPr/>
            </a:pPr>
            <a:r>
              <a:rPr lang="en-GB" dirty="0"/>
              <a:t>ADV Syllabus: G.7.2</a:t>
            </a:r>
          </a:p>
          <a:p>
            <a:pPr marL="0" indent="0"/>
            <a:endParaRPr dirty="0"/>
          </a:p>
        </p:txBody>
      </p:sp>
      <p:sp>
        <p:nvSpPr>
          <p:cNvPr id="1875" name="Google Shape;1875;p145: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4"/>
        <p:cNvGrpSpPr/>
        <p:nvPr/>
      </p:nvGrpSpPr>
      <p:grpSpPr>
        <a:xfrm>
          <a:off x="0" y="0"/>
          <a:ext cx="0" cy="0"/>
          <a:chOff x="0" y="0"/>
          <a:chExt cx="0" cy="0"/>
        </a:xfrm>
      </p:grpSpPr>
      <p:sp>
        <p:nvSpPr>
          <p:cNvPr id="1885" name="Google Shape;1885;p146:notes"/>
          <p:cNvSpPr txBox="1">
            <a:spLocks noGrp="1"/>
          </p:cNvSpPr>
          <p:nvPr>
            <p:ph type="body" idx="1"/>
          </p:nvPr>
        </p:nvSpPr>
        <p:spPr>
          <a:xfrm>
            <a:off x="731520" y="4560570"/>
            <a:ext cx="5852160" cy="4320540"/>
          </a:xfrm>
          <a:prstGeom prst="rect">
            <a:avLst/>
          </a:prstGeom>
        </p:spPr>
        <p:txBody>
          <a:bodyPr spcFirstLastPara="1" wrap="square" lIns="96645" tIns="48309" rIns="96645" bIns="48309" anchor="t" anchorCtr="0">
            <a:noAutofit/>
          </a:bodyPr>
          <a:lstStyle/>
          <a:p>
            <a:pPr marL="0" indent="0" defTabSz="966612">
              <a:defRPr/>
            </a:pPr>
            <a:r>
              <a:rPr lang="en-GB" dirty="0"/>
              <a:t>ADV Syllabus: G.7.3</a:t>
            </a:r>
          </a:p>
        </p:txBody>
      </p:sp>
      <p:sp>
        <p:nvSpPr>
          <p:cNvPr id="1886" name="Google Shape;1886;p146: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5"/>
        <p:cNvGrpSpPr/>
        <p:nvPr/>
      </p:nvGrpSpPr>
      <p:grpSpPr>
        <a:xfrm>
          <a:off x="0" y="0"/>
          <a:ext cx="0" cy="0"/>
          <a:chOff x="0" y="0"/>
          <a:chExt cx="0" cy="0"/>
        </a:xfrm>
      </p:grpSpPr>
      <p:sp>
        <p:nvSpPr>
          <p:cNvPr id="946" name="Google Shape;946;p78:notes"/>
          <p:cNvSpPr txBox="1">
            <a:spLocks noGrp="1"/>
          </p:cNvSpPr>
          <p:nvPr>
            <p:ph type="body" idx="1"/>
          </p:nvPr>
        </p:nvSpPr>
        <p:spPr>
          <a:xfrm>
            <a:off x="731520" y="4560570"/>
            <a:ext cx="5852160" cy="4320540"/>
          </a:xfrm>
          <a:prstGeom prst="rect">
            <a:avLst/>
          </a:prstGeom>
        </p:spPr>
        <p:txBody>
          <a:bodyPr spcFirstLastPara="1" wrap="square" lIns="96645" tIns="48309" rIns="96645" bIns="48309" anchor="t" anchorCtr="0">
            <a:noAutofit/>
          </a:bodyPr>
          <a:lstStyle/>
          <a:p>
            <a:pPr marL="0" indent="0" defTabSz="966612">
              <a:defRPr/>
            </a:pPr>
            <a:r>
              <a:rPr lang="en-GB" dirty="0"/>
              <a:t>ADV Syllabus: G.7.2</a:t>
            </a:r>
          </a:p>
          <a:p>
            <a:pPr marL="0" indent="0" defTabSz="966612">
              <a:defRPr/>
            </a:pPr>
            <a:endParaRPr lang="en-GB" dirty="0"/>
          </a:p>
        </p:txBody>
      </p:sp>
      <p:sp>
        <p:nvSpPr>
          <p:cNvPr id="947" name="Google Shape;947;p78: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0854166"/>
      </p:ext>
    </p:extLst>
  </p:cSld>
  <p:clrMapOvr>
    <a:masterClrMapping/>
  </p:clrMapOvr>
</p:notes>
</file>

<file path=ppt/notesSlides/notesSlide1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1"/>
        <p:cNvGrpSpPr/>
        <p:nvPr/>
      </p:nvGrpSpPr>
      <p:grpSpPr>
        <a:xfrm>
          <a:off x="0" y="0"/>
          <a:ext cx="0" cy="0"/>
          <a:chOff x="0" y="0"/>
          <a:chExt cx="0" cy="0"/>
        </a:xfrm>
      </p:grpSpPr>
      <p:sp>
        <p:nvSpPr>
          <p:cNvPr id="1892" name="Google Shape;1892;p147: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93" name="Google Shape;1893;p147:notes"/>
          <p:cNvSpPr txBox="1">
            <a:spLocks noGrp="1"/>
          </p:cNvSpPr>
          <p:nvPr>
            <p:ph type="body" idx="1"/>
          </p:nvPr>
        </p:nvSpPr>
        <p:spPr>
          <a:xfrm>
            <a:off x="731520" y="4560570"/>
            <a:ext cx="5852160" cy="4320540"/>
          </a:xfrm>
          <a:prstGeom prst="rect">
            <a:avLst/>
          </a:prstGeom>
          <a:noFill/>
          <a:ln>
            <a:noFill/>
          </a:ln>
        </p:spPr>
        <p:txBody>
          <a:bodyPr spcFirstLastPara="1" wrap="square" lIns="96645" tIns="48309" rIns="96645" bIns="48309" anchor="t" anchorCtr="0">
            <a:noAutofit/>
          </a:bodyPr>
          <a:lstStyle/>
          <a:p>
            <a:pPr marL="0" indent="0" defTabSz="966612">
              <a:buClr>
                <a:schemeClr val="dk1"/>
              </a:buClr>
              <a:buSzPts val="1200"/>
              <a:defRPr/>
            </a:pPr>
            <a:r>
              <a:rPr lang="en-GB" dirty="0"/>
              <a:t>ADV Syllabus: G.8.1</a:t>
            </a:r>
          </a:p>
        </p:txBody>
      </p:sp>
      <p:sp>
        <p:nvSpPr>
          <p:cNvPr id="1894" name="Google Shape;1894;p147:notes"/>
          <p:cNvSpPr txBox="1">
            <a:spLocks noGrp="1"/>
          </p:cNvSpPr>
          <p:nvPr>
            <p:ph type="sldNum" idx="12"/>
          </p:nvPr>
        </p:nvSpPr>
        <p:spPr>
          <a:xfrm>
            <a:off x="4143587" y="9119474"/>
            <a:ext cx="3169920" cy="480060"/>
          </a:xfrm>
          <a:prstGeom prst="rect">
            <a:avLst/>
          </a:prstGeom>
          <a:noFill/>
          <a:ln>
            <a:noFill/>
          </a:ln>
        </p:spPr>
        <p:txBody>
          <a:bodyPr spcFirstLastPara="1" wrap="square" lIns="96645" tIns="48309" rIns="96645" bIns="48309" anchor="b" anchorCtr="0">
            <a:noAutofit/>
          </a:bodyPr>
          <a:lstStyle/>
          <a:p>
            <a:pPr algn="r"/>
            <a:fld id="{00000000-1234-1234-1234-123412341234}" type="slidenum">
              <a:rPr lang="en-US">
                <a:latin typeface="Wingdings" panose="05000000000000000000" pitchFamily="2" charset="2"/>
              </a:rPr>
              <a:pPr algn="r"/>
              <a:t>159</a:t>
            </a:fld>
            <a:endParaRPr dirty="0">
              <a:latin typeface="Wingdings" panose="05000000000000000000" pitchFamily="2" charset="2"/>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p14: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2" name="Google Shape;222;p14:notes"/>
          <p:cNvSpPr txBox="1">
            <a:spLocks noGrp="1"/>
          </p:cNvSpPr>
          <p:nvPr>
            <p:ph type="body" idx="1"/>
          </p:nvPr>
        </p:nvSpPr>
        <p:spPr>
          <a:xfrm>
            <a:off x="731520" y="4560570"/>
            <a:ext cx="5852160" cy="4320540"/>
          </a:xfrm>
          <a:prstGeom prst="rect">
            <a:avLst/>
          </a:prstGeom>
          <a:noFill/>
          <a:ln>
            <a:noFill/>
          </a:ln>
        </p:spPr>
        <p:txBody>
          <a:bodyPr spcFirstLastPara="1" wrap="square" lIns="96645" tIns="48309" rIns="96645" bIns="48309" anchor="t" anchorCtr="0">
            <a:noAutofit/>
          </a:bodyPr>
          <a:lstStyle/>
          <a:p>
            <a:pPr marL="0" indent="0" defTabSz="966612">
              <a:buClr>
                <a:schemeClr val="dk1"/>
              </a:buClr>
              <a:buSzPts val="1200"/>
              <a:defRPr/>
            </a:pPr>
            <a:r>
              <a:rPr lang="en-GB" dirty="0"/>
              <a:t>ADV Syllabus: F.1.2</a:t>
            </a:r>
          </a:p>
        </p:txBody>
      </p:sp>
      <p:sp>
        <p:nvSpPr>
          <p:cNvPr id="223" name="Google Shape;223;p14:notes"/>
          <p:cNvSpPr txBox="1">
            <a:spLocks noGrp="1"/>
          </p:cNvSpPr>
          <p:nvPr>
            <p:ph type="sldNum" idx="12"/>
          </p:nvPr>
        </p:nvSpPr>
        <p:spPr>
          <a:xfrm>
            <a:off x="4143587" y="9119474"/>
            <a:ext cx="3169920" cy="480060"/>
          </a:xfrm>
          <a:prstGeom prst="rect">
            <a:avLst/>
          </a:prstGeom>
          <a:noFill/>
          <a:ln>
            <a:noFill/>
          </a:ln>
        </p:spPr>
        <p:txBody>
          <a:bodyPr spcFirstLastPara="1" wrap="square" lIns="96645" tIns="48309" rIns="96645" bIns="48309" anchor="b" anchorCtr="0">
            <a:noAutofit/>
          </a:bodyPr>
          <a:lstStyle/>
          <a:p>
            <a:pPr algn="r"/>
            <a:fld id="{00000000-1234-1234-1234-123412341234}" type="slidenum">
              <a:rPr lang="en-US"/>
              <a:pPr algn="r"/>
              <a:t>16</a:t>
            </a:fld>
            <a:endParaRPr/>
          </a:p>
        </p:txBody>
      </p:sp>
    </p:spTree>
  </p:cSld>
  <p:clrMapOvr>
    <a:masterClrMapping/>
  </p:clrMapOvr>
</p:notes>
</file>

<file path=ppt/notesSlides/notesSlide1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1"/>
        <p:cNvGrpSpPr/>
        <p:nvPr/>
      </p:nvGrpSpPr>
      <p:grpSpPr>
        <a:xfrm>
          <a:off x="0" y="0"/>
          <a:ext cx="0" cy="0"/>
          <a:chOff x="0" y="0"/>
          <a:chExt cx="0" cy="0"/>
        </a:xfrm>
      </p:grpSpPr>
      <p:sp>
        <p:nvSpPr>
          <p:cNvPr id="1902" name="Google Shape;1902;p148: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03" name="Google Shape;1903;p148:notes"/>
          <p:cNvSpPr txBox="1">
            <a:spLocks noGrp="1"/>
          </p:cNvSpPr>
          <p:nvPr>
            <p:ph type="body" idx="1"/>
          </p:nvPr>
        </p:nvSpPr>
        <p:spPr>
          <a:xfrm>
            <a:off x="731520" y="4560570"/>
            <a:ext cx="5852160" cy="4320540"/>
          </a:xfrm>
          <a:prstGeom prst="rect">
            <a:avLst/>
          </a:prstGeom>
          <a:noFill/>
          <a:ln>
            <a:noFill/>
          </a:ln>
        </p:spPr>
        <p:txBody>
          <a:bodyPr spcFirstLastPara="1" wrap="square" lIns="96645" tIns="48309" rIns="96645" bIns="48309" anchor="t" anchorCtr="0">
            <a:noAutofit/>
          </a:bodyPr>
          <a:lstStyle/>
          <a:p>
            <a:pPr marL="0" indent="0" defTabSz="966612">
              <a:buClr>
                <a:schemeClr val="dk1"/>
              </a:buClr>
              <a:buSzPts val="1200"/>
              <a:defRPr/>
            </a:pPr>
            <a:r>
              <a:rPr lang="en-GB" dirty="0"/>
              <a:t>ADV Syllabus: G.8.1</a:t>
            </a:r>
          </a:p>
          <a:p>
            <a:pPr marL="0" indent="0">
              <a:buClr>
                <a:schemeClr val="dk1"/>
              </a:buClr>
              <a:buSzPts val="1200"/>
            </a:pPr>
            <a:endParaRPr dirty="0"/>
          </a:p>
        </p:txBody>
      </p:sp>
      <p:sp>
        <p:nvSpPr>
          <p:cNvPr id="1904" name="Google Shape;1904;p148:notes"/>
          <p:cNvSpPr txBox="1">
            <a:spLocks noGrp="1"/>
          </p:cNvSpPr>
          <p:nvPr>
            <p:ph type="sldNum" idx="12"/>
          </p:nvPr>
        </p:nvSpPr>
        <p:spPr>
          <a:xfrm>
            <a:off x="4143587" y="9119474"/>
            <a:ext cx="3169920" cy="480060"/>
          </a:xfrm>
          <a:prstGeom prst="rect">
            <a:avLst/>
          </a:prstGeom>
          <a:noFill/>
          <a:ln>
            <a:noFill/>
          </a:ln>
        </p:spPr>
        <p:txBody>
          <a:bodyPr spcFirstLastPara="1" wrap="square" lIns="96645" tIns="48309" rIns="96645" bIns="48309" anchor="b" anchorCtr="0">
            <a:noAutofit/>
          </a:bodyPr>
          <a:lstStyle/>
          <a:p>
            <a:pPr algn="r"/>
            <a:fld id="{00000000-1234-1234-1234-123412341234}" type="slidenum">
              <a:rPr lang="en-US">
                <a:latin typeface="Wingdings" panose="05000000000000000000" pitchFamily="2" charset="2"/>
              </a:rPr>
              <a:pPr algn="r"/>
              <a:t>160</a:t>
            </a:fld>
            <a:endParaRPr dirty="0">
              <a:latin typeface="Wingdings" panose="05000000000000000000" pitchFamily="2" charset="2"/>
            </a:endParaRPr>
          </a:p>
        </p:txBody>
      </p:sp>
    </p:spTree>
  </p:cSld>
  <p:clrMapOvr>
    <a:masterClrMapping/>
  </p:clrMapOvr>
</p:notes>
</file>

<file path=ppt/notesSlides/notesSlide1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1"/>
        <p:cNvGrpSpPr/>
        <p:nvPr/>
      </p:nvGrpSpPr>
      <p:grpSpPr>
        <a:xfrm>
          <a:off x="0" y="0"/>
          <a:ext cx="0" cy="0"/>
          <a:chOff x="0" y="0"/>
          <a:chExt cx="0" cy="0"/>
        </a:xfrm>
      </p:grpSpPr>
      <p:sp>
        <p:nvSpPr>
          <p:cNvPr id="1922" name="Google Shape;1922;p149: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23" name="Google Shape;1923;p149:notes"/>
          <p:cNvSpPr txBox="1">
            <a:spLocks noGrp="1"/>
          </p:cNvSpPr>
          <p:nvPr>
            <p:ph type="body" idx="1"/>
          </p:nvPr>
        </p:nvSpPr>
        <p:spPr>
          <a:xfrm>
            <a:off x="731520" y="4560570"/>
            <a:ext cx="5852160" cy="4320540"/>
          </a:xfrm>
          <a:prstGeom prst="rect">
            <a:avLst/>
          </a:prstGeom>
          <a:noFill/>
          <a:ln>
            <a:noFill/>
          </a:ln>
        </p:spPr>
        <p:txBody>
          <a:bodyPr spcFirstLastPara="1" wrap="square" lIns="96645" tIns="48309" rIns="96645" bIns="48309" anchor="t" anchorCtr="0">
            <a:noAutofit/>
          </a:bodyPr>
          <a:lstStyle/>
          <a:p>
            <a:pPr marL="0" indent="0" defTabSz="966612">
              <a:buClr>
                <a:schemeClr val="dk1"/>
              </a:buClr>
              <a:buSzPts val="1200"/>
              <a:defRPr/>
            </a:pPr>
            <a:r>
              <a:rPr lang="en-GB" dirty="0"/>
              <a:t>ADV Syllabus: G.8.1</a:t>
            </a:r>
          </a:p>
          <a:p>
            <a:pPr marL="0" indent="0">
              <a:buClr>
                <a:schemeClr val="dk1"/>
              </a:buClr>
              <a:buSzPts val="1200"/>
            </a:pPr>
            <a:endParaRPr dirty="0"/>
          </a:p>
        </p:txBody>
      </p:sp>
      <p:sp>
        <p:nvSpPr>
          <p:cNvPr id="1924" name="Google Shape;1924;p149:notes"/>
          <p:cNvSpPr txBox="1">
            <a:spLocks noGrp="1"/>
          </p:cNvSpPr>
          <p:nvPr>
            <p:ph type="sldNum" idx="12"/>
          </p:nvPr>
        </p:nvSpPr>
        <p:spPr>
          <a:xfrm>
            <a:off x="4143587" y="9119474"/>
            <a:ext cx="3169920" cy="480060"/>
          </a:xfrm>
          <a:prstGeom prst="rect">
            <a:avLst/>
          </a:prstGeom>
          <a:noFill/>
          <a:ln>
            <a:noFill/>
          </a:ln>
        </p:spPr>
        <p:txBody>
          <a:bodyPr spcFirstLastPara="1" wrap="square" lIns="96645" tIns="48309" rIns="96645" bIns="48309" anchor="b" anchorCtr="0">
            <a:noAutofit/>
          </a:bodyPr>
          <a:lstStyle/>
          <a:p>
            <a:pPr algn="r"/>
            <a:fld id="{00000000-1234-1234-1234-123412341234}" type="slidenum">
              <a:rPr lang="en-US">
                <a:latin typeface="Wingdings" panose="05000000000000000000" pitchFamily="2" charset="2"/>
              </a:rPr>
              <a:pPr algn="r"/>
              <a:t>161</a:t>
            </a:fld>
            <a:endParaRPr dirty="0">
              <a:latin typeface="Wingdings" panose="05000000000000000000" pitchFamily="2" charset="2"/>
            </a:endParaRPr>
          </a:p>
        </p:txBody>
      </p:sp>
    </p:spTree>
  </p:cSld>
  <p:clrMapOvr>
    <a:masterClrMapping/>
  </p:clrMapOvr>
</p:notes>
</file>

<file path=ppt/notesSlides/notesSlide1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9"/>
        <p:cNvGrpSpPr/>
        <p:nvPr/>
      </p:nvGrpSpPr>
      <p:grpSpPr>
        <a:xfrm>
          <a:off x="0" y="0"/>
          <a:ext cx="0" cy="0"/>
          <a:chOff x="0" y="0"/>
          <a:chExt cx="0" cy="0"/>
        </a:xfrm>
      </p:grpSpPr>
      <p:sp>
        <p:nvSpPr>
          <p:cNvPr id="1930" name="Google Shape;1930;p150:notes"/>
          <p:cNvSpPr txBox="1">
            <a:spLocks noGrp="1"/>
          </p:cNvSpPr>
          <p:nvPr>
            <p:ph type="body" idx="1"/>
          </p:nvPr>
        </p:nvSpPr>
        <p:spPr>
          <a:xfrm>
            <a:off x="731520" y="4560570"/>
            <a:ext cx="5852160" cy="4320540"/>
          </a:xfrm>
          <a:prstGeom prst="rect">
            <a:avLst/>
          </a:prstGeom>
        </p:spPr>
        <p:txBody>
          <a:bodyPr spcFirstLastPara="1" wrap="square" lIns="96645" tIns="48309" rIns="96645" bIns="48309" anchor="t" anchorCtr="0">
            <a:noAutofit/>
          </a:bodyPr>
          <a:lstStyle/>
          <a:p>
            <a:pPr marL="0" indent="0" defTabSz="966612">
              <a:defRPr/>
            </a:pPr>
            <a:r>
              <a:rPr lang="en-GB" dirty="0"/>
              <a:t>ADV Syllabus: G.8.1</a:t>
            </a:r>
          </a:p>
        </p:txBody>
      </p:sp>
      <p:sp>
        <p:nvSpPr>
          <p:cNvPr id="1931" name="Google Shape;1931;p150: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6"/>
        <p:cNvGrpSpPr/>
        <p:nvPr/>
      </p:nvGrpSpPr>
      <p:grpSpPr>
        <a:xfrm>
          <a:off x="0" y="0"/>
          <a:ext cx="0" cy="0"/>
          <a:chOff x="0" y="0"/>
          <a:chExt cx="0" cy="0"/>
        </a:xfrm>
      </p:grpSpPr>
      <p:sp>
        <p:nvSpPr>
          <p:cNvPr id="1937" name="Google Shape;1937;p151:notes"/>
          <p:cNvSpPr txBox="1">
            <a:spLocks noGrp="1"/>
          </p:cNvSpPr>
          <p:nvPr>
            <p:ph type="body" idx="1"/>
          </p:nvPr>
        </p:nvSpPr>
        <p:spPr>
          <a:xfrm>
            <a:off x="731520" y="4560570"/>
            <a:ext cx="5852160" cy="4320540"/>
          </a:xfrm>
          <a:prstGeom prst="rect">
            <a:avLst/>
          </a:prstGeom>
        </p:spPr>
        <p:txBody>
          <a:bodyPr spcFirstLastPara="1" wrap="square" lIns="96645" tIns="48309" rIns="96645" bIns="48309" anchor="t" anchorCtr="0">
            <a:noAutofit/>
          </a:bodyPr>
          <a:lstStyle/>
          <a:p>
            <a:pPr marL="0" indent="0" defTabSz="966612">
              <a:defRPr/>
            </a:pPr>
            <a:r>
              <a:rPr lang="en-GB" dirty="0"/>
              <a:t>ADV Syllabus: G.8.2</a:t>
            </a:r>
          </a:p>
        </p:txBody>
      </p:sp>
      <p:sp>
        <p:nvSpPr>
          <p:cNvPr id="1938" name="Google Shape;1938;p151: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7"/>
        <p:cNvGrpSpPr/>
        <p:nvPr/>
      </p:nvGrpSpPr>
      <p:grpSpPr>
        <a:xfrm>
          <a:off x="0" y="0"/>
          <a:ext cx="0" cy="0"/>
          <a:chOff x="0" y="0"/>
          <a:chExt cx="0" cy="0"/>
        </a:xfrm>
      </p:grpSpPr>
      <p:sp>
        <p:nvSpPr>
          <p:cNvPr id="1948" name="Google Shape;1948;p152:notes"/>
          <p:cNvSpPr txBox="1">
            <a:spLocks noGrp="1"/>
          </p:cNvSpPr>
          <p:nvPr>
            <p:ph type="body" idx="1"/>
          </p:nvPr>
        </p:nvSpPr>
        <p:spPr>
          <a:xfrm>
            <a:off x="731520" y="4560570"/>
            <a:ext cx="5852160" cy="4320540"/>
          </a:xfrm>
          <a:prstGeom prst="rect">
            <a:avLst/>
          </a:prstGeom>
        </p:spPr>
        <p:txBody>
          <a:bodyPr spcFirstLastPara="1" wrap="square" lIns="96645" tIns="48309" rIns="96645" bIns="48309" anchor="t" anchorCtr="0">
            <a:noAutofit/>
          </a:bodyPr>
          <a:lstStyle/>
          <a:p>
            <a:pPr marL="0" indent="0" defTabSz="966612">
              <a:defRPr/>
            </a:pPr>
            <a:r>
              <a:rPr lang="en-GB" dirty="0"/>
              <a:t>ADV Syllabus: G.8.2</a:t>
            </a:r>
          </a:p>
        </p:txBody>
      </p:sp>
      <p:sp>
        <p:nvSpPr>
          <p:cNvPr id="1949" name="Google Shape;1949;p152: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2"/>
        <p:cNvGrpSpPr/>
        <p:nvPr/>
      </p:nvGrpSpPr>
      <p:grpSpPr>
        <a:xfrm>
          <a:off x="0" y="0"/>
          <a:ext cx="0" cy="0"/>
          <a:chOff x="0" y="0"/>
          <a:chExt cx="0" cy="0"/>
        </a:xfrm>
      </p:grpSpPr>
      <p:sp>
        <p:nvSpPr>
          <p:cNvPr id="1963" name="Google Shape;1963;p153: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964" name="Google Shape;1964;p153:notes"/>
          <p:cNvSpPr txBox="1">
            <a:spLocks noGrp="1"/>
          </p:cNvSpPr>
          <p:nvPr>
            <p:ph type="body" idx="1"/>
          </p:nvPr>
        </p:nvSpPr>
        <p:spPr>
          <a:xfrm>
            <a:off x="731520" y="4560570"/>
            <a:ext cx="5852160" cy="4320540"/>
          </a:xfrm>
          <a:prstGeom prst="rect">
            <a:avLst/>
          </a:prstGeom>
          <a:noFill/>
          <a:ln>
            <a:noFill/>
          </a:ln>
        </p:spPr>
        <p:txBody>
          <a:bodyPr spcFirstLastPara="1" wrap="square" lIns="96645" tIns="48309" rIns="96645" bIns="48309" anchor="t" anchorCtr="0">
            <a:noAutofit/>
          </a:bodyPr>
          <a:lstStyle/>
          <a:p>
            <a:pPr marL="0" indent="0" defTabSz="966612">
              <a:buClr>
                <a:schemeClr val="dk1"/>
              </a:buClr>
              <a:buSzPts val="1200"/>
              <a:defRPr/>
            </a:pPr>
            <a:r>
              <a:rPr lang="en-GB" dirty="0"/>
              <a:t>ADV Syllabus: G.8.2</a:t>
            </a:r>
          </a:p>
          <a:p>
            <a:pPr marL="0" indent="0">
              <a:buClr>
                <a:schemeClr val="dk1"/>
              </a:buClr>
              <a:buSzPts val="1200"/>
            </a:pPr>
            <a:endParaRPr dirty="0"/>
          </a:p>
        </p:txBody>
      </p:sp>
      <p:sp>
        <p:nvSpPr>
          <p:cNvPr id="1965" name="Google Shape;1965;p153:notes"/>
          <p:cNvSpPr txBox="1">
            <a:spLocks noGrp="1"/>
          </p:cNvSpPr>
          <p:nvPr>
            <p:ph type="sldNum" idx="12"/>
          </p:nvPr>
        </p:nvSpPr>
        <p:spPr>
          <a:xfrm>
            <a:off x="4143587" y="9119474"/>
            <a:ext cx="3169920" cy="480060"/>
          </a:xfrm>
          <a:prstGeom prst="rect">
            <a:avLst/>
          </a:prstGeom>
          <a:noFill/>
          <a:ln>
            <a:noFill/>
          </a:ln>
        </p:spPr>
        <p:txBody>
          <a:bodyPr spcFirstLastPara="1" wrap="square" lIns="96645" tIns="48309" rIns="96645" bIns="48309" anchor="b" anchorCtr="0">
            <a:noAutofit/>
          </a:bodyPr>
          <a:lstStyle/>
          <a:p>
            <a:pPr algn="r"/>
            <a:fld id="{00000000-1234-1234-1234-123412341234}" type="slidenum">
              <a:rPr lang="en-US">
                <a:latin typeface="Wingdings" panose="05000000000000000000" pitchFamily="2" charset="2"/>
              </a:rPr>
              <a:pPr algn="r"/>
              <a:t>165</a:t>
            </a:fld>
            <a:endParaRPr dirty="0">
              <a:latin typeface="Wingdings" panose="05000000000000000000" pitchFamily="2" charset="2"/>
            </a:endParaRPr>
          </a:p>
        </p:txBody>
      </p:sp>
    </p:spTree>
  </p:cSld>
  <p:clrMapOvr>
    <a:masterClrMapping/>
  </p:clrMapOvr>
</p:notes>
</file>

<file path=ppt/notesSlides/notesSlide1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1"/>
        <p:cNvGrpSpPr/>
        <p:nvPr/>
      </p:nvGrpSpPr>
      <p:grpSpPr>
        <a:xfrm>
          <a:off x="0" y="0"/>
          <a:ext cx="0" cy="0"/>
          <a:chOff x="0" y="0"/>
          <a:chExt cx="0" cy="0"/>
        </a:xfrm>
      </p:grpSpPr>
      <p:sp>
        <p:nvSpPr>
          <p:cNvPr id="1982" name="Google Shape;1982;p154:notes"/>
          <p:cNvSpPr txBox="1">
            <a:spLocks noGrp="1"/>
          </p:cNvSpPr>
          <p:nvPr>
            <p:ph type="body" idx="1"/>
          </p:nvPr>
        </p:nvSpPr>
        <p:spPr>
          <a:xfrm>
            <a:off x="731520" y="4560570"/>
            <a:ext cx="5852160" cy="4320540"/>
          </a:xfrm>
          <a:prstGeom prst="rect">
            <a:avLst/>
          </a:prstGeom>
        </p:spPr>
        <p:txBody>
          <a:bodyPr spcFirstLastPara="1" wrap="square" lIns="96645" tIns="48309" rIns="96645" bIns="48309" anchor="t" anchorCtr="0">
            <a:noAutofit/>
          </a:bodyPr>
          <a:lstStyle/>
          <a:p>
            <a:pPr marL="0" indent="0" defTabSz="966612">
              <a:defRPr/>
            </a:pPr>
            <a:r>
              <a:rPr lang="en-GB" dirty="0"/>
              <a:t>ADV Syllabus: G.8.2</a:t>
            </a:r>
          </a:p>
          <a:p>
            <a:pPr marL="0" indent="0"/>
            <a:endParaRPr dirty="0"/>
          </a:p>
        </p:txBody>
      </p:sp>
      <p:sp>
        <p:nvSpPr>
          <p:cNvPr id="1983" name="Google Shape;1983;p154: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2"/>
        <p:cNvGrpSpPr/>
        <p:nvPr/>
      </p:nvGrpSpPr>
      <p:grpSpPr>
        <a:xfrm>
          <a:off x="0" y="0"/>
          <a:ext cx="0" cy="0"/>
          <a:chOff x="0" y="0"/>
          <a:chExt cx="0" cy="0"/>
        </a:xfrm>
      </p:grpSpPr>
      <p:sp>
        <p:nvSpPr>
          <p:cNvPr id="1993" name="Google Shape;1993;p155:notes"/>
          <p:cNvSpPr txBox="1">
            <a:spLocks noGrp="1"/>
          </p:cNvSpPr>
          <p:nvPr>
            <p:ph type="body" idx="1"/>
          </p:nvPr>
        </p:nvSpPr>
        <p:spPr>
          <a:xfrm>
            <a:off x="731520" y="4560570"/>
            <a:ext cx="5852160" cy="4320540"/>
          </a:xfrm>
          <a:prstGeom prst="rect">
            <a:avLst/>
          </a:prstGeom>
        </p:spPr>
        <p:txBody>
          <a:bodyPr spcFirstLastPara="1" wrap="square" lIns="96645" tIns="48309" rIns="96645" bIns="48309" anchor="t" anchorCtr="0">
            <a:noAutofit/>
          </a:bodyPr>
          <a:lstStyle/>
          <a:p>
            <a:pPr marL="0" indent="0" defTabSz="966612">
              <a:defRPr/>
            </a:pPr>
            <a:r>
              <a:rPr lang="en-GB" dirty="0"/>
              <a:t>ADV Syllabus: G.8.3</a:t>
            </a:r>
          </a:p>
        </p:txBody>
      </p:sp>
      <p:sp>
        <p:nvSpPr>
          <p:cNvPr id="1994" name="Google Shape;1994;p155: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5"/>
        <p:cNvGrpSpPr/>
        <p:nvPr/>
      </p:nvGrpSpPr>
      <p:grpSpPr>
        <a:xfrm>
          <a:off x="0" y="0"/>
          <a:ext cx="0" cy="0"/>
          <a:chOff x="0" y="0"/>
          <a:chExt cx="0" cy="0"/>
        </a:xfrm>
      </p:grpSpPr>
      <p:sp>
        <p:nvSpPr>
          <p:cNvPr id="946" name="Google Shape;946;p78:notes"/>
          <p:cNvSpPr txBox="1">
            <a:spLocks noGrp="1"/>
          </p:cNvSpPr>
          <p:nvPr>
            <p:ph type="body" idx="1"/>
          </p:nvPr>
        </p:nvSpPr>
        <p:spPr>
          <a:xfrm>
            <a:off x="731520" y="4560570"/>
            <a:ext cx="5852160" cy="4320540"/>
          </a:xfrm>
          <a:prstGeom prst="rect">
            <a:avLst/>
          </a:prstGeom>
        </p:spPr>
        <p:txBody>
          <a:bodyPr spcFirstLastPara="1" wrap="square" lIns="96645" tIns="48309" rIns="96645" bIns="48309" anchor="t" anchorCtr="0">
            <a:noAutofit/>
          </a:bodyPr>
          <a:lstStyle/>
          <a:p>
            <a:pPr marL="0" indent="0" defTabSz="966612">
              <a:defRPr/>
            </a:pPr>
            <a:r>
              <a:rPr lang="en-GB" dirty="0"/>
              <a:t>ADV Syllabus: G.8.2</a:t>
            </a:r>
          </a:p>
          <a:p>
            <a:pPr marL="0" indent="0" defTabSz="966612">
              <a:defRPr/>
            </a:pPr>
            <a:endParaRPr lang="en-GB" dirty="0"/>
          </a:p>
        </p:txBody>
      </p:sp>
      <p:sp>
        <p:nvSpPr>
          <p:cNvPr id="947" name="Google Shape;947;p78: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48203658"/>
      </p:ext>
    </p:extLst>
  </p:cSld>
  <p:clrMapOvr>
    <a:masterClrMapping/>
  </p:clrMapOvr>
</p:notes>
</file>

<file path=ppt/notesSlides/notesSlide1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
        <p:cNvGrpSpPr/>
        <p:nvPr/>
      </p:nvGrpSpPr>
      <p:grpSpPr>
        <a:xfrm>
          <a:off x="0" y="0"/>
          <a:ext cx="0" cy="0"/>
          <a:chOff x="0" y="0"/>
          <a:chExt cx="0" cy="0"/>
        </a:xfrm>
      </p:grpSpPr>
      <p:sp>
        <p:nvSpPr>
          <p:cNvPr id="53" name="Google Shape;53;p3: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54" name="Google Shape;54;p3:notes"/>
          <p:cNvSpPr txBox="1">
            <a:spLocks noGrp="1"/>
          </p:cNvSpPr>
          <p:nvPr>
            <p:ph type="body" idx="1"/>
          </p:nvPr>
        </p:nvSpPr>
        <p:spPr>
          <a:xfrm>
            <a:off x="731520" y="4560570"/>
            <a:ext cx="5852160" cy="4320540"/>
          </a:xfrm>
          <a:prstGeom prst="rect">
            <a:avLst/>
          </a:prstGeom>
          <a:noFill/>
          <a:ln>
            <a:noFill/>
          </a:ln>
        </p:spPr>
        <p:txBody>
          <a:bodyPr spcFirstLastPara="1" wrap="square" lIns="96645" tIns="48309" rIns="96645" bIns="48309" anchor="t" anchorCtr="0">
            <a:noAutofit/>
          </a:bodyPr>
          <a:lstStyle/>
          <a:p>
            <a:pPr marL="0" indent="0"/>
            <a:endParaRPr/>
          </a:p>
        </p:txBody>
      </p:sp>
      <p:sp>
        <p:nvSpPr>
          <p:cNvPr id="55" name="Google Shape;55;p3:notes"/>
          <p:cNvSpPr txBox="1">
            <a:spLocks noGrp="1"/>
          </p:cNvSpPr>
          <p:nvPr>
            <p:ph type="sldNum" idx="12"/>
          </p:nvPr>
        </p:nvSpPr>
        <p:spPr>
          <a:xfrm>
            <a:off x="4143587" y="9119474"/>
            <a:ext cx="3169920" cy="480060"/>
          </a:xfrm>
          <a:prstGeom prst="rect">
            <a:avLst/>
          </a:prstGeom>
          <a:noFill/>
          <a:ln>
            <a:noFill/>
          </a:ln>
        </p:spPr>
        <p:txBody>
          <a:bodyPr spcFirstLastPara="1" wrap="square" lIns="96645" tIns="48309" rIns="96645" bIns="48309" anchor="b" anchorCtr="0">
            <a:noAutofit/>
          </a:bodyPr>
          <a:lstStyle/>
          <a:p>
            <a:pPr algn="r"/>
            <a:fld id="{00000000-1234-1234-1234-123412341234}" type="slidenum">
              <a:rPr lang="en-US">
                <a:latin typeface="Wingdings" panose="05000000000000000000" pitchFamily="2" charset="2"/>
              </a:rPr>
              <a:pPr algn="r"/>
              <a:t>169</a:t>
            </a:fld>
            <a:endParaRPr dirty="0">
              <a:latin typeface="Wingdings" panose="05000000000000000000" pitchFamily="2" charset="2"/>
            </a:endParaRPr>
          </a:p>
        </p:txBody>
      </p:sp>
    </p:spTree>
    <p:extLst>
      <p:ext uri="{BB962C8B-B14F-4D97-AF65-F5344CB8AC3E}">
        <p14:creationId xmlns:p14="http://schemas.microsoft.com/office/powerpoint/2010/main" val="18775902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p11: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9" name="Google Shape;179;p11:notes"/>
          <p:cNvSpPr txBox="1">
            <a:spLocks noGrp="1"/>
          </p:cNvSpPr>
          <p:nvPr>
            <p:ph type="body" idx="1"/>
          </p:nvPr>
        </p:nvSpPr>
        <p:spPr>
          <a:xfrm>
            <a:off x="731520" y="4560570"/>
            <a:ext cx="5852160" cy="4320540"/>
          </a:xfrm>
          <a:prstGeom prst="rect">
            <a:avLst/>
          </a:prstGeom>
          <a:noFill/>
          <a:ln>
            <a:noFill/>
          </a:ln>
        </p:spPr>
        <p:txBody>
          <a:bodyPr spcFirstLastPara="1" wrap="square" lIns="96645" tIns="48309" rIns="96645" bIns="48309" anchor="t" anchorCtr="0">
            <a:noAutofit/>
          </a:bodyPr>
          <a:lstStyle/>
          <a:p>
            <a:pPr marL="0" indent="0" defTabSz="966612">
              <a:buClr>
                <a:schemeClr val="dk1"/>
              </a:buClr>
              <a:buSzPts val="1200"/>
              <a:defRPr/>
            </a:pPr>
            <a:r>
              <a:rPr lang="en-GB" dirty="0"/>
              <a:t>ADV Syllabus: F.1.2</a:t>
            </a:r>
          </a:p>
          <a:p>
            <a:pPr marL="0" indent="0">
              <a:buClr>
                <a:schemeClr val="dk1"/>
              </a:buClr>
              <a:buSzPts val="1200"/>
            </a:pPr>
            <a:endParaRPr dirty="0"/>
          </a:p>
        </p:txBody>
      </p:sp>
      <p:sp>
        <p:nvSpPr>
          <p:cNvPr id="180" name="Google Shape;180;p11:notes"/>
          <p:cNvSpPr txBox="1">
            <a:spLocks noGrp="1"/>
          </p:cNvSpPr>
          <p:nvPr>
            <p:ph type="sldNum" idx="12"/>
          </p:nvPr>
        </p:nvSpPr>
        <p:spPr>
          <a:xfrm>
            <a:off x="4143587" y="9119474"/>
            <a:ext cx="3169920" cy="480060"/>
          </a:xfrm>
          <a:prstGeom prst="rect">
            <a:avLst/>
          </a:prstGeom>
          <a:noFill/>
          <a:ln>
            <a:noFill/>
          </a:ln>
        </p:spPr>
        <p:txBody>
          <a:bodyPr spcFirstLastPara="1" wrap="square" lIns="96645" tIns="48309" rIns="96645" bIns="48309" anchor="b" anchorCtr="0">
            <a:noAutofit/>
          </a:bodyPr>
          <a:lstStyle/>
          <a:p>
            <a:pPr algn="r"/>
            <a:fld id="{00000000-1234-1234-1234-123412341234}" type="slidenum">
              <a:rPr lang="en-US">
                <a:latin typeface="Wingdings" panose="05000000000000000000" pitchFamily="2" charset="2"/>
              </a:rPr>
              <a:pPr algn="r"/>
              <a:t>17</a:t>
            </a:fld>
            <a:endParaRPr dirty="0">
              <a:latin typeface="Wingdings" panose="05000000000000000000" pitchFamily="2" charset="2"/>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p13: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2" name="Google Shape;202;p13:notes"/>
          <p:cNvSpPr txBox="1">
            <a:spLocks noGrp="1"/>
          </p:cNvSpPr>
          <p:nvPr>
            <p:ph type="body" idx="1"/>
          </p:nvPr>
        </p:nvSpPr>
        <p:spPr>
          <a:xfrm>
            <a:off x="731520" y="4560570"/>
            <a:ext cx="5852160" cy="4320540"/>
          </a:xfrm>
          <a:prstGeom prst="rect">
            <a:avLst/>
          </a:prstGeom>
          <a:noFill/>
          <a:ln>
            <a:noFill/>
          </a:ln>
        </p:spPr>
        <p:txBody>
          <a:bodyPr spcFirstLastPara="1" wrap="square" lIns="96645" tIns="48309" rIns="96645" bIns="48309" anchor="t" anchorCtr="0">
            <a:noAutofit/>
          </a:bodyPr>
          <a:lstStyle/>
          <a:p>
            <a:pPr marL="0" indent="0" defTabSz="966612">
              <a:buClr>
                <a:schemeClr val="dk1"/>
              </a:buClr>
              <a:buSzPts val="1200"/>
              <a:defRPr/>
            </a:pPr>
            <a:r>
              <a:rPr lang="en-GB" dirty="0"/>
              <a:t>ADV Syllabus: F.1.3, F2.2</a:t>
            </a:r>
          </a:p>
        </p:txBody>
      </p:sp>
      <p:sp>
        <p:nvSpPr>
          <p:cNvPr id="203" name="Google Shape;203;p13:notes"/>
          <p:cNvSpPr txBox="1">
            <a:spLocks noGrp="1"/>
          </p:cNvSpPr>
          <p:nvPr>
            <p:ph type="sldNum" idx="12"/>
          </p:nvPr>
        </p:nvSpPr>
        <p:spPr>
          <a:xfrm>
            <a:off x="4143587" y="9119474"/>
            <a:ext cx="3169920" cy="480060"/>
          </a:xfrm>
          <a:prstGeom prst="rect">
            <a:avLst/>
          </a:prstGeom>
          <a:noFill/>
          <a:ln>
            <a:noFill/>
          </a:ln>
        </p:spPr>
        <p:txBody>
          <a:bodyPr spcFirstLastPara="1" wrap="square" lIns="96645" tIns="48309" rIns="96645" bIns="48309" anchor="b" anchorCtr="0">
            <a:noAutofit/>
          </a:bodyPr>
          <a:lstStyle/>
          <a:p>
            <a:pPr algn="r"/>
            <a:fld id="{00000000-1234-1234-1234-123412341234}" type="slidenum">
              <a:rPr lang="en-US"/>
              <a:pPr algn="r"/>
              <a:t>18</a:t>
            </a:fld>
            <a:endParaRPr/>
          </a:p>
        </p:txBody>
      </p:sp>
    </p:spTree>
    <p:extLst>
      <p:ext uri="{BB962C8B-B14F-4D97-AF65-F5344CB8AC3E}">
        <p14:creationId xmlns:p14="http://schemas.microsoft.com/office/powerpoint/2010/main" val="424988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p11: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9" name="Google Shape;179;p11:notes"/>
          <p:cNvSpPr txBox="1">
            <a:spLocks noGrp="1"/>
          </p:cNvSpPr>
          <p:nvPr>
            <p:ph type="body" idx="1"/>
          </p:nvPr>
        </p:nvSpPr>
        <p:spPr>
          <a:xfrm>
            <a:off x="731520" y="4560570"/>
            <a:ext cx="5852160" cy="4320540"/>
          </a:xfrm>
          <a:prstGeom prst="rect">
            <a:avLst/>
          </a:prstGeom>
          <a:noFill/>
          <a:ln>
            <a:noFill/>
          </a:ln>
        </p:spPr>
        <p:txBody>
          <a:bodyPr spcFirstLastPara="1" wrap="square" lIns="96645" tIns="48309" rIns="96645" bIns="48309" anchor="t" anchorCtr="0">
            <a:noAutofit/>
          </a:bodyPr>
          <a:lstStyle/>
          <a:p>
            <a:pPr marL="0" indent="0" defTabSz="966612">
              <a:buClr>
                <a:schemeClr val="dk1"/>
              </a:buClr>
              <a:buSzPts val="1200"/>
              <a:defRPr/>
            </a:pPr>
            <a:r>
              <a:rPr lang="en-GB" dirty="0"/>
              <a:t>ADV Syllabus: F.2.2</a:t>
            </a:r>
          </a:p>
          <a:p>
            <a:pPr marL="0" indent="0">
              <a:buClr>
                <a:schemeClr val="dk1"/>
              </a:buClr>
              <a:buSzPts val="1200"/>
            </a:pPr>
            <a:endParaRPr dirty="0"/>
          </a:p>
        </p:txBody>
      </p:sp>
      <p:sp>
        <p:nvSpPr>
          <p:cNvPr id="180" name="Google Shape;180;p11:notes"/>
          <p:cNvSpPr txBox="1">
            <a:spLocks noGrp="1"/>
          </p:cNvSpPr>
          <p:nvPr>
            <p:ph type="sldNum" idx="12"/>
          </p:nvPr>
        </p:nvSpPr>
        <p:spPr>
          <a:xfrm>
            <a:off x="4143587" y="9119474"/>
            <a:ext cx="3169920" cy="480060"/>
          </a:xfrm>
          <a:prstGeom prst="rect">
            <a:avLst/>
          </a:prstGeom>
          <a:noFill/>
          <a:ln>
            <a:noFill/>
          </a:ln>
        </p:spPr>
        <p:txBody>
          <a:bodyPr spcFirstLastPara="1" wrap="square" lIns="96645" tIns="48309" rIns="96645" bIns="48309" anchor="b" anchorCtr="0">
            <a:noAutofit/>
          </a:bodyPr>
          <a:lstStyle/>
          <a:p>
            <a:pPr algn="r"/>
            <a:fld id="{00000000-1234-1234-1234-123412341234}" type="slidenum">
              <a:rPr lang="en-US">
                <a:latin typeface="Wingdings" panose="05000000000000000000" pitchFamily="2" charset="2"/>
              </a:rPr>
              <a:pPr algn="r"/>
              <a:t>19</a:t>
            </a:fld>
            <a:endParaRPr dirty="0">
              <a:latin typeface="Wingdings" panose="05000000000000000000" pitchFamily="2" charset="2"/>
            </a:endParaRPr>
          </a:p>
        </p:txBody>
      </p:sp>
    </p:spTree>
    <p:extLst>
      <p:ext uri="{BB962C8B-B14F-4D97-AF65-F5344CB8AC3E}">
        <p14:creationId xmlns:p14="http://schemas.microsoft.com/office/powerpoint/2010/main" val="9229141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
        <p:cNvGrpSpPr/>
        <p:nvPr/>
      </p:nvGrpSpPr>
      <p:grpSpPr>
        <a:xfrm>
          <a:off x="0" y="0"/>
          <a:ext cx="0" cy="0"/>
          <a:chOff x="0" y="0"/>
          <a:chExt cx="0" cy="0"/>
        </a:xfrm>
      </p:grpSpPr>
      <p:sp>
        <p:nvSpPr>
          <p:cNvPr id="46" name="Google Shape;46;p2:notes"/>
          <p:cNvSpPr txBox="1">
            <a:spLocks noGrp="1"/>
          </p:cNvSpPr>
          <p:nvPr>
            <p:ph type="body" idx="1"/>
          </p:nvPr>
        </p:nvSpPr>
        <p:spPr>
          <a:xfrm>
            <a:off x="731520" y="4560570"/>
            <a:ext cx="5852160" cy="4320540"/>
          </a:xfrm>
          <a:prstGeom prst="rect">
            <a:avLst/>
          </a:prstGeom>
        </p:spPr>
        <p:txBody>
          <a:bodyPr spcFirstLastPara="1" wrap="square" lIns="96645" tIns="48309" rIns="96645" bIns="48309" anchor="t" anchorCtr="0">
            <a:noAutofit/>
          </a:bodyPr>
          <a:lstStyle/>
          <a:p>
            <a:pPr marL="0" indent="0"/>
            <a:endParaRPr/>
          </a:p>
        </p:txBody>
      </p:sp>
      <p:sp>
        <p:nvSpPr>
          <p:cNvPr id="47" name="Google Shape;47;p2: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p12: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8" name="Google Shape;188;p12:notes"/>
          <p:cNvSpPr txBox="1">
            <a:spLocks noGrp="1"/>
          </p:cNvSpPr>
          <p:nvPr>
            <p:ph type="body" idx="1"/>
          </p:nvPr>
        </p:nvSpPr>
        <p:spPr>
          <a:xfrm>
            <a:off x="731520" y="4560570"/>
            <a:ext cx="5852160" cy="4320540"/>
          </a:xfrm>
          <a:prstGeom prst="rect">
            <a:avLst/>
          </a:prstGeom>
          <a:noFill/>
          <a:ln>
            <a:noFill/>
          </a:ln>
        </p:spPr>
        <p:txBody>
          <a:bodyPr spcFirstLastPara="1" wrap="square" lIns="96645" tIns="48309" rIns="96645" bIns="48309" anchor="t" anchorCtr="0">
            <a:noAutofit/>
          </a:bodyPr>
          <a:lstStyle/>
          <a:p>
            <a:pPr marL="0" indent="0" defTabSz="966612">
              <a:buClr>
                <a:schemeClr val="dk1"/>
              </a:buClr>
              <a:buSzPts val="1200"/>
              <a:defRPr/>
            </a:pPr>
            <a:r>
              <a:rPr lang="en-GB" dirty="0"/>
              <a:t>ADV Syllabus: F.2.1</a:t>
            </a:r>
          </a:p>
          <a:p>
            <a:pPr marL="0" indent="0">
              <a:buClr>
                <a:schemeClr val="dk1"/>
              </a:buClr>
              <a:buSzPts val="1200"/>
            </a:pPr>
            <a:endParaRPr dirty="0"/>
          </a:p>
        </p:txBody>
      </p:sp>
      <p:sp>
        <p:nvSpPr>
          <p:cNvPr id="189" name="Google Shape;189;p12:notes"/>
          <p:cNvSpPr txBox="1">
            <a:spLocks noGrp="1"/>
          </p:cNvSpPr>
          <p:nvPr>
            <p:ph type="sldNum" idx="12"/>
          </p:nvPr>
        </p:nvSpPr>
        <p:spPr>
          <a:xfrm>
            <a:off x="4143587" y="9119474"/>
            <a:ext cx="3169920" cy="480060"/>
          </a:xfrm>
          <a:prstGeom prst="rect">
            <a:avLst/>
          </a:prstGeom>
          <a:noFill/>
          <a:ln>
            <a:noFill/>
          </a:ln>
        </p:spPr>
        <p:txBody>
          <a:bodyPr spcFirstLastPara="1" wrap="square" lIns="96645" tIns="48309" rIns="96645" bIns="48309" anchor="b" anchorCtr="0">
            <a:noAutofit/>
          </a:bodyPr>
          <a:lstStyle/>
          <a:p>
            <a:pPr algn="r"/>
            <a:fld id="{00000000-1234-1234-1234-123412341234}" type="slidenum">
              <a:rPr lang="en-US">
                <a:latin typeface="Wingdings" panose="05000000000000000000" pitchFamily="2" charset="2"/>
              </a:rPr>
              <a:pPr algn="r"/>
              <a:t>20</a:t>
            </a:fld>
            <a:endParaRPr dirty="0">
              <a:latin typeface="Wingdings" panose="05000000000000000000" pitchFamily="2" charset="2"/>
            </a:endParaRPr>
          </a:p>
        </p:txBody>
      </p:sp>
    </p:spTree>
    <p:extLst>
      <p:ext uri="{BB962C8B-B14F-4D97-AF65-F5344CB8AC3E}">
        <p14:creationId xmlns:p14="http://schemas.microsoft.com/office/powerpoint/2010/main" val="30273000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p12: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8" name="Google Shape;188;p12:notes"/>
          <p:cNvSpPr txBox="1">
            <a:spLocks noGrp="1"/>
          </p:cNvSpPr>
          <p:nvPr>
            <p:ph type="body" idx="1"/>
          </p:nvPr>
        </p:nvSpPr>
        <p:spPr>
          <a:xfrm>
            <a:off x="731520" y="4560570"/>
            <a:ext cx="5852160" cy="4320540"/>
          </a:xfrm>
          <a:prstGeom prst="rect">
            <a:avLst/>
          </a:prstGeom>
          <a:noFill/>
          <a:ln>
            <a:noFill/>
          </a:ln>
        </p:spPr>
        <p:txBody>
          <a:bodyPr spcFirstLastPara="1" wrap="square" lIns="96645" tIns="48309" rIns="96645" bIns="48309" anchor="t" anchorCtr="0">
            <a:noAutofit/>
          </a:bodyPr>
          <a:lstStyle/>
          <a:p>
            <a:pPr marL="0" indent="0" defTabSz="966612">
              <a:buClr>
                <a:schemeClr val="dk1"/>
              </a:buClr>
              <a:buSzPts val="1200"/>
              <a:defRPr/>
            </a:pPr>
            <a:r>
              <a:rPr lang="en-GB" dirty="0"/>
              <a:t>ADV Syllabus: F.2.1</a:t>
            </a:r>
          </a:p>
          <a:p>
            <a:pPr marL="0" indent="0">
              <a:buClr>
                <a:schemeClr val="dk1"/>
              </a:buClr>
              <a:buSzPts val="1200"/>
            </a:pPr>
            <a:endParaRPr dirty="0"/>
          </a:p>
        </p:txBody>
      </p:sp>
      <p:sp>
        <p:nvSpPr>
          <p:cNvPr id="189" name="Google Shape;189;p12:notes"/>
          <p:cNvSpPr txBox="1">
            <a:spLocks noGrp="1"/>
          </p:cNvSpPr>
          <p:nvPr>
            <p:ph type="sldNum" idx="12"/>
          </p:nvPr>
        </p:nvSpPr>
        <p:spPr>
          <a:xfrm>
            <a:off x="4143587" y="9119474"/>
            <a:ext cx="3169920" cy="480060"/>
          </a:xfrm>
          <a:prstGeom prst="rect">
            <a:avLst/>
          </a:prstGeom>
          <a:noFill/>
          <a:ln>
            <a:noFill/>
          </a:ln>
        </p:spPr>
        <p:txBody>
          <a:bodyPr spcFirstLastPara="1" wrap="square" lIns="96645" tIns="48309" rIns="96645" bIns="48309" anchor="b" anchorCtr="0">
            <a:noAutofit/>
          </a:bodyPr>
          <a:lstStyle/>
          <a:p>
            <a:pPr algn="r"/>
            <a:fld id="{00000000-1234-1234-1234-123412341234}" type="slidenum">
              <a:rPr lang="en-US">
                <a:latin typeface="Wingdings" panose="05000000000000000000" pitchFamily="2" charset="2"/>
              </a:rPr>
              <a:pPr algn="r"/>
              <a:t>21</a:t>
            </a:fld>
            <a:endParaRPr dirty="0">
              <a:latin typeface="Wingdings" panose="05000000000000000000" pitchFamily="2" charset="2"/>
            </a:endParaRPr>
          </a:p>
        </p:txBody>
      </p:sp>
    </p:spTree>
    <p:extLst>
      <p:ext uri="{BB962C8B-B14F-4D97-AF65-F5344CB8AC3E}">
        <p14:creationId xmlns:p14="http://schemas.microsoft.com/office/powerpoint/2010/main" val="217130603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p14: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9" name="Google Shape;229;p14:notes"/>
          <p:cNvSpPr txBox="1">
            <a:spLocks noGrp="1"/>
          </p:cNvSpPr>
          <p:nvPr>
            <p:ph type="body" idx="1"/>
          </p:nvPr>
        </p:nvSpPr>
        <p:spPr>
          <a:xfrm>
            <a:off x="731520" y="4560570"/>
            <a:ext cx="5852160" cy="4320540"/>
          </a:xfrm>
          <a:prstGeom prst="rect">
            <a:avLst/>
          </a:prstGeom>
          <a:noFill/>
          <a:ln>
            <a:noFill/>
          </a:ln>
        </p:spPr>
        <p:txBody>
          <a:bodyPr spcFirstLastPara="1" wrap="square" lIns="96645" tIns="48309" rIns="96645" bIns="48309" anchor="t" anchorCtr="0">
            <a:noAutofit/>
          </a:bodyPr>
          <a:lstStyle/>
          <a:p>
            <a:pPr marL="0" indent="0">
              <a:buClr>
                <a:schemeClr val="dk1"/>
              </a:buClr>
              <a:buSzPts val="1200"/>
            </a:pPr>
            <a:endParaRPr/>
          </a:p>
        </p:txBody>
      </p:sp>
      <p:sp>
        <p:nvSpPr>
          <p:cNvPr id="230" name="Google Shape;230;p14:notes"/>
          <p:cNvSpPr txBox="1">
            <a:spLocks noGrp="1"/>
          </p:cNvSpPr>
          <p:nvPr>
            <p:ph type="sldNum" idx="12"/>
          </p:nvPr>
        </p:nvSpPr>
        <p:spPr>
          <a:xfrm>
            <a:off x="4143587" y="9119474"/>
            <a:ext cx="3169920" cy="480060"/>
          </a:xfrm>
          <a:prstGeom prst="rect">
            <a:avLst/>
          </a:prstGeom>
          <a:noFill/>
          <a:ln>
            <a:noFill/>
          </a:ln>
        </p:spPr>
        <p:txBody>
          <a:bodyPr spcFirstLastPara="1" wrap="square" lIns="96645" tIns="48309" rIns="96645" bIns="48309" anchor="b" anchorCtr="0">
            <a:noAutofit/>
          </a:bodyPr>
          <a:lstStyle/>
          <a:p>
            <a:pPr algn="r"/>
            <a:fld id="{00000000-1234-1234-1234-123412341234}" type="slidenum">
              <a:rPr lang="en-US">
                <a:latin typeface="Wingdings" panose="05000000000000000000" pitchFamily="2" charset="2"/>
              </a:rPr>
              <a:pPr algn="r"/>
              <a:t>22</a:t>
            </a:fld>
            <a:endParaRPr dirty="0">
              <a:latin typeface="Wingdings" panose="05000000000000000000" pitchFamily="2" charset="2"/>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p15: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4" name="Google Shape;244;p15:notes"/>
          <p:cNvSpPr txBox="1">
            <a:spLocks noGrp="1"/>
          </p:cNvSpPr>
          <p:nvPr>
            <p:ph type="body" idx="1"/>
          </p:nvPr>
        </p:nvSpPr>
        <p:spPr>
          <a:xfrm>
            <a:off x="731520" y="4560570"/>
            <a:ext cx="5852160" cy="4320540"/>
          </a:xfrm>
          <a:prstGeom prst="rect">
            <a:avLst/>
          </a:prstGeom>
          <a:noFill/>
          <a:ln>
            <a:noFill/>
          </a:ln>
        </p:spPr>
        <p:txBody>
          <a:bodyPr spcFirstLastPara="1" wrap="square" lIns="96645" tIns="48309" rIns="96645" bIns="48309" anchor="t" anchorCtr="0">
            <a:noAutofit/>
          </a:bodyPr>
          <a:lstStyle/>
          <a:p>
            <a:pPr marL="0" indent="0"/>
            <a:endParaRPr/>
          </a:p>
        </p:txBody>
      </p:sp>
      <p:sp>
        <p:nvSpPr>
          <p:cNvPr id="245" name="Google Shape;245;p15:notes"/>
          <p:cNvSpPr txBox="1">
            <a:spLocks noGrp="1"/>
          </p:cNvSpPr>
          <p:nvPr>
            <p:ph type="sldNum" idx="12"/>
          </p:nvPr>
        </p:nvSpPr>
        <p:spPr>
          <a:xfrm>
            <a:off x="4143587" y="9119474"/>
            <a:ext cx="3169920" cy="480060"/>
          </a:xfrm>
          <a:prstGeom prst="rect">
            <a:avLst/>
          </a:prstGeom>
          <a:noFill/>
          <a:ln>
            <a:noFill/>
          </a:ln>
        </p:spPr>
        <p:txBody>
          <a:bodyPr spcFirstLastPara="1" wrap="square" lIns="96645" tIns="48309" rIns="96645" bIns="48309" anchor="b" anchorCtr="0">
            <a:noAutofit/>
          </a:bodyPr>
          <a:lstStyle/>
          <a:p>
            <a:pPr algn="r"/>
            <a:fld id="{00000000-1234-1234-1234-123412341234}" type="slidenum">
              <a:rPr lang="en-US">
                <a:latin typeface="Wingdings" panose="05000000000000000000" pitchFamily="2" charset="2"/>
              </a:rPr>
              <a:pPr algn="r"/>
              <a:t>23</a:t>
            </a:fld>
            <a:endParaRPr dirty="0">
              <a:latin typeface="Wingdings" panose="05000000000000000000" pitchFamily="2" charset="2"/>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p16:notes"/>
          <p:cNvSpPr txBox="1">
            <a:spLocks noGrp="1"/>
          </p:cNvSpPr>
          <p:nvPr>
            <p:ph type="body" idx="1"/>
          </p:nvPr>
        </p:nvSpPr>
        <p:spPr>
          <a:xfrm>
            <a:off x="731520" y="4560570"/>
            <a:ext cx="5852160" cy="4320540"/>
          </a:xfrm>
          <a:prstGeom prst="rect">
            <a:avLst/>
          </a:prstGeom>
        </p:spPr>
        <p:txBody>
          <a:bodyPr spcFirstLastPara="1" wrap="square" lIns="96645" tIns="48309" rIns="96645" bIns="48309" anchor="t" anchorCtr="0">
            <a:noAutofit/>
          </a:bodyPr>
          <a:lstStyle/>
          <a:p>
            <a:pPr marL="0" indent="0"/>
            <a:endParaRPr/>
          </a:p>
        </p:txBody>
      </p:sp>
      <p:sp>
        <p:nvSpPr>
          <p:cNvPr id="252" name="Google Shape;252;p16: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p19: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1" name="Google Shape;281;p19:notes"/>
          <p:cNvSpPr txBox="1">
            <a:spLocks noGrp="1"/>
          </p:cNvSpPr>
          <p:nvPr>
            <p:ph type="body" idx="1"/>
          </p:nvPr>
        </p:nvSpPr>
        <p:spPr>
          <a:xfrm>
            <a:off x="731520" y="4560570"/>
            <a:ext cx="5852160" cy="4320540"/>
          </a:xfrm>
          <a:prstGeom prst="rect">
            <a:avLst/>
          </a:prstGeom>
          <a:noFill/>
          <a:ln>
            <a:noFill/>
          </a:ln>
        </p:spPr>
        <p:txBody>
          <a:bodyPr spcFirstLastPara="1" wrap="square" lIns="96645" tIns="48309" rIns="96645" bIns="48309" anchor="t" anchorCtr="0">
            <a:noAutofit/>
          </a:bodyPr>
          <a:lstStyle/>
          <a:p>
            <a:pPr marL="0" indent="0">
              <a:buClr>
                <a:schemeClr val="dk1"/>
              </a:buClr>
              <a:buSzPts val="1200"/>
            </a:pPr>
            <a:r>
              <a:rPr lang="en-GB" dirty="0"/>
              <a:t>ADV Syllabus: F.4.1</a:t>
            </a:r>
            <a:endParaRPr dirty="0"/>
          </a:p>
        </p:txBody>
      </p:sp>
      <p:sp>
        <p:nvSpPr>
          <p:cNvPr id="282" name="Google Shape;282;p19:notes"/>
          <p:cNvSpPr txBox="1">
            <a:spLocks noGrp="1"/>
          </p:cNvSpPr>
          <p:nvPr>
            <p:ph type="sldNum" idx="12"/>
          </p:nvPr>
        </p:nvSpPr>
        <p:spPr>
          <a:xfrm>
            <a:off x="4143587" y="9119474"/>
            <a:ext cx="3169920" cy="480060"/>
          </a:xfrm>
          <a:prstGeom prst="rect">
            <a:avLst/>
          </a:prstGeom>
          <a:noFill/>
          <a:ln>
            <a:noFill/>
          </a:ln>
        </p:spPr>
        <p:txBody>
          <a:bodyPr spcFirstLastPara="1" wrap="square" lIns="96645" tIns="48309" rIns="96645" bIns="48309" anchor="b" anchorCtr="0">
            <a:noAutofit/>
          </a:bodyPr>
          <a:lstStyle/>
          <a:p>
            <a:pPr algn="r"/>
            <a:fld id="{00000000-1234-1234-1234-123412341234}" type="slidenum">
              <a:rPr lang="en-US">
                <a:latin typeface="Wingdings" panose="05000000000000000000" pitchFamily="2" charset="2"/>
              </a:rPr>
              <a:pPr algn="r"/>
              <a:t>25</a:t>
            </a:fld>
            <a:endParaRPr dirty="0">
              <a:latin typeface="Wingdings" panose="05000000000000000000" pitchFamily="2" charset="2"/>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p20: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1" name="Google Shape;291;p20:notes"/>
          <p:cNvSpPr txBox="1">
            <a:spLocks noGrp="1"/>
          </p:cNvSpPr>
          <p:nvPr>
            <p:ph type="body" idx="1"/>
          </p:nvPr>
        </p:nvSpPr>
        <p:spPr>
          <a:xfrm>
            <a:off x="731520" y="4560570"/>
            <a:ext cx="5852160" cy="4320540"/>
          </a:xfrm>
          <a:prstGeom prst="rect">
            <a:avLst/>
          </a:prstGeom>
          <a:noFill/>
          <a:ln>
            <a:noFill/>
          </a:ln>
        </p:spPr>
        <p:txBody>
          <a:bodyPr spcFirstLastPara="1" wrap="square" lIns="96645" tIns="48309" rIns="96645" bIns="48309" anchor="t" anchorCtr="0">
            <a:noAutofit/>
          </a:bodyPr>
          <a:lstStyle/>
          <a:p>
            <a:pPr marL="0" indent="0" defTabSz="966612">
              <a:buClr>
                <a:schemeClr val="dk1"/>
              </a:buClr>
              <a:buSzPts val="1200"/>
              <a:defRPr/>
            </a:pPr>
            <a:r>
              <a:rPr lang="en-GB" dirty="0"/>
              <a:t>ADV Syllabus: F.4.1</a:t>
            </a:r>
          </a:p>
          <a:p>
            <a:pPr marL="0" indent="0">
              <a:buClr>
                <a:schemeClr val="dk1"/>
              </a:buClr>
              <a:buSzPts val="1200"/>
            </a:pPr>
            <a:endParaRPr dirty="0"/>
          </a:p>
        </p:txBody>
      </p:sp>
      <p:sp>
        <p:nvSpPr>
          <p:cNvPr id="292" name="Google Shape;292;p20:notes"/>
          <p:cNvSpPr txBox="1">
            <a:spLocks noGrp="1"/>
          </p:cNvSpPr>
          <p:nvPr>
            <p:ph type="sldNum" idx="12"/>
          </p:nvPr>
        </p:nvSpPr>
        <p:spPr>
          <a:xfrm>
            <a:off x="4143587" y="9119474"/>
            <a:ext cx="3169920" cy="480060"/>
          </a:xfrm>
          <a:prstGeom prst="rect">
            <a:avLst/>
          </a:prstGeom>
          <a:noFill/>
          <a:ln>
            <a:noFill/>
          </a:ln>
        </p:spPr>
        <p:txBody>
          <a:bodyPr spcFirstLastPara="1" wrap="square" lIns="96645" tIns="48309" rIns="96645" bIns="48309" anchor="b" anchorCtr="0">
            <a:noAutofit/>
          </a:bodyPr>
          <a:lstStyle/>
          <a:p>
            <a:pPr algn="r"/>
            <a:fld id="{00000000-1234-1234-1234-123412341234}" type="slidenum">
              <a:rPr lang="en-US">
                <a:latin typeface="Wingdings" panose="05000000000000000000" pitchFamily="2" charset="2"/>
              </a:rPr>
              <a:pPr algn="r"/>
              <a:t>26</a:t>
            </a:fld>
            <a:endParaRPr dirty="0">
              <a:latin typeface="Wingdings" panose="05000000000000000000" pitchFamily="2" charset="2"/>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Google Shape;307;p21: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8" name="Google Shape;308;p21:notes"/>
          <p:cNvSpPr txBox="1">
            <a:spLocks noGrp="1"/>
          </p:cNvSpPr>
          <p:nvPr>
            <p:ph type="body" idx="1"/>
          </p:nvPr>
        </p:nvSpPr>
        <p:spPr>
          <a:xfrm>
            <a:off x="731520" y="4560570"/>
            <a:ext cx="5852160" cy="4320540"/>
          </a:xfrm>
          <a:prstGeom prst="rect">
            <a:avLst/>
          </a:prstGeom>
          <a:noFill/>
          <a:ln>
            <a:noFill/>
          </a:ln>
        </p:spPr>
        <p:txBody>
          <a:bodyPr spcFirstLastPara="1" wrap="square" lIns="96645" tIns="48309" rIns="96645" bIns="48309" anchor="t" anchorCtr="0">
            <a:noAutofit/>
          </a:bodyPr>
          <a:lstStyle/>
          <a:p>
            <a:pPr marL="0" indent="0" defTabSz="966612">
              <a:buClr>
                <a:schemeClr val="dk1"/>
              </a:buClr>
              <a:buSzPts val="1200"/>
              <a:defRPr/>
            </a:pPr>
            <a:r>
              <a:rPr lang="en-GB" dirty="0"/>
              <a:t>ADV Syllabus: F.4.1</a:t>
            </a:r>
          </a:p>
          <a:p>
            <a:pPr marL="0" indent="0">
              <a:buClr>
                <a:schemeClr val="dk1"/>
              </a:buClr>
              <a:buSzPts val="1200"/>
            </a:pPr>
            <a:endParaRPr dirty="0"/>
          </a:p>
        </p:txBody>
      </p:sp>
      <p:sp>
        <p:nvSpPr>
          <p:cNvPr id="309" name="Google Shape;309;p21:notes"/>
          <p:cNvSpPr txBox="1">
            <a:spLocks noGrp="1"/>
          </p:cNvSpPr>
          <p:nvPr>
            <p:ph type="sldNum" idx="12"/>
          </p:nvPr>
        </p:nvSpPr>
        <p:spPr>
          <a:xfrm>
            <a:off x="4143587" y="9119474"/>
            <a:ext cx="3169920" cy="480060"/>
          </a:xfrm>
          <a:prstGeom prst="rect">
            <a:avLst/>
          </a:prstGeom>
          <a:noFill/>
          <a:ln>
            <a:noFill/>
          </a:ln>
        </p:spPr>
        <p:txBody>
          <a:bodyPr spcFirstLastPara="1" wrap="square" lIns="96645" tIns="48309" rIns="96645" bIns="48309" anchor="b" anchorCtr="0">
            <a:noAutofit/>
          </a:bodyPr>
          <a:lstStyle/>
          <a:p>
            <a:pPr algn="r"/>
            <a:fld id="{00000000-1234-1234-1234-123412341234}" type="slidenum">
              <a:rPr lang="en-US">
                <a:latin typeface="Wingdings" panose="05000000000000000000" pitchFamily="2" charset="2"/>
              </a:rPr>
              <a:pPr algn="r"/>
              <a:t>27</a:t>
            </a:fld>
            <a:endParaRPr dirty="0">
              <a:latin typeface="Wingdings" panose="05000000000000000000" pitchFamily="2" charset="2"/>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Google Shape;315;p22:notes"/>
          <p:cNvSpPr txBox="1">
            <a:spLocks noGrp="1"/>
          </p:cNvSpPr>
          <p:nvPr>
            <p:ph type="body" idx="1"/>
          </p:nvPr>
        </p:nvSpPr>
        <p:spPr>
          <a:xfrm>
            <a:off x="731520" y="4560570"/>
            <a:ext cx="5852160" cy="4320540"/>
          </a:xfrm>
          <a:prstGeom prst="rect">
            <a:avLst/>
          </a:prstGeom>
        </p:spPr>
        <p:txBody>
          <a:bodyPr spcFirstLastPara="1" wrap="square" lIns="96645" tIns="48309" rIns="96645" bIns="48309" anchor="t" anchorCtr="0">
            <a:noAutofit/>
          </a:bodyPr>
          <a:lstStyle/>
          <a:p>
            <a:pPr marL="0" indent="0" defTabSz="966612">
              <a:defRPr/>
            </a:pPr>
            <a:r>
              <a:rPr lang="en-GB" dirty="0"/>
              <a:t>ADV Syllabus: F.4.1</a:t>
            </a:r>
          </a:p>
          <a:p>
            <a:pPr marL="0" indent="0"/>
            <a:endParaRPr dirty="0"/>
          </a:p>
        </p:txBody>
      </p:sp>
      <p:sp>
        <p:nvSpPr>
          <p:cNvPr id="316" name="Google Shape;316;p22: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Google Shape;330;p23:notes"/>
          <p:cNvSpPr txBox="1">
            <a:spLocks noGrp="1"/>
          </p:cNvSpPr>
          <p:nvPr>
            <p:ph type="body" idx="1"/>
          </p:nvPr>
        </p:nvSpPr>
        <p:spPr>
          <a:xfrm>
            <a:off x="731520" y="4560570"/>
            <a:ext cx="5852160" cy="4320540"/>
          </a:xfrm>
          <a:prstGeom prst="rect">
            <a:avLst/>
          </a:prstGeom>
        </p:spPr>
        <p:txBody>
          <a:bodyPr spcFirstLastPara="1" wrap="square" lIns="96645" tIns="48309" rIns="96645" bIns="48309" anchor="t" anchorCtr="0">
            <a:noAutofit/>
          </a:bodyPr>
          <a:lstStyle/>
          <a:p>
            <a:pPr marL="0" indent="0" defTabSz="966612">
              <a:defRPr/>
            </a:pPr>
            <a:r>
              <a:rPr lang="en-GB" dirty="0"/>
              <a:t>ADV Syllabus: F.4.1</a:t>
            </a:r>
          </a:p>
          <a:p>
            <a:pPr marL="0" indent="0"/>
            <a:endParaRPr dirty="0"/>
          </a:p>
        </p:txBody>
      </p:sp>
      <p:sp>
        <p:nvSpPr>
          <p:cNvPr id="331" name="Google Shape;331;p23: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16141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
        <p:cNvGrpSpPr/>
        <p:nvPr/>
      </p:nvGrpSpPr>
      <p:grpSpPr>
        <a:xfrm>
          <a:off x="0" y="0"/>
          <a:ext cx="0" cy="0"/>
          <a:chOff x="0" y="0"/>
          <a:chExt cx="0" cy="0"/>
        </a:xfrm>
      </p:grpSpPr>
      <p:sp>
        <p:nvSpPr>
          <p:cNvPr id="53" name="Google Shape;53;p3: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54" name="Google Shape;54;p3:notes"/>
          <p:cNvSpPr txBox="1">
            <a:spLocks noGrp="1"/>
          </p:cNvSpPr>
          <p:nvPr>
            <p:ph type="body" idx="1"/>
          </p:nvPr>
        </p:nvSpPr>
        <p:spPr>
          <a:xfrm>
            <a:off x="731520" y="4560570"/>
            <a:ext cx="5852160" cy="4320540"/>
          </a:xfrm>
          <a:prstGeom prst="rect">
            <a:avLst/>
          </a:prstGeom>
          <a:noFill/>
          <a:ln>
            <a:noFill/>
          </a:ln>
        </p:spPr>
        <p:txBody>
          <a:bodyPr spcFirstLastPara="1" wrap="square" lIns="96645" tIns="48309" rIns="96645" bIns="48309" anchor="t" anchorCtr="0">
            <a:noAutofit/>
          </a:bodyPr>
          <a:lstStyle/>
          <a:p>
            <a:pPr marL="0" indent="0"/>
            <a:endParaRPr/>
          </a:p>
        </p:txBody>
      </p:sp>
      <p:sp>
        <p:nvSpPr>
          <p:cNvPr id="55" name="Google Shape;55;p3:notes"/>
          <p:cNvSpPr txBox="1">
            <a:spLocks noGrp="1"/>
          </p:cNvSpPr>
          <p:nvPr>
            <p:ph type="sldNum" idx="12"/>
          </p:nvPr>
        </p:nvSpPr>
        <p:spPr>
          <a:xfrm>
            <a:off x="4143587" y="9119474"/>
            <a:ext cx="3169920" cy="480060"/>
          </a:xfrm>
          <a:prstGeom prst="rect">
            <a:avLst/>
          </a:prstGeom>
          <a:noFill/>
          <a:ln>
            <a:noFill/>
          </a:ln>
        </p:spPr>
        <p:txBody>
          <a:bodyPr spcFirstLastPara="1" wrap="square" lIns="96645" tIns="48309" rIns="96645" bIns="48309" anchor="b" anchorCtr="0">
            <a:noAutofit/>
          </a:bodyPr>
          <a:lstStyle/>
          <a:p>
            <a:pPr algn="r"/>
            <a:fld id="{00000000-1234-1234-1234-123412341234}" type="slidenum">
              <a:rPr lang="en-US">
                <a:latin typeface="Wingdings" panose="05000000000000000000" pitchFamily="2" charset="2"/>
              </a:rPr>
              <a:pPr algn="r"/>
              <a:t>3</a:t>
            </a:fld>
            <a:endParaRPr dirty="0">
              <a:latin typeface="Wingdings" panose="05000000000000000000" pitchFamily="2" charset="2"/>
            </a:endParaRPr>
          </a:p>
        </p:txBody>
      </p:sp>
    </p:spTree>
    <p:extLst>
      <p:ext uri="{BB962C8B-B14F-4D97-AF65-F5344CB8AC3E}">
        <p14:creationId xmlns:p14="http://schemas.microsoft.com/office/powerpoint/2010/main" val="228998340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
        <p:cNvGrpSpPr/>
        <p:nvPr/>
      </p:nvGrpSpPr>
      <p:grpSpPr>
        <a:xfrm>
          <a:off x="0" y="0"/>
          <a:ext cx="0" cy="0"/>
          <a:chOff x="0" y="0"/>
          <a:chExt cx="0" cy="0"/>
        </a:xfrm>
      </p:grpSpPr>
      <p:sp>
        <p:nvSpPr>
          <p:cNvPr id="337" name="Google Shape;337;p24: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8" name="Google Shape;338;p24:notes"/>
          <p:cNvSpPr txBox="1">
            <a:spLocks noGrp="1"/>
          </p:cNvSpPr>
          <p:nvPr>
            <p:ph type="body" idx="1"/>
          </p:nvPr>
        </p:nvSpPr>
        <p:spPr>
          <a:xfrm>
            <a:off x="731520" y="4560570"/>
            <a:ext cx="5852160" cy="4320540"/>
          </a:xfrm>
          <a:prstGeom prst="rect">
            <a:avLst/>
          </a:prstGeom>
          <a:noFill/>
          <a:ln>
            <a:noFill/>
          </a:ln>
        </p:spPr>
        <p:txBody>
          <a:bodyPr spcFirstLastPara="1" wrap="square" lIns="96645" tIns="48309" rIns="96645" bIns="48309" anchor="t" anchorCtr="0">
            <a:noAutofit/>
          </a:bodyPr>
          <a:lstStyle/>
          <a:p>
            <a:pPr marL="0" indent="0" defTabSz="966612">
              <a:buClr>
                <a:schemeClr val="dk1"/>
              </a:buClr>
              <a:buSzPts val="1200"/>
              <a:defRPr/>
            </a:pPr>
            <a:r>
              <a:rPr lang="en-GB" dirty="0"/>
              <a:t>ADV Syllabus: F.4.2</a:t>
            </a:r>
          </a:p>
          <a:p>
            <a:pPr marL="0" indent="0">
              <a:buClr>
                <a:schemeClr val="dk1"/>
              </a:buClr>
              <a:buSzPts val="1200"/>
            </a:pPr>
            <a:endParaRPr dirty="0"/>
          </a:p>
        </p:txBody>
      </p:sp>
      <p:sp>
        <p:nvSpPr>
          <p:cNvPr id="339" name="Google Shape;339;p24:notes"/>
          <p:cNvSpPr txBox="1">
            <a:spLocks noGrp="1"/>
          </p:cNvSpPr>
          <p:nvPr>
            <p:ph type="sldNum" idx="12"/>
          </p:nvPr>
        </p:nvSpPr>
        <p:spPr>
          <a:xfrm>
            <a:off x="4143587" y="9119474"/>
            <a:ext cx="3169920" cy="480060"/>
          </a:xfrm>
          <a:prstGeom prst="rect">
            <a:avLst/>
          </a:prstGeom>
          <a:noFill/>
          <a:ln>
            <a:noFill/>
          </a:ln>
        </p:spPr>
        <p:txBody>
          <a:bodyPr spcFirstLastPara="1" wrap="square" lIns="96645" tIns="48309" rIns="96645" bIns="48309" anchor="b" anchorCtr="0">
            <a:noAutofit/>
          </a:bodyPr>
          <a:lstStyle/>
          <a:p>
            <a:pPr algn="r"/>
            <a:fld id="{00000000-1234-1234-1234-123412341234}" type="slidenum">
              <a:rPr lang="en-US">
                <a:latin typeface="Wingdings" panose="05000000000000000000" pitchFamily="2" charset="2"/>
              </a:rPr>
              <a:pPr algn="r"/>
              <a:t>30</a:t>
            </a:fld>
            <a:endParaRPr dirty="0">
              <a:latin typeface="Wingdings" panose="05000000000000000000" pitchFamily="2" charset="2"/>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
        <p:cNvGrpSpPr/>
        <p:nvPr/>
      </p:nvGrpSpPr>
      <p:grpSpPr>
        <a:xfrm>
          <a:off x="0" y="0"/>
          <a:ext cx="0" cy="0"/>
          <a:chOff x="0" y="0"/>
          <a:chExt cx="0" cy="0"/>
        </a:xfrm>
      </p:grpSpPr>
      <p:sp>
        <p:nvSpPr>
          <p:cNvPr id="347" name="Google Shape;347;p25: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8" name="Google Shape;348;p25:notes"/>
          <p:cNvSpPr txBox="1">
            <a:spLocks noGrp="1"/>
          </p:cNvSpPr>
          <p:nvPr>
            <p:ph type="body" idx="1"/>
          </p:nvPr>
        </p:nvSpPr>
        <p:spPr>
          <a:xfrm>
            <a:off x="731520" y="4560570"/>
            <a:ext cx="5852160" cy="4320540"/>
          </a:xfrm>
          <a:prstGeom prst="rect">
            <a:avLst/>
          </a:prstGeom>
          <a:noFill/>
          <a:ln>
            <a:noFill/>
          </a:ln>
        </p:spPr>
        <p:txBody>
          <a:bodyPr spcFirstLastPara="1" wrap="square" lIns="96645" tIns="48309" rIns="96645" bIns="48309" anchor="t" anchorCtr="0">
            <a:noAutofit/>
          </a:bodyPr>
          <a:lstStyle/>
          <a:p>
            <a:pPr marL="0" indent="0" defTabSz="966612">
              <a:buClr>
                <a:schemeClr val="dk1"/>
              </a:buClr>
              <a:buSzPts val="1200"/>
              <a:defRPr/>
            </a:pPr>
            <a:r>
              <a:rPr lang="en-GB" dirty="0"/>
              <a:t>ADV Syllabus: F.4.2</a:t>
            </a:r>
          </a:p>
          <a:p>
            <a:pPr marL="0" indent="0">
              <a:buClr>
                <a:schemeClr val="dk1"/>
              </a:buClr>
              <a:buSzPts val="1200"/>
            </a:pPr>
            <a:endParaRPr dirty="0"/>
          </a:p>
        </p:txBody>
      </p:sp>
      <p:sp>
        <p:nvSpPr>
          <p:cNvPr id="349" name="Google Shape;349;p25:notes"/>
          <p:cNvSpPr txBox="1">
            <a:spLocks noGrp="1"/>
          </p:cNvSpPr>
          <p:nvPr>
            <p:ph type="sldNum" idx="12"/>
          </p:nvPr>
        </p:nvSpPr>
        <p:spPr>
          <a:xfrm>
            <a:off x="4143587" y="9119474"/>
            <a:ext cx="3169920" cy="480060"/>
          </a:xfrm>
          <a:prstGeom prst="rect">
            <a:avLst/>
          </a:prstGeom>
          <a:noFill/>
          <a:ln>
            <a:noFill/>
          </a:ln>
        </p:spPr>
        <p:txBody>
          <a:bodyPr spcFirstLastPara="1" wrap="square" lIns="96645" tIns="48309" rIns="96645" bIns="48309" anchor="b" anchorCtr="0">
            <a:noAutofit/>
          </a:bodyPr>
          <a:lstStyle/>
          <a:p>
            <a:pPr algn="r"/>
            <a:fld id="{00000000-1234-1234-1234-123412341234}" type="slidenum">
              <a:rPr lang="en-US">
                <a:latin typeface="Wingdings" panose="05000000000000000000" pitchFamily="2" charset="2"/>
              </a:rPr>
              <a:pPr algn="r"/>
              <a:t>31</a:t>
            </a:fld>
            <a:endParaRPr dirty="0">
              <a:latin typeface="Wingdings" panose="05000000000000000000" pitchFamily="2" charset="2"/>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p:cNvGrpSpPr/>
        <p:nvPr/>
      </p:nvGrpSpPr>
      <p:grpSpPr>
        <a:xfrm>
          <a:off x="0" y="0"/>
          <a:ext cx="0" cy="0"/>
          <a:chOff x="0" y="0"/>
          <a:chExt cx="0" cy="0"/>
        </a:xfrm>
      </p:grpSpPr>
      <p:sp>
        <p:nvSpPr>
          <p:cNvPr id="361" name="Google Shape;361;p26: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2" name="Google Shape;362;p26:notes"/>
          <p:cNvSpPr txBox="1">
            <a:spLocks noGrp="1"/>
          </p:cNvSpPr>
          <p:nvPr>
            <p:ph type="body" idx="1"/>
          </p:nvPr>
        </p:nvSpPr>
        <p:spPr>
          <a:xfrm>
            <a:off x="731520" y="4560570"/>
            <a:ext cx="5852160" cy="4320540"/>
          </a:xfrm>
          <a:prstGeom prst="rect">
            <a:avLst/>
          </a:prstGeom>
          <a:noFill/>
          <a:ln>
            <a:noFill/>
          </a:ln>
        </p:spPr>
        <p:txBody>
          <a:bodyPr spcFirstLastPara="1" wrap="square" lIns="96645" tIns="48309" rIns="96645" bIns="48309" anchor="t" anchorCtr="0">
            <a:noAutofit/>
          </a:bodyPr>
          <a:lstStyle/>
          <a:p>
            <a:pPr marL="0" indent="0" defTabSz="966612">
              <a:buClr>
                <a:schemeClr val="dk1"/>
              </a:buClr>
              <a:buSzPts val="1200"/>
              <a:defRPr/>
            </a:pPr>
            <a:r>
              <a:rPr lang="en-GB" dirty="0"/>
              <a:t>Syllabus: F.4.2</a:t>
            </a:r>
          </a:p>
          <a:p>
            <a:pPr marL="0" indent="0">
              <a:buClr>
                <a:schemeClr val="dk1"/>
              </a:buClr>
              <a:buSzPts val="1200"/>
            </a:pPr>
            <a:endParaRPr dirty="0"/>
          </a:p>
        </p:txBody>
      </p:sp>
      <p:sp>
        <p:nvSpPr>
          <p:cNvPr id="363" name="Google Shape;363;p26:notes"/>
          <p:cNvSpPr txBox="1">
            <a:spLocks noGrp="1"/>
          </p:cNvSpPr>
          <p:nvPr>
            <p:ph type="sldNum" idx="12"/>
          </p:nvPr>
        </p:nvSpPr>
        <p:spPr>
          <a:xfrm>
            <a:off x="4143587" y="9119474"/>
            <a:ext cx="3169920" cy="480060"/>
          </a:xfrm>
          <a:prstGeom prst="rect">
            <a:avLst/>
          </a:prstGeom>
          <a:noFill/>
          <a:ln>
            <a:noFill/>
          </a:ln>
        </p:spPr>
        <p:txBody>
          <a:bodyPr spcFirstLastPara="1" wrap="square" lIns="96645" tIns="48309" rIns="96645" bIns="48309" anchor="b" anchorCtr="0">
            <a:noAutofit/>
          </a:bodyPr>
          <a:lstStyle/>
          <a:p>
            <a:pPr algn="r"/>
            <a:fld id="{00000000-1234-1234-1234-123412341234}" type="slidenum">
              <a:rPr lang="en-US">
                <a:latin typeface="Wingdings" panose="05000000000000000000" pitchFamily="2" charset="2"/>
              </a:rPr>
              <a:pPr algn="r"/>
              <a:t>32</a:t>
            </a:fld>
            <a:endParaRPr dirty="0">
              <a:latin typeface="Wingdings" panose="05000000000000000000" pitchFamily="2" charset="2"/>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8"/>
        <p:cNvGrpSpPr/>
        <p:nvPr/>
      </p:nvGrpSpPr>
      <p:grpSpPr>
        <a:xfrm>
          <a:off x="0" y="0"/>
          <a:ext cx="0" cy="0"/>
          <a:chOff x="0" y="0"/>
          <a:chExt cx="0" cy="0"/>
        </a:xfrm>
      </p:grpSpPr>
      <p:sp>
        <p:nvSpPr>
          <p:cNvPr id="369" name="Google Shape;369;p27: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0" name="Google Shape;370;p27:notes"/>
          <p:cNvSpPr txBox="1">
            <a:spLocks noGrp="1"/>
          </p:cNvSpPr>
          <p:nvPr>
            <p:ph type="body" idx="1"/>
          </p:nvPr>
        </p:nvSpPr>
        <p:spPr>
          <a:xfrm>
            <a:off x="731520" y="4560570"/>
            <a:ext cx="5852160" cy="4320540"/>
          </a:xfrm>
          <a:prstGeom prst="rect">
            <a:avLst/>
          </a:prstGeom>
          <a:noFill/>
          <a:ln>
            <a:noFill/>
          </a:ln>
        </p:spPr>
        <p:txBody>
          <a:bodyPr spcFirstLastPara="1" wrap="square" lIns="96645" tIns="48309" rIns="96645" bIns="48309" anchor="t" anchorCtr="0">
            <a:noAutofit/>
          </a:bodyPr>
          <a:lstStyle/>
          <a:p>
            <a:pPr marL="0" indent="0" defTabSz="966612">
              <a:buClr>
                <a:schemeClr val="dk1"/>
              </a:buClr>
              <a:buSzPts val="1200"/>
              <a:defRPr/>
            </a:pPr>
            <a:r>
              <a:rPr lang="en-GB" dirty="0"/>
              <a:t>ADV Syllabus: F.4.2</a:t>
            </a:r>
          </a:p>
          <a:p>
            <a:pPr marL="0" indent="0">
              <a:buClr>
                <a:schemeClr val="dk1"/>
              </a:buClr>
              <a:buSzPts val="1200"/>
            </a:pPr>
            <a:endParaRPr dirty="0"/>
          </a:p>
        </p:txBody>
      </p:sp>
      <p:sp>
        <p:nvSpPr>
          <p:cNvPr id="371" name="Google Shape;371;p27:notes"/>
          <p:cNvSpPr txBox="1">
            <a:spLocks noGrp="1"/>
          </p:cNvSpPr>
          <p:nvPr>
            <p:ph type="sldNum" idx="12"/>
          </p:nvPr>
        </p:nvSpPr>
        <p:spPr>
          <a:xfrm>
            <a:off x="4143587" y="9119474"/>
            <a:ext cx="3169920" cy="480060"/>
          </a:xfrm>
          <a:prstGeom prst="rect">
            <a:avLst/>
          </a:prstGeom>
          <a:noFill/>
          <a:ln>
            <a:noFill/>
          </a:ln>
        </p:spPr>
        <p:txBody>
          <a:bodyPr spcFirstLastPara="1" wrap="square" lIns="96645" tIns="48309" rIns="96645" bIns="48309" anchor="b" anchorCtr="0">
            <a:noAutofit/>
          </a:bodyPr>
          <a:lstStyle/>
          <a:p>
            <a:pPr algn="r"/>
            <a:fld id="{00000000-1234-1234-1234-123412341234}" type="slidenum">
              <a:rPr lang="en-US">
                <a:latin typeface="Wingdings" panose="05000000000000000000" pitchFamily="2" charset="2"/>
              </a:rPr>
              <a:pPr algn="r"/>
              <a:t>33</a:t>
            </a:fld>
            <a:endParaRPr dirty="0">
              <a:latin typeface="Wingdings" panose="05000000000000000000" pitchFamily="2" charset="2"/>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6"/>
        <p:cNvGrpSpPr/>
        <p:nvPr/>
      </p:nvGrpSpPr>
      <p:grpSpPr>
        <a:xfrm>
          <a:off x="0" y="0"/>
          <a:ext cx="0" cy="0"/>
          <a:chOff x="0" y="0"/>
          <a:chExt cx="0" cy="0"/>
        </a:xfrm>
      </p:grpSpPr>
      <p:sp>
        <p:nvSpPr>
          <p:cNvPr id="377" name="Google Shape;377;p28:notes"/>
          <p:cNvSpPr txBox="1">
            <a:spLocks noGrp="1"/>
          </p:cNvSpPr>
          <p:nvPr>
            <p:ph type="body" idx="1"/>
          </p:nvPr>
        </p:nvSpPr>
        <p:spPr>
          <a:xfrm>
            <a:off x="731520" y="4560570"/>
            <a:ext cx="5852160" cy="4320540"/>
          </a:xfrm>
          <a:prstGeom prst="rect">
            <a:avLst/>
          </a:prstGeom>
        </p:spPr>
        <p:txBody>
          <a:bodyPr spcFirstLastPara="1" wrap="square" lIns="96645" tIns="48309" rIns="96645" bIns="48309" anchor="t" anchorCtr="0">
            <a:noAutofit/>
          </a:bodyPr>
          <a:lstStyle/>
          <a:p>
            <a:pPr marL="0" indent="0" defTabSz="966612">
              <a:defRPr/>
            </a:pPr>
            <a:r>
              <a:rPr lang="en-GB" dirty="0"/>
              <a:t>ADV Syllabus: F.4.2</a:t>
            </a:r>
          </a:p>
          <a:p>
            <a:pPr marL="0" indent="0"/>
            <a:endParaRPr dirty="0"/>
          </a:p>
        </p:txBody>
      </p:sp>
      <p:sp>
        <p:nvSpPr>
          <p:cNvPr id="378" name="Google Shape;378;p28: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1"/>
        <p:cNvGrpSpPr/>
        <p:nvPr/>
      </p:nvGrpSpPr>
      <p:grpSpPr>
        <a:xfrm>
          <a:off x="0" y="0"/>
          <a:ext cx="0" cy="0"/>
          <a:chOff x="0" y="0"/>
          <a:chExt cx="0" cy="0"/>
        </a:xfrm>
      </p:grpSpPr>
      <p:sp>
        <p:nvSpPr>
          <p:cNvPr id="392" name="Google Shape;392;p29:notes"/>
          <p:cNvSpPr txBox="1">
            <a:spLocks noGrp="1"/>
          </p:cNvSpPr>
          <p:nvPr>
            <p:ph type="body" idx="1"/>
          </p:nvPr>
        </p:nvSpPr>
        <p:spPr>
          <a:xfrm>
            <a:off x="731520" y="4560570"/>
            <a:ext cx="5852160" cy="4320540"/>
          </a:xfrm>
          <a:prstGeom prst="rect">
            <a:avLst/>
          </a:prstGeom>
        </p:spPr>
        <p:txBody>
          <a:bodyPr spcFirstLastPara="1" wrap="square" lIns="96645" tIns="48309" rIns="96645" bIns="48309" anchor="t" anchorCtr="0">
            <a:noAutofit/>
          </a:bodyPr>
          <a:lstStyle/>
          <a:p>
            <a:pPr marL="0" indent="0" defTabSz="966612">
              <a:defRPr/>
            </a:pPr>
            <a:r>
              <a:rPr lang="en-GB" dirty="0"/>
              <a:t>ADV Syllabus: F.4.2</a:t>
            </a:r>
          </a:p>
          <a:p>
            <a:pPr marL="0" indent="0"/>
            <a:endParaRPr dirty="0"/>
          </a:p>
        </p:txBody>
      </p:sp>
      <p:sp>
        <p:nvSpPr>
          <p:cNvPr id="393" name="Google Shape;393;p29: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8"/>
        <p:cNvGrpSpPr/>
        <p:nvPr/>
      </p:nvGrpSpPr>
      <p:grpSpPr>
        <a:xfrm>
          <a:off x="0" y="0"/>
          <a:ext cx="0" cy="0"/>
          <a:chOff x="0" y="0"/>
          <a:chExt cx="0" cy="0"/>
        </a:xfrm>
      </p:grpSpPr>
      <p:sp>
        <p:nvSpPr>
          <p:cNvPr id="399" name="Google Shape;399;p30: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0" name="Google Shape;400;p30:notes"/>
          <p:cNvSpPr txBox="1">
            <a:spLocks noGrp="1"/>
          </p:cNvSpPr>
          <p:nvPr>
            <p:ph type="body" idx="1"/>
          </p:nvPr>
        </p:nvSpPr>
        <p:spPr>
          <a:xfrm>
            <a:off x="731520" y="4560570"/>
            <a:ext cx="5852160" cy="4320540"/>
          </a:xfrm>
          <a:prstGeom prst="rect">
            <a:avLst/>
          </a:prstGeom>
          <a:noFill/>
          <a:ln>
            <a:noFill/>
          </a:ln>
        </p:spPr>
        <p:txBody>
          <a:bodyPr spcFirstLastPara="1" wrap="square" lIns="96645" tIns="48309" rIns="96645" bIns="48309" anchor="t" anchorCtr="0">
            <a:noAutofit/>
          </a:bodyPr>
          <a:lstStyle/>
          <a:p>
            <a:pPr marL="0" indent="0" defTabSz="966612">
              <a:buClr>
                <a:schemeClr val="dk1"/>
              </a:buClr>
              <a:buSzPts val="1200"/>
              <a:defRPr/>
            </a:pPr>
            <a:r>
              <a:rPr lang="en-GB" dirty="0"/>
              <a:t>ADV Syllabus: F.5.1</a:t>
            </a:r>
          </a:p>
          <a:p>
            <a:pPr marL="0" indent="0">
              <a:buClr>
                <a:schemeClr val="dk1"/>
              </a:buClr>
              <a:buSzPts val="1200"/>
            </a:pPr>
            <a:endParaRPr dirty="0"/>
          </a:p>
        </p:txBody>
      </p:sp>
      <p:sp>
        <p:nvSpPr>
          <p:cNvPr id="401" name="Google Shape;401;p30:notes"/>
          <p:cNvSpPr txBox="1">
            <a:spLocks noGrp="1"/>
          </p:cNvSpPr>
          <p:nvPr>
            <p:ph type="sldNum" idx="12"/>
          </p:nvPr>
        </p:nvSpPr>
        <p:spPr>
          <a:xfrm>
            <a:off x="4143587" y="9119474"/>
            <a:ext cx="3169920" cy="480060"/>
          </a:xfrm>
          <a:prstGeom prst="rect">
            <a:avLst/>
          </a:prstGeom>
          <a:noFill/>
          <a:ln>
            <a:noFill/>
          </a:ln>
        </p:spPr>
        <p:txBody>
          <a:bodyPr spcFirstLastPara="1" wrap="square" lIns="96645" tIns="48309" rIns="96645" bIns="48309" anchor="b" anchorCtr="0">
            <a:noAutofit/>
          </a:bodyPr>
          <a:lstStyle/>
          <a:p>
            <a:pPr algn="r"/>
            <a:fld id="{00000000-1234-1234-1234-123412341234}" type="slidenum">
              <a:rPr lang="en-US">
                <a:latin typeface="Wingdings" panose="05000000000000000000" pitchFamily="2" charset="2"/>
              </a:rPr>
              <a:pPr algn="r"/>
              <a:t>36</a:t>
            </a:fld>
            <a:endParaRPr dirty="0">
              <a:latin typeface="Wingdings" panose="05000000000000000000" pitchFamily="2" charset="2"/>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8"/>
        <p:cNvGrpSpPr/>
        <p:nvPr/>
      </p:nvGrpSpPr>
      <p:grpSpPr>
        <a:xfrm>
          <a:off x="0" y="0"/>
          <a:ext cx="0" cy="0"/>
          <a:chOff x="0" y="0"/>
          <a:chExt cx="0" cy="0"/>
        </a:xfrm>
      </p:grpSpPr>
      <p:sp>
        <p:nvSpPr>
          <p:cNvPr id="409" name="Google Shape;409;p31: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0" name="Google Shape;410;p31:notes"/>
          <p:cNvSpPr txBox="1">
            <a:spLocks noGrp="1"/>
          </p:cNvSpPr>
          <p:nvPr>
            <p:ph type="body" idx="1"/>
          </p:nvPr>
        </p:nvSpPr>
        <p:spPr>
          <a:xfrm>
            <a:off x="731520" y="4560570"/>
            <a:ext cx="5852160" cy="4320540"/>
          </a:xfrm>
          <a:prstGeom prst="rect">
            <a:avLst/>
          </a:prstGeom>
          <a:noFill/>
          <a:ln>
            <a:noFill/>
          </a:ln>
        </p:spPr>
        <p:txBody>
          <a:bodyPr spcFirstLastPara="1" wrap="square" lIns="96645" tIns="48309" rIns="96645" bIns="48309" anchor="t" anchorCtr="0">
            <a:noAutofit/>
          </a:bodyPr>
          <a:lstStyle/>
          <a:p>
            <a:pPr marL="0" indent="0">
              <a:buClr>
                <a:schemeClr val="dk1"/>
              </a:buClr>
              <a:buSzPts val="1200"/>
            </a:pPr>
            <a:r>
              <a:rPr lang="en-GB" dirty="0"/>
              <a:t>ADV Syllabus: F.5.1</a:t>
            </a:r>
            <a:endParaRPr dirty="0"/>
          </a:p>
        </p:txBody>
      </p:sp>
      <p:sp>
        <p:nvSpPr>
          <p:cNvPr id="411" name="Google Shape;411;p31:notes"/>
          <p:cNvSpPr txBox="1">
            <a:spLocks noGrp="1"/>
          </p:cNvSpPr>
          <p:nvPr>
            <p:ph type="sldNum" idx="12"/>
          </p:nvPr>
        </p:nvSpPr>
        <p:spPr>
          <a:xfrm>
            <a:off x="4143587" y="9119474"/>
            <a:ext cx="3169920" cy="480060"/>
          </a:xfrm>
          <a:prstGeom prst="rect">
            <a:avLst/>
          </a:prstGeom>
          <a:noFill/>
          <a:ln>
            <a:noFill/>
          </a:ln>
        </p:spPr>
        <p:txBody>
          <a:bodyPr spcFirstLastPara="1" wrap="square" lIns="96645" tIns="48309" rIns="96645" bIns="48309" anchor="b" anchorCtr="0">
            <a:noAutofit/>
          </a:bodyPr>
          <a:lstStyle/>
          <a:p>
            <a:pPr algn="r"/>
            <a:fld id="{00000000-1234-1234-1234-123412341234}" type="slidenum">
              <a:rPr lang="en-US">
                <a:latin typeface="Wingdings" panose="05000000000000000000" pitchFamily="2" charset="2"/>
              </a:rPr>
              <a:pPr algn="r"/>
              <a:t>37</a:t>
            </a:fld>
            <a:endParaRPr dirty="0">
              <a:latin typeface="Wingdings" panose="05000000000000000000" pitchFamily="2" charset="2"/>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8"/>
        <p:cNvGrpSpPr/>
        <p:nvPr/>
      </p:nvGrpSpPr>
      <p:grpSpPr>
        <a:xfrm>
          <a:off x="0" y="0"/>
          <a:ext cx="0" cy="0"/>
          <a:chOff x="0" y="0"/>
          <a:chExt cx="0" cy="0"/>
        </a:xfrm>
      </p:grpSpPr>
      <p:sp>
        <p:nvSpPr>
          <p:cNvPr id="429" name="Google Shape;429;p32: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0" name="Google Shape;430;p32:notes"/>
          <p:cNvSpPr txBox="1">
            <a:spLocks noGrp="1"/>
          </p:cNvSpPr>
          <p:nvPr>
            <p:ph type="body" idx="1"/>
          </p:nvPr>
        </p:nvSpPr>
        <p:spPr>
          <a:xfrm>
            <a:off x="731520" y="4560570"/>
            <a:ext cx="5852160" cy="4320540"/>
          </a:xfrm>
          <a:prstGeom prst="rect">
            <a:avLst/>
          </a:prstGeom>
          <a:noFill/>
          <a:ln>
            <a:noFill/>
          </a:ln>
        </p:spPr>
        <p:txBody>
          <a:bodyPr spcFirstLastPara="1" wrap="square" lIns="96645" tIns="48309" rIns="96645" bIns="48309" anchor="t" anchorCtr="0">
            <a:noAutofit/>
          </a:bodyPr>
          <a:lstStyle/>
          <a:p>
            <a:pPr marL="0" indent="0">
              <a:buClr>
                <a:schemeClr val="dk1"/>
              </a:buClr>
              <a:buSzPts val="1200"/>
            </a:pPr>
            <a:r>
              <a:rPr lang="en-GB" dirty="0"/>
              <a:t>Syllabus: F.5.1</a:t>
            </a:r>
            <a:endParaRPr dirty="0"/>
          </a:p>
        </p:txBody>
      </p:sp>
      <p:sp>
        <p:nvSpPr>
          <p:cNvPr id="431" name="Google Shape;431;p32:notes"/>
          <p:cNvSpPr txBox="1">
            <a:spLocks noGrp="1"/>
          </p:cNvSpPr>
          <p:nvPr>
            <p:ph type="sldNum" idx="12"/>
          </p:nvPr>
        </p:nvSpPr>
        <p:spPr>
          <a:xfrm>
            <a:off x="4143587" y="9119474"/>
            <a:ext cx="3169920" cy="480060"/>
          </a:xfrm>
          <a:prstGeom prst="rect">
            <a:avLst/>
          </a:prstGeom>
          <a:noFill/>
          <a:ln>
            <a:noFill/>
          </a:ln>
        </p:spPr>
        <p:txBody>
          <a:bodyPr spcFirstLastPara="1" wrap="square" lIns="96645" tIns="48309" rIns="96645" bIns="48309" anchor="b" anchorCtr="0">
            <a:noAutofit/>
          </a:bodyPr>
          <a:lstStyle/>
          <a:p>
            <a:pPr algn="r"/>
            <a:fld id="{00000000-1234-1234-1234-123412341234}" type="slidenum">
              <a:rPr lang="en-US">
                <a:latin typeface="Wingdings" panose="05000000000000000000" pitchFamily="2" charset="2"/>
              </a:rPr>
              <a:pPr algn="r"/>
              <a:t>38</a:t>
            </a:fld>
            <a:endParaRPr dirty="0">
              <a:latin typeface="Wingdings" panose="05000000000000000000" pitchFamily="2" charset="2"/>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83306" indent="-241653" defTabSz="966612">
              <a:defRPr/>
            </a:pPr>
            <a:r>
              <a:rPr lang="en-GB" dirty="0"/>
              <a:t>ADV Syllabus: F.5.1</a:t>
            </a:r>
          </a:p>
          <a:p>
            <a:endParaRPr lang="en-GB" dirty="0"/>
          </a:p>
        </p:txBody>
      </p:sp>
      <p:sp>
        <p:nvSpPr>
          <p:cNvPr id="4" name="Slide Number Placeholder 3"/>
          <p:cNvSpPr>
            <a:spLocks noGrp="1"/>
          </p:cNvSpPr>
          <p:nvPr>
            <p:ph type="sldNum" idx="12"/>
          </p:nvPr>
        </p:nvSpPr>
        <p:spPr/>
        <p:txBody>
          <a:bodyPr/>
          <a:lstStyle/>
          <a:p>
            <a:pPr algn="r"/>
            <a:fld id="{00000000-1234-1234-1234-123412341234}" type="slidenum">
              <a:rPr lang="en-US" sz="1300">
                <a:solidFill>
                  <a:schemeClr val="dk1"/>
                </a:solidFill>
                <a:latin typeface="Calibri"/>
                <a:ea typeface="Calibri"/>
                <a:cs typeface="Calibri"/>
                <a:sym typeface="Calibri"/>
              </a:rPr>
              <a:pPr algn="r"/>
              <a:t>39</a:t>
            </a:fld>
            <a:endParaRPr lang="en-US" sz="13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1415056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p4: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62" name="Google Shape;62;p4:notes"/>
          <p:cNvSpPr txBox="1">
            <a:spLocks noGrp="1"/>
          </p:cNvSpPr>
          <p:nvPr>
            <p:ph type="body" idx="1"/>
          </p:nvPr>
        </p:nvSpPr>
        <p:spPr>
          <a:xfrm>
            <a:off x="731520" y="4560570"/>
            <a:ext cx="5852160" cy="4320540"/>
          </a:xfrm>
          <a:prstGeom prst="rect">
            <a:avLst/>
          </a:prstGeom>
          <a:noFill/>
          <a:ln>
            <a:noFill/>
          </a:ln>
        </p:spPr>
        <p:txBody>
          <a:bodyPr spcFirstLastPara="1" wrap="square" lIns="96645" tIns="48309" rIns="96645" bIns="48309" anchor="t" anchorCtr="0">
            <a:noAutofit/>
          </a:bodyPr>
          <a:lstStyle/>
          <a:p>
            <a:pPr marL="0" indent="0">
              <a:buClr>
                <a:schemeClr val="dk1"/>
              </a:buClr>
              <a:buSzPts val="1200"/>
            </a:pPr>
            <a:r>
              <a:rPr lang="en-US" b="0"/>
              <a:t>Full training titles:</a:t>
            </a:r>
            <a:endParaRPr/>
          </a:p>
          <a:p>
            <a:pPr marL="181240" indent="-181240">
              <a:buClr>
                <a:schemeClr val="dk1"/>
              </a:buClr>
              <a:buSzPts val="1200"/>
              <a:buFont typeface="Arial"/>
              <a:buChar char="•"/>
            </a:pPr>
            <a:r>
              <a:rPr lang="en-US" b="0"/>
              <a:t>Expert training in IT service management according to FitSM (typically 2-3 days)</a:t>
            </a:r>
            <a:endParaRPr/>
          </a:p>
          <a:p>
            <a:pPr marL="181240" indent="-181240">
              <a:buClr>
                <a:schemeClr val="dk1"/>
              </a:buClr>
              <a:buSzPts val="1200"/>
              <a:buFont typeface="Arial"/>
              <a:buChar char="•"/>
            </a:pPr>
            <a:r>
              <a:rPr lang="en-US" b="0"/>
              <a:t>Advanced training in service planning and delivery according to FitSM (typically 2 days)</a:t>
            </a:r>
            <a:endParaRPr/>
          </a:p>
          <a:p>
            <a:pPr marL="181240" indent="-181240">
              <a:buClr>
                <a:schemeClr val="dk1"/>
              </a:buClr>
              <a:buSzPts val="1200"/>
              <a:buFont typeface="Arial"/>
              <a:buChar char="•"/>
            </a:pPr>
            <a:r>
              <a:rPr lang="en-US" b="0"/>
              <a:t>Advanced training in service operation and control according to FitSM (typically 2 days)</a:t>
            </a:r>
            <a:endParaRPr/>
          </a:p>
          <a:p>
            <a:pPr marL="181240" indent="-181240">
              <a:buClr>
                <a:schemeClr val="dk1"/>
              </a:buClr>
              <a:buSzPts val="1200"/>
              <a:buFont typeface="Arial"/>
              <a:buChar char="•"/>
            </a:pPr>
            <a:r>
              <a:rPr lang="en-US" b="0"/>
              <a:t>Foundation training in IT service management according to FitSM (typically 1 day)</a:t>
            </a:r>
            <a:endParaRPr/>
          </a:p>
          <a:p>
            <a:pPr marL="0" indent="0"/>
            <a:endParaRPr b="0"/>
          </a:p>
        </p:txBody>
      </p:sp>
      <p:sp>
        <p:nvSpPr>
          <p:cNvPr id="63" name="Google Shape;63;p4:notes"/>
          <p:cNvSpPr txBox="1">
            <a:spLocks noGrp="1"/>
          </p:cNvSpPr>
          <p:nvPr>
            <p:ph type="sldNum" idx="12"/>
          </p:nvPr>
        </p:nvSpPr>
        <p:spPr>
          <a:xfrm>
            <a:off x="4143587" y="9119474"/>
            <a:ext cx="3169920" cy="480060"/>
          </a:xfrm>
          <a:prstGeom prst="rect">
            <a:avLst/>
          </a:prstGeom>
          <a:noFill/>
          <a:ln>
            <a:noFill/>
          </a:ln>
        </p:spPr>
        <p:txBody>
          <a:bodyPr spcFirstLastPara="1" wrap="square" lIns="96645" tIns="48309" rIns="96645" bIns="48309" anchor="b" anchorCtr="0">
            <a:noAutofit/>
          </a:bodyPr>
          <a:lstStyle/>
          <a:p>
            <a:pPr algn="r"/>
            <a:fld id="{00000000-1234-1234-1234-123412341234}" type="slidenum">
              <a:rPr lang="en-US">
                <a:latin typeface="Wingdings" panose="05000000000000000000" pitchFamily="2" charset="2"/>
              </a:rPr>
              <a:pPr algn="r"/>
              <a:t>4</a:t>
            </a:fld>
            <a:endParaRPr dirty="0">
              <a:latin typeface="Wingdings" panose="05000000000000000000" pitchFamily="2" charset="2"/>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6"/>
        <p:cNvGrpSpPr/>
        <p:nvPr/>
      </p:nvGrpSpPr>
      <p:grpSpPr>
        <a:xfrm>
          <a:off x="0" y="0"/>
          <a:ext cx="0" cy="0"/>
          <a:chOff x="0" y="0"/>
          <a:chExt cx="0" cy="0"/>
        </a:xfrm>
      </p:grpSpPr>
      <p:sp>
        <p:nvSpPr>
          <p:cNvPr id="437" name="Google Shape;437;p33:notes"/>
          <p:cNvSpPr txBox="1">
            <a:spLocks noGrp="1"/>
          </p:cNvSpPr>
          <p:nvPr>
            <p:ph type="body" idx="1"/>
          </p:nvPr>
        </p:nvSpPr>
        <p:spPr>
          <a:xfrm>
            <a:off x="731520" y="4560570"/>
            <a:ext cx="5852160" cy="4320540"/>
          </a:xfrm>
          <a:prstGeom prst="rect">
            <a:avLst/>
          </a:prstGeom>
        </p:spPr>
        <p:txBody>
          <a:bodyPr spcFirstLastPara="1" wrap="square" lIns="96645" tIns="48309" rIns="96645" bIns="48309" anchor="t" anchorCtr="0">
            <a:noAutofit/>
          </a:bodyPr>
          <a:lstStyle/>
          <a:p>
            <a:pPr marL="0" indent="0"/>
            <a:r>
              <a:rPr lang="en-GB" dirty="0"/>
              <a:t>ADV Syllabus: F.5.1</a:t>
            </a:r>
            <a:endParaRPr dirty="0"/>
          </a:p>
        </p:txBody>
      </p:sp>
      <p:sp>
        <p:nvSpPr>
          <p:cNvPr id="438" name="Google Shape;438;p33: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1"/>
        <p:cNvGrpSpPr/>
        <p:nvPr/>
      </p:nvGrpSpPr>
      <p:grpSpPr>
        <a:xfrm>
          <a:off x="0" y="0"/>
          <a:ext cx="0" cy="0"/>
          <a:chOff x="0" y="0"/>
          <a:chExt cx="0" cy="0"/>
        </a:xfrm>
      </p:grpSpPr>
      <p:sp>
        <p:nvSpPr>
          <p:cNvPr id="452" name="Google Shape;452;p34:notes"/>
          <p:cNvSpPr txBox="1">
            <a:spLocks noGrp="1"/>
          </p:cNvSpPr>
          <p:nvPr>
            <p:ph type="body" idx="1"/>
          </p:nvPr>
        </p:nvSpPr>
        <p:spPr>
          <a:xfrm>
            <a:off x="731520" y="4560570"/>
            <a:ext cx="5852160" cy="4320540"/>
          </a:xfrm>
          <a:prstGeom prst="rect">
            <a:avLst/>
          </a:prstGeom>
        </p:spPr>
        <p:txBody>
          <a:bodyPr spcFirstLastPara="1" wrap="square" lIns="96645" tIns="48309" rIns="96645" bIns="48309" anchor="t" anchorCtr="0">
            <a:noAutofit/>
          </a:bodyPr>
          <a:lstStyle/>
          <a:p>
            <a:pPr marL="0" indent="0"/>
            <a:r>
              <a:rPr lang="en-GB" dirty="0"/>
              <a:t>ADV Syllabus: F.5.1</a:t>
            </a:r>
            <a:endParaRPr dirty="0"/>
          </a:p>
        </p:txBody>
      </p:sp>
      <p:sp>
        <p:nvSpPr>
          <p:cNvPr id="453" name="Google Shape;453;p34: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4719203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8"/>
        <p:cNvGrpSpPr/>
        <p:nvPr/>
      </p:nvGrpSpPr>
      <p:grpSpPr>
        <a:xfrm>
          <a:off x="0" y="0"/>
          <a:ext cx="0" cy="0"/>
          <a:chOff x="0" y="0"/>
          <a:chExt cx="0" cy="0"/>
        </a:xfrm>
      </p:grpSpPr>
      <p:sp>
        <p:nvSpPr>
          <p:cNvPr id="459" name="Google Shape;459;p35: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0" name="Google Shape;460;p35:notes"/>
          <p:cNvSpPr txBox="1">
            <a:spLocks noGrp="1"/>
          </p:cNvSpPr>
          <p:nvPr>
            <p:ph type="body" idx="1"/>
          </p:nvPr>
        </p:nvSpPr>
        <p:spPr>
          <a:xfrm>
            <a:off x="731520" y="4560570"/>
            <a:ext cx="5852160" cy="4320540"/>
          </a:xfrm>
          <a:prstGeom prst="rect">
            <a:avLst/>
          </a:prstGeom>
          <a:noFill/>
          <a:ln>
            <a:noFill/>
          </a:ln>
        </p:spPr>
        <p:txBody>
          <a:bodyPr spcFirstLastPara="1" wrap="square" lIns="96645" tIns="48309" rIns="96645" bIns="48309" anchor="t" anchorCtr="0">
            <a:noAutofit/>
          </a:bodyPr>
          <a:lstStyle/>
          <a:p>
            <a:pPr marL="0" indent="0">
              <a:buClr>
                <a:schemeClr val="dk1"/>
              </a:buClr>
              <a:buSzPts val="1200"/>
            </a:pPr>
            <a:r>
              <a:rPr lang="en-GB" dirty="0"/>
              <a:t>ADV Syllabus: F.5.2</a:t>
            </a:r>
            <a:endParaRPr dirty="0"/>
          </a:p>
        </p:txBody>
      </p:sp>
      <p:sp>
        <p:nvSpPr>
          <p:cNvPr id="461" name="Google Shape;461;p35:notes"/>
          <p:cNvSpPr txBox="1">
            <a:spLocks noGrp="1"/>
          </p:cNvSpPr>
          <p:nvPr>
            <p:ph type="sldNum" idx="12"/>
          </p:nvPr>
        </p:nvSpPr>
        <p:spPr>
          <a:xfrm>
            <a:off x="4143587" y="9119474"/>
            <a:ext cx="3169920" cy="480060"/>
          </a:xfrm>
          <a:prstGeom prst="rect">
            <a:avLst/>
          </a:prstGeom>
          <a:noFill/>
          <a:ln>
            <a:noFill/>
          </a:ln>
        </p:spPr>
        <p:txBody>
          <a:bodyPr spcFirstLastPara="1" wrap="square" lIns="96645" tIns="48309" rIns="96645" bIns="48309" anchor="b" anchorCtr="0">
            <a:noAutofit/>
          </a:bodyPr>
          <a:lstStyle/>
          <a:p>
            <a:pPr algn="r"/>
            <a:fld id="{00000000-1234-1234-1234-123412341234}" type="slidenum">
              <a:rPr lang="en-US">
                <a:latin typeface="Wingdings" panose="05000000000000000000" pitchFamily="2" charset="2"/>
              </a:rPr>
              <a:pPr algn="r"/>
              <a:t>42</a:t>
            </a:fld>
            <a:endParaRPr dirty="0">
              <a:latin typeface="Wingdings" panose="05000000000000000000" pitchFamily="2" charset="2"/>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8"/>
        <p:cNvGrpSpPr/>
        <p:nvPr/>
      </p:nvGrpSpPr>
      <p:grpSpPr>
        <a:xfrm>
          <a:off x="0" y="0"/>
          <a:ext cx="0" cy="0"/>
          <a:chOff x="0" y="0"/>
          <a:chExt cx="0" cy="0"/>
        </a:xfrm>
      </p:grpSpPr>
      <p:sp>
        <p:nvSpPr>
          <p:cNvPr id="469" name="Google Shape;469;p36: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0" name="Google Shape;470;p36:notes"/>
          <p:cNvSpPr txBox="1">
            <a:spLocks noGrp="1"/>
          </p:cNvSpPr>
          <p:nvPr>
            <p:ph type="body" idx="1"/>
          </p:nvPr>
        </p:nvSpPr>
        <p:spPr>
          <a:xfrm>
            <a:off x="731520" y="4560570"/>
            <a:ext cx="5852160" cy="4320540"/>
          </a:xfrm>
          <a:prstGeom prst="rect">
            <a:avLst/>
          </a:prstGeom>
          <a:noFill/>
          <a:ln>
            <a:noFill/>
          </a:ln>
        </p:spPr>
        <p:txBody>
          <a:bodyPr spcFirstLastPara="1" wrap="square" lIns="96645" tIns="48309" rIns="96645" bIns="48309" anchor="t" anchorCtr="0">
            <a:noAutofit/>
          </a:bodyPr>
          <a:lstStyle/>
          <a:p>
            <a:pPr marL="0" indent="0" defTabSz="966612">
              <a:buClr>
                <a:schemeClr val="dk1"/>
              </a:buClr>
              <a:buSzPts val="1200"/>
              <a:defRPr/>
            </a:pPr>
            <a:r>
              <a:rPr lang="en-GB" dirty="0"/>
              <a:t>ADV Syllabus: F.5.2</a:t>
            </a:r>
          </a:p>
          <a:p>
            <a:pPr marL="0" indent="0">
              <a:buClr>
                <a:schemeClr val="dk1"/>
              </a:buClr>
              <a:buSzPts val="1200"/>
            </a:pPr>
            <a:endParaRPr dirty="0"/>
          </a:p>
        </p:txBody>
      </p:sp>
      <p:sp>
        <p:nvSpPr>
          <p:cNvPr id="471" name="Google Shape;471;p36:notes"/>
          <p:cNvSpPr txBox="1">
            <a:spLocks noGrp="1"/>
          </p:cNvSpPr>
          <p:nvPr>
            <p:ph type="sldNum" idx="12"/>
          </p:nvPr>
        </p:nvSpPr>
        <p:spPr>
          <a:xfrm>
            <a:off x="4143587" y="9119474"/>
            <a:ext cx="3169920" cy="480060"/>
          </a:xfrm>
          <a:prstGeom prst="rect">
            <a:avLst/>
          </a:prstGeom>
          <a:noFill/>
          <a:ln>
            <a:noFill/>
          </a:ln>
        </p:spPr>
        <p:txBody>
          <a:bodyPr spcFirstLastPara="1" wrap="square" lIns="96645" tIns="48309" rIns="96645" bIns="48309" anchor="b" anchorCtr="0">
            <a:noAutofit/>
          </a:bodyPr>
          <a:lstStyle/>
          <a:p>
            <a:pPr algn="r"/>
            <a:fld id="{00000000-1234-1234-1234-123412341234}" type="slidenum">
              <a:rPr lang="en-US">
                <a:latin typeface="Wingdings" panose="05000000000000000000" pitchFamily="2" charset="2"/>
              </a:rPr>
              <a:pPr algn="r"/>
              <a:t>43</a:t>
            </a:fld>
            <a:endParaRPr dirty="0">
              <a:latin typeface="Wingdings" panose="05000000000000000000" pitchFamily="2" charset="2"/>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8"/>
        <p:cNvGrpSpPr/>
        <p:nvPr/>
      </p:nvGrpSpPr>
      <p:grpSpPr>
        <a:xfrm>
          <a:off x="0" y="0"/>
          <a:ext cx="0" cy="0"/>
          <a:chOff x="0" y="0"/>
          <a:chExt cx="0" cy="0"/>
        </a:xfrm>
      </p:grpSpPr>
      <p:sp>
        <p:nvSpPr>
          <p:cNvPr id="489" name="Google Shape;489;p37: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90" name="Google Shape;490;p37:notes"/>
          <p:cNvSpPr txBox="1">
            <a:spLocks noGrp="1"/>
          </p:cNvSpPr>
          <p:nvPr>
            <p:ph type="body" idx="1"/>
          </p:nvPr>
        </p:nvSpPr>
        <p:spPr>
          <a:xfrm>
            <a:off x="731520" y="4560570"/>
            <a:ext cx="5852160" cy="4320540"/>
          </a:xfrm>
          <a:prstGeom prst="rect">
            <a:avLst/>
          </a:prstGeom>
          <a:noFill/>
          <a:ln>
            <a:noFill/>
          </a:ln>
        </p:spPr>
        <p:txBody>
          <a:bodyPr spcFirstLastPara="1" wrap="square" lIns="96645" tIns="48309" rIns="96645" bIns="48309" anchor="t" anchorCtr="0">
            <a:noAutofit/>
          </a:bodyPr>
          <a:lstStyle/>
          <a:p>
            <a:pPr marL="0" indent="0" defTabSz="966612">
              <a:buClr>
                <a:schemeClr val="dk1"/>
              </a:buClr>
              <a:buSzPts val="1200"/>
              <a:defRPr/>
            </a:pPr>
            <a:r>
              <a:rPr lang="en-GB" dirty="0"/>
              <a:t>ADV Syllabus: F.5.2</a:t>
            </a:r>
          </a:p>
          <a:p>
            <a:pPr marL="0" indent="0">
              <a:buClr>
                <a:schemeClr val="dk1"/>
              </a:buClr>
              <a:buSzPts val="1200"/>
            </a:pPr>
            <a:endParaRPr dirty="0"/>
          </a:p>
        </p:txBody>
      </p:sp>
      <p:sp>
        <p:nvSpPr>
          <p:cNvPr id="491" name="Google Shape;491;p37:notes"/>
          <p:cNvSpPr txBox="1">
            <a:spLocks noGrp="1"/>
          </p:cNvSpPr>
          <p:nvPr>
            <p:ph type="sldNum" idx="12"/>
          </p:nvPr>
        </p:nvSpPr>
        <p:spPr>
          <a:xfrm>
            <a:off x="4143587" y="9119474"/>
            <a:ext cx="3169920" cy="480060"/>
          </a:xfrm>
          <a:prstGeom prst="rect">
            <a:avLst/>
          </a:prstGeom>
          <a:noFill/>
          <a:ln>
            <a:noFill/>
          </a:ln>
        </p:spPr>
        <p:txBody>
          <a:bodyPr spcFirstLastPara="1" wrap="square" lIns="96645" tIns="48309" rIns="96645" bIns="48309" anchor="b" anchorCtr="0">
            <a:noAutofit/>
          </a:bodyPr>
          <a:lstStyle/>
          <a:p>
            <a:pPr algn="r"/>
            <a:fld id="{00000000-1234-1234-1234-123412341234}" type="slidenum">
              <a:rPr lang="en-US">
                <a:latin typeface="Wingdings" panose="05000000000000000000" pitchFamily="2" charset="2"/>
              </a:rPr>
              <a:pPr algn="r"/>
              <a:t>44</a:t>
            </a:fld>
            <a:endParaRPr dirty="0">
              <a:latin typeface="Wingdings" panose="05000000000000000000" pitchFamily="2" charset="2"/>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6"/>
        <p:cNvGrpSpPr/>
        <p:nvPr/>
      </p:nvGrpSpPr>
      <p:grpSpPr>
        <a:xfrm>
          <a:off x="0" y="0"/>
          <a:ext cx="0" cy="0"/>
          <a:chOff x="0" y="0"/>
          <a:chExt cx="0" cy="0"/>
        </a:xfrm>
      </p:grpSpPr>
      <p:sp>
        <p:nvSpPr>
          <p:cNvPr id="497" name="Google Shape;497;p38:notes"/>
          <p:cNvSpPr txBox="1">
            <a:spLocks noGrp="1"/>
          </p:cNvSpPr>
          <p:nvPr>
            <p:ph type="body" idx="1"/>
          </p:nvPr>
        </p:nvSpPr>
        <p:spPr>
          <a:xfrm>
            <a:off x="731520" y="4560570"/>
            <a:ext cx="5852160" cy="4320540"/>
          </a:xfrm>
          <a:prstGeom prst="rect">
            <a:avLst/>
          </a:prstGeom>
        </p:spPr>
        <p:txBody>
          <a:bodyPr spcFirstLastPara="1" wrap="square" lIns="96645" tIns="48309" rIns="96645" bIns="48309" anchor="t" anchorCtr="0">
            <a:noAutofit/>
          </a:bodyPr>
          <a:lstStyle/>
          <a:p>
            <a:pPr marL="0" indent="0" defTabSz="966612">
              <a:defRPr/>
            </a:pPr>
            <a:r>
              <a:rPr lang="en-GB" dirty="0"/>
              <a:t>ADV Syllabus: F.5.2</a:t>
            </a:r>
          </a:p>
          <a:p>
            <a:pPr marL="0" indent="0"/>
            <a:endParaRPr dirty="0"/>
          </a:p>
        </p:txBody>
      </p:sp>
      <p:sp>
        <p:nvSpPr>
          <p:cNvPr id="498" name="Google Shape;498;p38: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1"/>
        <p:cNvGrpSpPr/>
        <p:nvPr/>
      </p:nvGrpSpPr>
      <p:grpSpPr>
        <a:xfrm>
          <a:off x="0" y="0"/>
          <a:ext cx="0" cy="0"/>
          <a:chOff x="0" y="0"/>
          <a:chExt cx="0" cy="0"/>
        </a:xfrm>
      </p:grpSpPr>
      <p:sp>
        <p:nvSpPr>
          <p:cNvPr id="512" name="Google Shape;512;p39:notes"/>
          <p:cNvSpPr txBox="1">
            <a:spLocks noGrp="1"/>
          </p:cNvSpPr>
          <p:nvPr>
            <p:ph type="body" idx="1"/>
          </p:nvPr>
        </p:nvSpPr>
        <p:spPr>
          <a:xfrm>
            <a:off x="731520" y="4560570"/>
            <a:ext cx="5852160" cy="4320540"/>
          </a:xfrm>
          <a:prstGeom prst="rect">
            <a:avLst/>
          </a:prstGeom>
        </p:spPr>
        <p:txBody>
          <a:bodyPr spcFirstLastPara="1" wrap="square" lIns="96645" tIns="48309" rIns="96645" bIns="48309" anchor="t" anchorCtr="0">
            <a:noAutofit/>
          </a:bodyPr>
          <a:lstStyle/>
          <a:p>
            <a:pPr marL="0" indent="0" defTabSz="966612">
              <a:defRPr/>
            </a:pPr>
            <a:r>
              <a:rPr lang="en-GB" dirty="0"/>
              <a:t>ADV Syllabus: F.5.2</a:t>
            </a:r>
          </a:p>
          <a:p>
            <a:pPr marL="0" indent="0"/>
            <a:endParaRPr dirty="0"/>
          </a:p>
        </p:txBody>
      </p:sp>
      <p:sp>
        <p:nvSpPr>
          <p:cNvPr id="513" name="Google Shape;513;p39: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8"/>
        <p:cNvGrpSpPr/>
        <p:nvPr/>
      </p:nvGrpSpPr>
      <p:grpSpPr>
        <a:xfrm>
          <a:off x="0" y="0"/>
          <a:ext cx="0" cy="0"/>
          <a:chOff x="0" y="0"/>
          <a:chExt cx="0" cy="0"/>
        </a:xfrm>
      </p:grpSpPr>
      <p:sp>
        <p:nvSpPr>
          <p:cNvPr id="519" name="Google Shape;519;p40: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20" name="Google Shape;520;p40:notes"/>
          <p:cNvSpPr txBox="1">
            <a:spLocks noGrp="1"/>
          </p:cNvSpPr>
          <p:nvPr>
            <p:ph type="body" idx="1"/>
          </p:nvPr>
        </p:nvSpPr>
        <p:spPr>
          <a:xfrm>
            <a:off x="731520" y="4560570"/>
            <a:ext cx="5852160" cy="4320540"/>
          </a:xfrm>
          <a:prstGeom prst="rect">
            <a:avLst/>
          </a:prstGeom>
          <a:noFill/>
          <a:ln>
            <a:noFill/>
          </a:ln>
        </p:spPr>
        <p:txBody>
          <a:bodyPr spcFirstLastPara="1" wrap="square" lIns="96645" tIns="48309" rIns="96645" bIns="48309" anchor="t" anchorCtr="0">
            <a:noAutofit/>
          </a:bodyPr>
          <a:lstStyle/>
          <a:p>
            <a:pPr marL="0" indent="0" defTabSz="966612">
              <a:defRPr/>
            </a:pPr>
            <a:r>
              <a:rPr lang="en-GB" dirty="0"/>
              <a:t>ADV Syllabus: F.5.2</a:t>
            </a:r>
          </a:p>
          <a:p>
            <a:pPr marL="0" indent="0">
              <a:buClr>
                <a:schemeClr val="dk1"/>
              </a:buClr>
              <a:buSzPts val="1200"/>
            </a:pPr>
            <a:endParaRPr dirty="0"/>
          </a:p>
        </p:txBody>
      </p:sp>
      <p:sp>
        <p:nvSpPr>
          <p:cNvPr id="521" name="Google Shape;521;p40:notes"/>
          <p:cNvSpPr txBox="1">
            <a:spLocks noGrp="1"/>
          </p:cNvSpPr>
          <p:nvPr>
            <p:ph type="sldNum" idx="12"/>
          </p:nvPr>
        </p:nvSpPr>
        <p:spPr>
          <a:xfrm>
            <a:off x="4143587" y="9119474"/>
            <a:ext cx="3169920" cy="480060"/>
          </a:xfrm>
          <a:prstGeom prst="rect">
            <a:avLst/>
          </a:prstGeom>
          <a:noFill/>
          <a:ln>
            <a:noFill/>
          </a:ln>
        </p:spPr>
        <p:txBody>
          <a:bodyPr spcFirstLastPara="1" wrap="square" lIns="96645" tIns="48309" rIns="96645" bIns="48309" anchor="b" anchorCtr="0">
            <a:noAutofit/>
          </a:bodyPr>
          <a:lstStyle/>
          <a:p>
            <a:pPr algn="r"/>
            <a:fld id="{00000000-1234-1234-1234-123412341234}" type="slidenum">
              <a:rPr lang="en-US">
                <a:latin typeface="Wingdings" panose="05000000000000000000" pitchFamily="2" charset="2"/>
              </a:rPr>
              <a:pPr algn="r"/>
              <a:t>47</a:t>
            </a:fld>
            <a:endParaRPr dirty="0">
              <a:latin typeface="Wingdings" panose="05000000000000000000" pitchFamily="2" charset="2"/>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8"/>
        <p:cNvGrpSpPr/>
        <p:nvPr/>
      </p:nvGrpSpPr>
      <p:grpSpPr>
        <a:xfrm>
          <a:off x="0" y="0"/>
          <a:ext cx="0" cy="0"/>
          <a:chOff x="0" y="0"/>
          <a:chExt cx="0" cy="0"/>
        </a:xfrm>
      </p:grpSpPr>
      <p:sp>
        <p:nvSpPr>
          <p:cNvPr id="529" name="Google Shape;529;p41: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30" name="Google Shape;530;p41:notes"/>
          <p:cNvSpPr txBox="1">
            <a:spLocks noGrp="1"/>
          </p:cNvSpPr>
          <p:nvPr>
            <p:ph type="body" idx="1"/>
          </p:nvPr>
        </p:nvSpPr>
        <p:spPr>
          <a:xfrm>
            <a:off x="731520" y="4560570"/>
            <a:ext cx="5852160" cy="4320540"/>
          </a:xfrm>
          <a:prstGeom prst="rect">
            <a:avLst/>
          </a:prstGeom>
          <a:noFill/>
          <a:ln>
            <a:noFill/>
          </a:ln>
        </p:spPr>
        <p:txBody>
          <a:bodyPr spcFirstLastPara="1" wrap="square" lIns="96645" tIns="48309" rIns="96645" bIns="48309" anchor="t" anchorCtr="0">
            <a:noAutofit/>
          </a:bodyPr>
          <a:lstStyle/>
          <a:p>
            <a:pPr marL="0" indent="0" defTabSz="966612">
              <a:defRPr/>
            </a:pPr>
            <a:r>
              <a:rPr lang="en-GB" dirty="0"/>
              <a:t>ADV Syllabus: F.5.2</a:t>
            </a:r>
          </a:p>
          <a:p>
            <a:pPr marL="0" indent="0">
              <a:buClr>
                <a:schemeClr val="dk1"/>
              </a:buClr>
              <a:buSzPts val="1200"/>
            </a:pPr>
            <a:endParaRPr dirty="0"/>
          </a:p>
        </p:txBody>
      </p:sp>
      <p:sp>
        <p:nvSpPr>
          <p:cNvPr id="531" name="Google Shape;531;p41:notes"/>
          <p:cNvSpPr txBox="1">
            <a:spLocks noGrp="1"/>
          </p:cNvSpPr>
          <p:nvPr>
            <p:ph type="sldNum" idx="12"/>
          </p:nvPr>
        </p:nvSpPr>
        <p:spPr>
          <a:xfrm>
            <a:off x="4143587" y="9119474"/>
            <a:ext cx="3169920" cy="480060"/>
          </a:xfrm>
          <a:prstGeom prst="rect">
            <a:avLst/>
          </a:prstGeom>
          <a:noFill/>
          <a:ln>
            <a:noFill/>
          </a:ln>
        </p:spPr>
        <p:txBody>
          <a:bodyPr spcFirstLastPara="1" wrap="square" lIns="96645" tIns="48309" rIns="96645" bIns="48309" anchor="b" anchorCtr="0">
            <a:noAutofit/>
          </a:bodyPr>
          <a:lstStyle/>
          <a:p>
            <a:pPr algn="r"/>
            <a:fld id="{00000000-1234-1234-1234-123412341234}" type="slidenum">
              <a:rPr lang="en-US">
                <a:latin typeface="Wingdings" panose="05000000000000000000" pitchFamily="2" charset="2"/>
              </a:rPr>
              <a:pPr algn="r"/>
              <a:t>48</a:t>
            </a:fld>
            <a:endParaRPr dirty="0">
              <a:latin typeface="Wingdings" panose="05000000000000000000" pitchFamily="2" charset="2"/>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9"/>
        <p:cNvGrpSpPr/>
        <p:nvPr/>
      </p:nvGrpSpPr>
      <p:grpSpPr>
        <a:xfrm>
          <a:off x="0" y="0"/>
          <a:ext cx="0" cy="0"/>
          <a:chOff x="0" y="0"/>
          <a:chExt cx="0" cy="0"/>
        </a:xfrm>
      </p:grpSpPr>
      <p:sp>
        <p:nvSpPr>
          <p:cNvPr id="540" name="Google Shape;540;p42: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41" name="Google Shape;541;p42:notes"/>
          <p:cNvSpPr txBox="1">
            <a:spLocks noGrp="1"/>
          </p:cNvSpPr>
          <p:nvPr>
            <p:ph type="body" idx="1"/>
          </p:nvPr>
        </p:nvSpPr>
        <p:spPr>
          <a:xfrm>
            <a:off x="731520" y="4560570"/>
            <a:ext cx="5852160" cy="4320540"/>
          </a:xfrm>
          <a:prstGeom prst="rect">
            <a:avLst/>
          </a:prstGeom>
          <a:noFill/>
          <a:ln>
            <a:noFill/>
          </a:ln>
        </p:spPr>
        <p:txBody>
          <a:bodyPr spcFirstLastPara="1" wrap="square" lIns="96645" tIns="48309" rIns="96645" bIns="48309" anchor="t" anchorCtr="0">
            <a:noAutofit/>
          </a:bodyPr>
          <a:lstStyle/>
          <a:p>
            <a:pPr marL="0" indent="0" defTabSz="966612">
              <a:defRPr/>
            </a:pPr>
            <a:r>
              <a:rPr lang="en-GB" dirty="0"/>
              <a:t>ADV Syllabus: F.5.2</a:t>
            </a:r>
          </a:p>
          <a:p>
            <a:pPr marL="0" indent="0">
              <a:buClr>
                <a:schemeClr val="dk1"/>
              </a:buClr>
              <a:buSzPts val="1200"/>
            </a:pPr>
            <a:endParaRPr dirty="0"/>
          </a:p>
        </p:txBody>
      </p:sp>
      <p:sp>
        <p:nvSpPr>
          <p:cNvPr id="542" name="Google Shape;542;p42:notes"/>
          <p:cNvSpPr txBox="1">
            <a:spLocks noGrp="1"/>
          </p:cNvSpPr>
          <p:nvPr>
            <p:ph type="sldNum" idx="12"/>
          </p:nvPr>
        </p:nvSpPr>
        <p:spPr>
          <a:xfrm>
            <a:off x="4143587" y="9119474"/>
            <a:ext cx="3169920" cy="480060"/>
          </a:xfrm>
          <a:prstGeom prst="rect">
            <a:avLst/>
          </a:prstGeom>
          <a:noFill/>
          <a:ln>
            <a:noFill/>
          </a:ln>
        </p:spPr>
        <p:txBody>
          <a:bodyPr spcFirstLastPara="1" wrap="square" lIns="96645" tIns="48309" rIns="96645" bIns="48309" anchor="b" anchorCtr="0">
            <a:noAutofit/>
          </a:bodyPr>
          <a:lstStyle/>
          <a:p>
            <a:pPr algn="r"/>
            <a:fld id="{00000000-1234-1234-1234-123412341234}" type="slidenum">
              <a:rPr lang="en-US">
                <a:latin typeface="Wingdings" panose="05000000000000000000" pitchFamily="2" charset="2"/>
              </a:rPr>
              <a:pPr algn="r"/>
              <a:t>49</a:t>
            </a:fld>
            <a:endParaRPr dirty="0">
              <a:latin typeface="Wingdings" panose="05000000000000000000" pitchFamily="2" charset="2"/>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p5: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0" name="Google Shape;80;p5:notes"/>
          <p:cNvSpPr txBox="1">
            <a:spLocks noGrp="1"/>
          </p:cNvSpPr>
          <p:nvPr>
            <p:ph type="body" idx="1"/>
          </p:nvPr>
        </p:nvSpPr>
        <p:spPr>
          <a:xfrm>
            <a:off x="731520" y="4560570"/>
            <a:ext cx="5852160" cy="4320540"/>
          </a:xfrm>
          <a:prstGeom prst="rect">
            <a:avLst/>
          </a:prstGeom>
          <a:noFill/>
          <a:ln>
            <a:noFill/>
          </a:ln>
        </p:spPr>
        <p:txBody>
          <a:bodyPr spcFirstLastPara="1" wrap="square" lIns="96645" tIns="48309" rIns="96645" bIns="48309" anchor="t" anchorCtr="0">
            <a:noAutofit/>
          </a:bodyPr>
          <a:lstStyle/>
          <a:p>
            <a:pPr marL="0" indent="0"/>
            <a:endParaRPr/>
          </a:p>
        </p:txBody>
      </p:sp>
      <p:sp>
        <p:nvSpPr>
          <p:cNvPr id="81" name="Google Shape;81;p5:notes"/>
          <p:cNvSpPr txBox="1">
            <a:spLocks noGrp="1"/>
          </p:cNvSpPr>
          <p:nvPr>
            <p:ph type="sldNum" idx="12"/>
          </p:nvPr>
        </p:nvSpPr>
        <p:spPr>
          <a:xfrm>
            <a:off x="4143587" y="9119474"/>
            <a:ext cx="3169920" cy="480060"/>
          </a:xfrm>
          <a:prstGeom prst="rect">
            <a:avLst/>
          </a:prstGeom>
          <a:noFill/>
          <a:ln>
            <a:noFill/>
          </a:ln>
        </p:spPr>
        <p:txBody>
          <a:bodyPr spcFirstLastPara="1" wrap="square" lIns="96645" tIns="48309" rIns="96645" bIns="48309" anchor="b" anchorCtr="0">
            <a:noAutofit/>
          </a:bodyPr>
          <a:lstStyle/>
          <a:p>
            <a:pPr algn="r"/>
            <a:fld id="{00000000-1234-1234-1234-123412341234}" type="slidenum">
              <a:rPr lang="en-US">
                <a:latin typeface="Wingdings" panose="05000000000000000000" pitchFamily="2" charset="2"/>
              </a:rPr>
              <a:pPr algn="r"/>
              <a:t>5</a:t>
            </a:fld>
            <a:endParaRPr dirty="0">
              <a:latin typeface="Wingdings" panose="05000000000000000000" pitchFamily="2" charset="2"/>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7"/>
        <p:cNvGrpSpPr/>
        <p:nvPr/>
      </p:nvGrpSpPr>
      <p:grpSpPr>
        <a:xfrm>
          <a:off x="0" y="0"/>
          <a:ext cx="0" cy="0"/>
          <a:chOff x="0" y="0"/>
          <a:chExt cx="0" cy="0"/>
        </a:xfrm>
      </p:grpSpPr>
      <p:sp>
        <p:nvSpPr>
          <p:cNvPr id="548" name="Google Shape;548;p43:notes"/>
          <p:cNvSpPr txBox="1">
            <a:spLocks noGrp="1"/>
          </p:cNvSpPr>
          <p:nvPr>
            <p:ph type="body" idx="1"/>
          </p:nvPr>
        </p:nvSpPr>
        <p:spPr>
          <a:xfrm>
            <a:off x="731520" y="4560570"/>
            <a:ext cx="5852160" cy="4320540"/>
          </a:xfrm>
          <a:prstGeom prst="rect">
            <a:avLst/>
          </a:prstGeom>
        </p:spPr>
        <p:txBody>
          <a:bodyPr spcFirstLastPara="1" wrap="square" lIns="96645" tIns="48309" rIns="96645" bIns="48309" anchor="t" anchorCtr="0">
            <a:noAutofit/>
          </a:bodyPr>
          <a:lstStyle/>
          <a:p>
            <a:pPr marL="0" indent="0" defTabSz="966612">
              <a:defRPr/>
            </a:pPr>
            <a:r>
              <a:rPr lang="en-GB" dirty="0"/>
              <a:t>ADV Syllabus: F.5.2</a:t>
            </a:r>
          </a:p>
          <a:p>
            <a:pPr marL="0" indent="0"/>
            <a:endParaRPr dirty="0"/>
          </a:p>
        </p:txBody>
      </p:sp>
      <p:sp>
        <p:nvSpPr>
          <p:cNvPr id="549" name="Google Shape;549;p43: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2"/>
        <p:cNvGrpSpPr/>
        <p:nvPr/>
      </p:nvGrpSpPr>
      <p:grpSpPr>
        <a:xfrm>
          <a:off x="0" y="0"/>
          <a:ext cx="0" cy="0"/>
          <a:chOff x="0" y="0"/>
          <a:chExt cx="0" cy="0"/>
        </a:xfrm>
      </p:grpSpPr>
      <p:sp>
        <p:nvSpPr>
          <p:cNvPr id="563" name="Google Shape;563;p44:notes"/>
          <p:cNvSpPr txBox="1">
            <a:spLocks noGrp="1"/>
          </p:cNvSpPr>
          <p:nvPr>
            <p:ph type="body" idx="1"/>
          </p:nvPr>
        </p:nvSpPr>
        <p:spPr>
          <a:xfrm>
            <a:off x="731520" y="4560570"/>
            <a:ext cx="5852160" cy="4320540"/>
          </a:xfrm>
          <a:prstGeom prst="rect">
            <a:avLst/>
          </a:prstGeom>
        </p:spPr>
        <p:txBody>
          <a:bodyPr spcFirstLastPara="1" wrap="square" lIns="96645" tIns="48309" rIns="96645" bIns="48309" anchor="t" anchorCtr="0">
            <a:noAutofit/>
          </a:bodyPr>
          <a:lstStyle/>
          <a:p>
            <a:pPr marL="0" indent="0" defTabSz="966612">
              <a:defRPr/>
            </a:pPr>
            <a:r>
              <a:rPr lang="en-GB" dirty="0"/>
              <a:t>ADV Syllabus: F.5.2</a:t>
            </a:r>
          </a:p>
          <a:p>
            <a:pPr marL="0" indent="0"/>
            <a:endParaRPr dirty="0"/>
          </a:p>
        </p:txBody>
      </p:sp>
      <p:sp>
        <p:nvSpPr>
          <p:cNvPr id="564" name="Google Shape;564;p44: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9"/>
        <p:cNvGrpSpPr/>
        <p:nvPr/>
      </p:nvGrpSpPr>
      <p:grpSpPr>
        <a:xfrm>
          <a:off x="0" y="0"/>
          <a:ext cx="0" cy="0"/>
          <a:chOff x="0" y="0"/>
          <a:chExt cx="0" cy="0"/>
        </a:xfrm>
      </p:grpSpPr>
      <p:sp>
        <p:nvSpPr>
          <p:cNvPr id="570" name="Google Shape;570;p45: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71" name="Google Shape;571;p45:notes"/>
          <p:cNvSpPr txBox="1">
            <a:spLocks noGrp="1"/>
          </p:cNvSpPr>
          <p:nvPr>
            <p:ph type="body" idx="1"/>
          </p:nvPr>
        </p:nvSpPr>
        <p:spPr>
          <a:xfrm>
            <a:off x="731520" y="4560570"/>
            <a:ext cx="5852160" cy="4320540"/>
          </a:xfrm>
          <a:prstGeom prst="rect">
            <a:avLst/>
          </a:prstGeom>
          <a:noFill/>
          <a:ln>
            <a:noFill/>
          </a:ln>
        </p:spPr>
        <p:txBody>
          <a:bodyPr spcFirstLastPara="1" wrap="square" lIns="96645" tIns="48309" rIns="96645" bIns="48309" anchor="t" anchorCtr="0">
            <a:noAutofit/>
          </a:bodyPr>
          <a:lstStyle/>
          <a:p>
            <a:pPr marL="0" indent="0" defTabSz="966612">
              <a:buClr>
                <a:schemeClr val="dk1"/>
              </a:buClr>
              <a:buSzPts val="1200"/>
              <a:defRPr/>
            </a:pPr>
            <a:r>
              <a:rPr lang="en-GB" dirty="0"/>
              <a:t>ADV Syllabus: F.5.3</a:t>
            </a:r>
          </a:p>
          <a:p>
            <a:pPr marL="0" indent="0">
              <a:buClr>
                <a:schemeClr val="dk1"/>
              </a:buClr>
              <a:buSzPts val="1200"/>
            </a:pPr>
            <a:endParaRPr dirty="0"/>
          </a:p>
        </p:txBody>
      </p:sp>
      <p:sp>
        <p:nvSpPr>
          <p:cNvPr id="572" name="Google Shape;572;p45:notes"/>
          <p:cNvSpPr txBox="1">
            <a:spLocks noGrp="1"/>
          </p:cNvSpPr>
          <p:nvPr>
            <p:ph type="sldNum" idx="12"/>
          </p:nvPr>
        </p:nvSpPr>
        <p:spPr>
          <a:xfrm>
            <a:off x="4143587" y="9119474"/>
            <a:ext cx="3169920" cy="480060"/>
          </a:xfrm>
          <a:prstGeom prst="rect">
            <a:avLst/>
          </a:prstGeom>
          <a:noFill/>
          <a:ln>
            <a:noFill/>
          </a:ln>
        </p:spPr>
        <p:txBody>
          <a:bodyPr spcFirstLastPara="1" wrap="square" lIns="96645" tIns="48309" rIns="96645" bIns="48309" anchor="b" anchorCtr="0">
            <a:noAutofit/>
          </a:bodyPr>
          <a:lstStyle/>
          <a:p>
            <a:pPr algn="r"/>
            <a:fld id="{00000000-1234-1234-1234-123412341234}" type="slidenum">
              <a:rPr lang="en-US">
                <a:latin typeface="Wingdings" panose="05000000000000000000" pitchFamily="2" charset="2"/>
              </a:rPr>
              <a:pPr algn="r"/>
              <a:t>52</a:t>
            </a:fld>
            <a:endParaRPr dirty="0">
              <a:latin typeface="Wingdings" panose="05000000000000000000" pitchFamily="2" charset="2"/>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9"/>
        <p:cNvGrpSpPr/>
        <p:nvPr/>
      </p:nvGrpSpPr>
      <p:grpSpPr>
        <a:xfrm>
          <a:off x="0" y="0"/>
          <a:ext cx="0" cy="0"/>
          <a:chOff x="0" y="0"/>
          <a:chExt cx="0" cy="0"/>
        </a:xfrm>
      </p:grpSpPr>
      <p:sp>
        <p:nvSpPr>
          <p:cNvPr id="580" name="Google Shape;580;p46: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81" name="Google Shape;581;p46:notes"/>
          <p:cNvSpPr txBox="1">
            <a:spLocks noGrp="1"/>
          </p:cNvSpPr>
          <p:nvPr>
            <p:ph type="body" idx="1"/>
          </p:nvPr>
        </p:nvSpPr>
        <p:spPr>
          <a:xfrm>
            <a:off x="731520" y="4560570"/>
            <a:ext cx="5852160" cy="4320540"/>
          </a:xfrm>
          <a:prstGeom prst="rect">
            <a:avLst/>
          </a:prstGeom>
          <a:noFill/>
          <a:ln>
            <a:noFill/>
          </a:ln>
        </p:spPr>
        <p:txBody>
          <a:bodyPr spcFirstLastPara="1" wrap="square" lIns="96645" tIns="48309" rIns="96645" bIns="48309" anchor="t" anchorCtr="0">
            <a:noAutofit/>
          </a:bodyPr>
          <a:lstStyle/>
          <a:p>
            <a:pPr marL="0" indent="0" defTabSz="966612">
              <a:buClr>
                <a:schemeClr val="dk1"/>
              </a:buClr>
              <a:buSzPts val="1200"/>
              <a:defRPr/>
            </a:pPr>
            <a:r>
              <a:rPr lang="en-GB" dirty="0"/>
              <a:t>ADV Syllabus: F.5.3</a:t>
            </a:r>
          </a:p>
          <a:p>
            <a:pPr marL="0" indent="0">
              <a:buClr>
                <a:schemeClr val="dk1"/>
              </a:buClr>
              <a:buSzPts val="1200"/>
            </a:pPr>
            <a:endParaRPr dirty="0"/>
          </a:p>
        </p:txBody>
      </p:sp>
      <p:sp>
        <p:nvSpPr>
          <p:cNvPr id="582" name="Google Shape;582;p46:notes"/>
          <p:cNvSpPr txBox="1">
            <a:spLocks noGrp="1"/>
          </p:cNvSpPr>
          <p:nvPr>
            <p:ph type="sldNum" idx="12"/>
          </p:nvPr>
        </p:nvSpPr>
        <p:spPr>
          <a:xfrm>
            <a:off x="4143587" y="9119474"/>
            <a:ext cx="3169920" cy="480060"/>
          </a:xfrm>
          <a:prstGeom prst="rect">
            <a:avLst/>
          </a:prstGeom>
          <a:noFill/>
          <a:ln>
            <a:noFill/>
          </a:ln>
        </p:spPr>
        <p:txBody>
          <a:bodyPr spcFirstLastPara="1" wrap="square" lIns="96645" tIns="48309" rIns="96645" bIns="48309" anchor="b" anchorCtr="0">
            <a:noAutofit/>
          </a:bodyPr>
          <a:lstStyle/>
          <a:p>
            <a:pPr algn="r"/>
            <a:fld id="{00000000-1234-1234-1234-123412341234}" type="slidenum">
              <a:rPr lang="en-US">
                <a:latin typeface="Wingdings" panose="05000000000000000000" pitchFamily="2" charset="2"/>
              </a:rPr>
              <a:pPr algn="r"/>
              <a:t>53</a:t>
            </a:fld>
            <a:endParaRPr dirty="0">
              <a:latin typeface="Wingdings" panose="05000000000000000000" pitchFamily="2" charset="2"/>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6"/>
        <p:cNvGrpSpPr/>
        <p:nvPr/>
      </p:nvGrpSpPr>
      <p:grpSpPr>
        <a:xfrm>
          <a:off x="0" y="0"/>
          <a:ext cx="0" cy="0"/>
          <a:chOff x="0" y="0"/>
          <a:chExt cx="0" cy="0"/>
        </a:xfrm>
      </p:grpSpPr>
      <p:sp>
        <p:nvSpPr>
          <p:cNvPr id="597" name="Google Shape;597;p47: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98" name="Google Shape;598;p47:notes"/>
          <p:cNvSpPr txBox="1">
            <a:spLocks noGrp="1"/>
          </p:cNvSpPr>
          <p:nvPr>
            <p:ph type="body" idx="1"/>
          </p:nvPr>
        </p:nvSpPr>
        <p:spPr>
          <a:xfrm>
            <a:off x="731520" y="4560570"/>
            <a:ext cx="5852160" cy="4320540"/>
          </a:xfrm>
          <a:prstGeom prst="rect">
            <a:avLst/>
          </a:prstGeom>
          <a:noFill/>
          <a:ln>
            <a:noFill/>
          </a:ln>
        </p:spPr>
        <p:txBody>
          <a:bodyPr spcFirstLastPara="1" wrap="square" lIns="96645" tIns="48309" rIns="96645" bIns="48309" anchor="t" anchorCtr="0">
            <a:noAutofit/>
          </a:bodyPr>
          <a:lstStyle/>
          <a:p>
            <a:pPr marL="0" indent="0" defTabSz="966612">
              <a:buClr>
                <a:schemeClr val="dk1"/>
              </a:buClr>
              <a:buSzPts val="1200"/>
              <a:defRPr/>
            </a:pPr>
            <a:r>
              <a:rPr lang="en-GB" dirty="0"/>
              <a:t>ADV Syllabus: F.5.3</a:t>
            </a:r>
          </a:p>
          <a:p>
            <a:pPr marL="0" indent="0">
              <a:buClr>
                <a:schemeClr val="dk1"/>
              </a:buClr>
              <a:buSzPts val="1200"/>
            </a:pPr>
            <a:endParaRPr dirty="0"/>
          </a:p>
        </p:txBody>
      </p:sp>
      <p:sp>
        <p:nvSpPr>
          <p:cNvPr id="599" name="Google Shape;599;p47:notes"/>
          <p:cNvSpPr txBox="1">
            <a:spLocks noGrp="1"/>
          </p:cNvSpPr>
          <p:nvPr>
            <p:ph type="sldNum" idx="12"/>
          </p:nvPr>
        </p:nvSpPr>
        <p:spPr>
          <a:xfrm>
            <a:off x="4143587" y="9119474"/>
            <a:ext cx="3169920" cy="480060"/>
          </a:xfrm>
          <a:prstGeom prst="rect">
            <a:avLst/>
          </a:prstGeom>
          <a:noFill/>
          <a:ln>
            <a:noFill/>
          </a:ln>
        </p:spPr>
        <p:txBody>
          <a:bodyPr spcFirstLastPara="1" wrap="square" lIns="96645" tIns="48309" rIns="96645" bIns="48309" anchor="b" anchorCtr="0">
            <a:noAutofit/>
          </a:bodyPr>
          <a:lstStyle/>
          <a:p>
            <a:pPr algn="r"/>
            <a:fld id="{00000000-1234-1234-1234-123412341234}" type="slidenum">
              <a:rPr lang="en-US">
                <a:latin typeface="Wingdings" panose="05000000000000000000" pitchFamily="2" charset="2"/>
              </a:rPr>
              <a:pPr algn="r"/>
              <a:t>54</a:t>
            </a:fld>
            <a:endParaRPr dirty="0">
              <a:latin typeface="Wingdings" panose="05000000000000000000" pitchFamily="2" charset="2"/>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4"/>
        <p:cNvGrpSpPr/>
        <p:nvPr/>
      </p:nvGrpSpPr>
      <p:grpSpPr>
        <a:xfrm>
          <a:off x="0" y="0"/>
          <a:ext cx="0" cy="0"/>
          <a:chOff x="0" y="0"/>
          <a:chExt cx="0" cy="0"/>
        </a:xfrm>
      </p:grpSpPr>
      <p:sp>
        <p:nvSpPr>
          <p:cNvPr id="605" name="Google Shape;605;p48:notes"/>
          <p:cNvSpPr txBox="1">
            <a:spLocks noGrp="1"/>
          </p:cNvSpPr>
          <p:nvPr>
            <p:ph type="body" idx="1"/>
          </p:nvPr>
        </p:nvSpPr>
        <p:spPr>
          <a:xfrm>
            <a:off x="731520" y="4560570"/>
            <a:ext cx="5852160" cy="4320540"/>
          </a:xfrm>
          <a:prstGeom prst="rect">
            <a:avLst/>
          </a:prstGeom>
        </p:spPr>
        <p:txBody>
          <a:bodyPr spcFirstLastPara="1" wrap="square" lIns="96645" tIns="48309" rIns="96645" bIns="48309" anchor="t" anchorCtr="0">
            <a:noAutofit/>
          </a:bodyPr>
          <a:lstStyle/>
          <a:p>
            <a:pPr marL="0" indent="0" defTabSz="966612">
              <a:defRPr/>
            </a:pPr>
            <a:r>
              <a:rPr lang="en-GB" dirty="0"/>
              <a:t>ADV Syllabus: F.5.3</a:t>
            </a:r>
          </a:p>
          <a:p>
            <a:pPr marL="0" indent="0"/>
            <a:endParaRPr dirty="0"/>
          </a:p>
        </p:txBody>
      </p:sp>
      <p:sp>
        <p:nvSpPr>
          <p:cNvPr id="606" name="Google Shape;606;p48: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83306" indent="-241653" defTabSz="966612">
              <a:defRPr/>
            </a:pPr>
            <a:r>
              <a:rPr lang="en-GB" dirty="0"/>
              <a:t>ADV Syllabus: F.5.3</a:t>
            </a:r>
          </a:p>
          <a:p>
            <a:endParaRPr lang="en-GB" dirty="0"/>
          </a:p>
        </p:txBody>
      </p:sp>
      <p:sp>
        <p:nvSpPr>
          <p:cNvPr id="4" name="Slide Number Placeholder 3"/>
          <p:cNvSpPr>
            <a:spLocks noGrp="1"/>
          </p:cNvSpPr>
          <p:nvPr>
            <p:ph type="sldNum" idx="12"/>
          </p:nvPr>
        </p:nvSpPr>
        <p:spPr/>
        <p:txBody>
          <a:bodyPr/>
          <a:lstStyle/>
          <a:p>
            <a:pPr algn="r"/>
            <a:fld id="{00000000-1234-1234-1234-123412341234}" type="slidenum">
              <a:rPr lang="en-US" sz="1300">
                <a:solidFill>
                  <a:schemeClr val="dk1"/>
                </a:solidFill>
                <a:latin typeface="Calibri"/>
                <a:ea typeface="Calibri"/>
                <a:cs typeface="Calibri"/>
                <a:sym typeface="Calibri"/>
              </a:rPr>
              <a:pPr algn="r"/>
              <a:t>56</a:t>
            </a:fld>
            <a:endParaRPr lang="en-US" sz="13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93166076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83306" indent="-241653" defTabSz="966612">
              <a:defRPr/>
            </a:pPr>
            <a:r>
              <a:rPr lang="en-GB" dirty="0"/>
              <a:t>ADV Syllabus: F.5.3</a:t>
            </a:r>
          </a:p>
        </p:txBody>
      </p:sp>
      <p:sp>
        <p:nvSpPr>
          <p:cNvPr id="4" name="Slide Number Placeholder 3"/>
          <p:cNvSpPr>
            <a:spLocks noGrp="1"/>
          </p:cNvSpPr>
          <p:nvPr>
            <p:ph type="sldNum" idx="12"/>
          </p:nvPr>
        </p:nvSpPr>
        <p:spPr/>
        <p:txBody>
          <a:bodyPr/>
          <a:lstStyle/>
          <a:p>
            <a:pPr algn="r"/>
            <a:fld id="{00000000-1234-1234-1234-123412341234}" type="slidenum">
              <a:rPr lang="en-US" sz="1300">
                <a:solidFill>
                  <a:schemeClr val="dk1"/>
                </a:solidFill>
                <a:latin typeface="Calibri"/>
                <a:ea typeface="Calibri"/>
                <a:cs typeface="Calibri"/>
                <a:sym typeface="Calibri"/>
              </a:rPr>
              <a:pPr algn="r"/>
              <a:t>57</a:t>
            </a:fld>
            <a:endParaRPr lang="en-US" sz="13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196485789"/>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9"/>
        <p:cNvGrpSpPr/>
        <p:nvPr/>
      </p:nvGrpSpPr>
      <p:grpSpPr>
        <a:xfrm>
          <a:off x="0" y="0"/>
          <a:ext cx="0" cy="0"/>
          <a:chOff x="0" y="0"/>
          <a:chExt cx="0" cy="0"/>
        </a:xfrm>
      </p:grpSpPr>
      <p:sp>
        <p:nvSpPr>
          <p:cNvPr id="620" name="Google Shape;620;p49:notes"/>
          <p:cNvSpPr txBox="1">
            <a:spLocks noGrp="1"/>
          </p:cNvSpPr>
          <p:nvPr>
            <p:ph type="body" idx="1"/>
          </p:nvPr>
        </p:nvSpPr>
        <p:spPr>
          <a:xfrm>
            <a:off x="731520" y="4560570"/>
            <a:ext cx="5852160" cy="4320540"/>
          </a:xfrm>
          <a:prstGeom prst="rect">
            <a:avLst/>
          </a:prstGeom>
        </p:spPr>
        <p:txBody>
          <a:bodyPr spcFirstLastPara="1" wrap="square" lIns="96645" tIns="48309" rIns="96645" bIns="48309" anchor="t" anchorCtr="0">
            <a:noAutofit/>
          </a:bodyPr>
          <a:lstStyle/>
          <a:p>
            <a:pPr marL="0" indent="0" defTabSz="966612">
              <a:defRPr/>
            </a:pPr>
            <a:r>
              <a:rPr lang="en-GB" dirty="0"/>
              <a:t>ADV Syllabus: F.5.3</a:t>
            </a:r>
          </a:p>
          <a:p>
            <a:pPr marL="0" indent="0"/>
            <a:endParaRPr dirty="0"/>
          </a:p>
        </p:txBody>
      </p:sp>
      <p:sp>
        <p:nvSpPr>
          <p:cNvPr id="621" name="Google Shape;621;p49: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6"/>
        <p:cNvGrpSpPr/>
        <p:nvPr/>
      </p:nvGrpSpPr>
      <p:grpSpPr>
        <a:xfrm>
          <a:off x="0" y="0"/>
          <a:ext cx="0" cy="0"/>
          <a:chOff x="0" y="0"/>
          <a:chExt cx="0" cy="0"/>
        </a:xfrm>
      </p:grpSpPr>
      <p:sp>
        <p:nvSpPr>
          <p:cNvPr id="627" name="Google Shape;627;p50: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28" name="Google Shape;628;p50:notes"/>
          <p:cNvSpPr txBox="1">
            <a:spLocks noGrp="1"/>
          </p:cNvSpPr>
          <p:nvPr>
            <p:ph type="body" idx="1"/>
          </p:nvPr>
        </p:nvSpPr>
        <p:spPr>
          <a:xfrm>
            <a:off x="731520" y="4560570"/>
            <a:ext cx="5852160" cy="4320540"/>
          </a:xfrm>
          <a:prstGeom prst="rect">
            <a:avLst/>
          </a:prstGeom>
          <a:noFill/>
          <a:ln>
            <a:noFill/>
          </a:ln>
        </p:spPr>
        <p:txBody>
          <a:bodyPr spcFirstLastPara="1" wrap="square" lIns="96645" tIns="48309" rIns="96645" bIns="48309" anchor="t" anchorCtr="0">
            <a:noAutofit/>
          </a:bodyPr>
          <a:lstStyle/>
          <a:p>
            <a:pPr marL="0" indent="0" defTabSz="966612">
              <a:buClr>
                <a:schemeClr val="dk1"/>
              </a:buClr>
              <a:buSzPts val="1200"/>
              <a:defRPr/>
            </a:pPr>
            <a:r>
              <a:rPr lang="en-GB" dirty="0"/>
              <a:t>ADV Syllabus: F.5.4</a:t>
            </a:r>
          </a:p>
          <a:p>
            <a:pPr marL="0" indent="0">
              <a:buClr>
                <a:schemeClr val="dk1"/>
              </a:buClr>
              <a:buSzPts val="1200"/>
            </a:pPr>
            <a:endParaRPr dirty="0"/>
          </a:p>
        </p:txBody>
      </p:sp>
      <p:sp>
        <p:nvSpPr>
          <p:cNvPr id="629" name="Google Shape;629;p50:notes"/>
          <p:cNvSpPr txBox="1">
            <a:spLocks noGrp="1"/>
          </p:cNvSpPr>
          <p:nvPr>
            <p:ph type="sldNum" idx="12"/>
          </p:nvPr>
        </p:nvSpPr>
        <p:spPr>
          <a:xfrm>
            <a:off x="4143587" y="9119474"/>
            <a:ext cx="3169920" cy="480060"/>
          </a:xfrm>
          <a:prstGeom prst="rect">
            <a:avLst/>
          </a:prstGeom>
          <a:noFill/>
          <a:ln>
            <a:noFill/>
          </a:ln>
        </p:spPr>
        <p:txBody>
          <a:bodyPr spcFirstLastPara="1" wrap="square" lIns="96645" tIns="48309" rIns="96645" bIns="48309" anchor="b" anchorCtr="0">
            <a:noAutofit/>
          </a:bodyPr>
          <a:lstStyle/>
          <a:p>
            <a:pPr algn="r"/>
            <a:fld id="{00000000-1234-1234-1234-123412341234}" type="slidenum">
              <a:rPr lang="en-US">
                <a:latin typeface="Wingdings" panose="05000000000000000000" pitchFamily="2" charset="2"/>
              </a:rPr>
              <a:pPr algn="r"/>
              <a:t>59</a:t>
            </a:fld>
            <a:endParaRPr dirty="0">
              <a:latin typeface="Wingdings" panose="05000000000000000000" pitchFamily="2" charset="2"/>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6:notes"/>
          <p:cNvSpPr txBox="1">
            <a:spLocks noGrp="1"/>
          </p:cNvSpPr>
          <p:nvPr>
            <p:ph type="body" idx="1"/>
          </p:nvPr>
        </p:nvSpPr>
        <p:spPr>
          <a:xfrm>
            <a:off x="731520" y="4560570"/>
            <a:ext cx="5852160" cy="4320540"/>
          </a:xfrm>
          <a:prstGeom prst="rect">
            <a:avLst/>
          </a:prstGeom>
        </p:spPr>
        <p:txBody>
          <a:bodyPr spcFirstLastPara="1" wrap="square" lIns="96645" tIns="48309" rIns="96645" bIns="48309" anchor="t" anchorCtr="0">
            <a:noAutofit/>
          </a:bodyPr>
          <a:lstStyle/>
          <a:p>
            <a:pPr marL="0" indent="0"/>
            <a:endParaRPr/>
          </a:p>
        </p:txBody>
      </p:sp>
      <p:sp>
        <p:nvSpPr>
          <p:cNvPr id="88" name="Google Shape;88;p6: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6"/>
        <p:cNvGrpSpPr/>
        <p:nvPr/>
      </p:nvGrpSpPr>
      <p:grpSpPr>
        <a:xfrm>
          <a:off x="0" y="0"/>
          <a:ext cx="0" cy="0"/>
          <a:chOff x="0" y="0"/>
          <a:chExt cx="0" cy="0"/>
        </a:xfrm>
      </p:grpSpPr>
      <p:sp>
        <p:nvSpPr>
          <p:cNvPr id="637" name="Google Shape;637;p51: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38" name="Google Shape;638;p51:notes"/>
          <p:cNvSpPr txBox="1">
            <a:spLocks noGrp="1"/>
          </p:cNvSpPr>
          <p:nvPr>
            <p:ph type="body" idx="1"/>
          </p:nvPr>
        </p:nvSpPr>
        <p:spPr>
          <a:xfrm>
            <a:off x="731520" y="4560570"/>
            <a:ext cx="5852160" cy="4320540"/>
          </a:xfrm>
          <a:prstGeom prst="rect">
            <a:avLst/>
          </a:prstGeom>
          <a:noFill/>
          <a:ln>
            <a:noFill/>
          </a:ln>
        </p:spPr>
        <p:txBody>
          <a:bodyPr spcFirstLastPara="1" wrap="square" lIns="96645" tIns="48309" rIns="96645" bIns="48309" anchor="t" anchorCtr="0">
            <a:noAutofit/>
          </a:bodyPr>
          <a:lstStyle/>
          <a:p>
            <a:pPr marL="0" indent="0" defTabSz="966612">
              <a:buClr>
                <a:schemeClr val="dk1"/>
              </a:buClr>
              <a:buSzPts val="1200"/>
              <a:defRPr/>
            </a:pPr>
            <a:r>
              <a:rPr lang="en-GB" dirty="0"/>
              <a:t>ADV Syllabus: F.5.4</a:t>
            </a:r>
          </a:p>
          <a:p>
            <a:pPr marL="0" indent="0">
              <a:buClr>
                <a:schemeClr val="dk1"/>
              </a:buClr>
              <a:buSzPts val="1200"/>
            </a:pPr>
            <a:endParaRPr dirty="0"/>
          </a:p>
        </p:txBody>
      </p:sp>
      <p:sp>
        <p:nvSpPr>
          <p:cNvPr id="639" name="Google Shape;639;p51:notes"/>
          <p:cNvSpPr txBox="1">
            <a:spLocks noGrp="1"/>
          </p:cNvSpPr>
          <p:nvPr>
            <p:ph type="sldNum" idx="12"/>
          </p:nvPr>
        </p:nvSpPr>
        <p:spPr>
          <a:xfrm>
            <a:off x="4143587" y="9119474"/>
            <a:ext cx="3169920" cy="480060"/>
          </a:xfrm>
          <a:prstGeom prst="rect">
            <a:avLst/>
          </a:prstGeom>
          <a:noFill/>
          <a:ln>
            <a:noFill/>
          </a:ln>
        </p:spPr>
        <p:txBody>
          <a:bodyPr spcFirstLastPara="1" wrap="square" lIns="96645" tIns="48309" rIns="96645" bIns="48309" anchor="b" anchorCtr="0">
            <a:noAutofit/>
          </a:bodyPr>
          <a:lstStyle/>
          <a:p>
            <a:pPr algn="r"/>
            <a:fld id="{00000000-1234-1234-1234-123412341234}" type="slidenum">
              <a:rPr lang="en-US">
                <a:latin typeface="Wingdings" panose="05000000000000000000" pitchFamily="2" charset="2"/>
              </a:rPr>
              <a:pPr algn="r"/>
              <a:t>60</a:t>
            </a:fld>
            <a:endParaRPr dirty="0">
              <a:latin typeface="Wingdings" panose="05000000000000000000" pitchFamily="2" charset="2"/>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0"/>
        <p:cNvGrpSpPr/>
        <p:nvPr/>
      </p:nvGrpSpPr>
      <p:grpSpPr>
        <a:xfrm>
          <a:off x="0" y="0"/>
          <a:ext cx="0" cy="0"/>
          <a:chOff x="0" y="0"/>
          <a:chExt cx="0" cy="0"/>
        </a:xfrm>
      </p:grpSpPr>
      <p:sp>
        <p:nvSpPr>
          <p:cNvPr id="651" name="Google Shape;651;p52: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52" name="Google Shape;652;p52:notes"/>
          <p:cNvSpPr txBox="1">
            <a:spLocks noGrp="1"/>
          </p:cNvSpPr>
          <p:nvPr>
            <p:ph type="body" idx="1"/>
          </p:nvPr>
        </p:nvSpPr>
        <p:spPr>
          <a:xfrm>
            <a:off x="731520" y="4560570"/>
            <a:ext cx="5852160" cy="4320540"/>
          </a:xfrm>
          <a:prstGeom prst="rect">
            <a:avLst/>
          </a:prstGeom>
          <a:noFill/>
          <a:ln>
            <a:noFill/>
          </a:ln>
        </p:spPr>
        <p:txBody>
          <a:bodyPr spcFirstLastPara="1" wrap="square" lIns="96645" tIns="48309" rIns="96645" bIns="48309" anchor="t" anchorCtr="0">
            <a:noAutofit/>
          </a:bodyPr>
          <a:lstStyle/>
          <a:p>
            <a:pPr marL="0" indent="0" defTabSz="966612">
              <a:buClr>
                <a:schemeClr val="dk1"/>
              </a:buClr>
              <a:buSzPts val="1200"/>
              <a:defRPr/>
            </a:pPr>
            <a:r>
              <a:rPr lang="en-GB" dirty="0"/>
              <a:t>ADV Syllabus: F.5.4</a:t>
            </a:r>
          </a:p>
          <a:p>
            <a:pPr marL="0" indent="0">
              <a:buClr>
                <a:schemeClr val="dk1"/>
              </a:buClr>
              <a:buSzPts val="1200"/>
            </a:pPr>
            <a:endParaRPr dirty="0"/>
          </a:p>
        </p:txBody>
      </p:sp>
      <p:sp>
        <p:nvSpPr>
          <p:cNvPr id="653" name="Google Shape;653;p52:notes"/>
          <p:cNvSpPr txBox="1">
            <a:spLocks noGrp="1"/>
          </p:cNvSpPr>
          <p:nvPr>
            <p:ph type="sldNum" idx="12"/>
          </p:nvPr>
        </p:nvSpPr>
        <p:spPr>
          <a:xfrm>
            <a:off x="4143587" y="9119474"/>
            <a:ext cx="3169920" cy="480060"/>
          </a:xfrm>
          <a:prstGeom prst="rect">
            <a:avLst/>
          </a:prstGeom>
          <a:noFill/>
          <a:ln>
            <a:noFill/>
          </a:ln>
        </p:spPr>
        <p:txBody>
          <a:bodyPr spcFirstLastPara="1" wrap="square" lIns="96645" tIns="48309" rIns="96645" bIns="48309" anchor="b" anchorCtr="0">
            <a:noAutofit/>
          </a:bodyPr>
          <a:lstStyle/>
          <a:p>
            <a:pPr algn="r"/>
            <a:fld id="{00000000-1234-1234-1234-123412341234}" type="slidenum">
              <a:rPr lang="en-US">
                <a:latin typeface="Wingdings" panose="05000000000000000000" pitchFamily="2" charset="2"/>
              </a:rPr>
              <a:pPr algn="r"/>
              <a:t>61</a:t>
            </a:fld>
            <a:endParaRPr dirty="0">
              <a:latin typeface="Wingdings" panose="05000000000000000000" pitchFamily="2" charset="2"/>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8"/>
        <p:cNvGrpSpPr/>
        <p:nvPr/>
      </p:nvGrpSpPr>
      <p:grpSpPr>
        <a:xfrm>
          <a:off x="0" y="0"/>
          <a:ext cx="0" cy="0"/>
          <a:chOff x="0" y="0"/>
          <a:chExt cx="0" cy="0"/>
        </a:xfrm>
      </p:grpSpPr>
      <p:sp>
        <p:nvSpPr>
          <p:cNvPr id="659" name="Google Shape;659;p53:notes"/>
          <p:cNvSpPr txBox="1">
            <a:spLocks noGrp="1"/>
          </p:cNvSpPr>
          <p:nvPr>
            <p:ph type="body" idx="1"/>
          </p:nvPr>
        </p:nvSpPr>
        <p:spPr>
          <a:xfrm>
            <a:off x="731520" y="4560570"/>
            <a:ext cx="5852160" cy="4320540"/>
          </a:xfrm>
          <a:prstGeom prst="rect">
            <a:avLst/>
          </a:prstGeom>
        </p:spPr>
        <p:txBody>
          <a:bodyPr spcFirstLastPara="1" wrap="square" lIns="96645" tIns="48309" rIns="96645" bIns="48309" anchor="t" anchorCtr="0">
            <a:noAutofit/>
          </a:bodyPr>
          <a:lstStyle/>
          <a:p>
            <a:pPr marL="0" indent="0" defTabSz="966612">
              <a:buClr>
                <a:schemeClr val="dk1"/>
              </a:buClr>
              <a:buSzPts val="1200"/>
              <a:defRPr/>
            </a:pPr>
            <a:r>
              <a:rPr lang="en-GB" dirty="0"/>
              <a:t>ADV Syllabus: F.5.4</a:t>
            </a:r>
          </a:p>
          <a:p>
            <a:pPr marL="0" indent="0"/>
            <a:endParaRPr dirty="0"/>
          </a:p>
        </p:txBody>
      </p:sp>
      <p:sp>
        <p:nvSpPr>
          <p:cNvPr id="660" name="Google Shape;660;p53: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3"/>
        <p:cNvGrpSpPr/>
        <p:nvPr/>
      </p:nvGrpSpPr>
      <p:grpSpPr>
        <a:xfrm>
          <a:off x="0" y="0"/>
          <a:ext cx="0" cy="0"/>
          <a:chOff x="0" y="0"/>
          <a:chExt cx="0" cy="0"/>
        </a:xfrm>
      </p:grpSpPr>
      <p:sp>
        <p:nvSpPr>
          <p:cNvPr id="674" name="Google Shape;674;p54:notes"/>
          <p:cNvSpPr txBox="1">
            <a:spLocks noGrp="1"/>
          </p:cNvSpPr>
          <p:nvPr>
            <p:ph type="body" idx="1"/>
          </p:nvPr>
        </p:nvSpPr>
        <p:spPr>
          <a:xfrm>
            <a:off x="731520" y="4560570"/>
            <a:ext cx="5852160" cy="4320540"/>
          </a:xfrm>
          <a:prstGeom prst="rect">
            <a:avLst/>
          </a:prstGeom>
        </p:spPr>
        <p:txBody>
          <a:bodyPr spcFirstLastPara="1" wrap="square" lIns="96645" tIns="48309" rIns="96645" bIns="48309" anchor="t" anchorCtr="0">
            <a:noAutofit/>
          </a:bodyPr>
          <a:lstStyle/>
          <a:p>
            <a:pPr marL="0" indent="0" defTabSz="966612">
              <a:buClr>
                <a:schemeClr val="dk1"/>
              </a:buClr>
              <a:buSzPts val="1200"/>
              <a:defRPr/>
            </a:pPr>
            <a:r>
              <a:rPr lang="en-GB" dirty="0"/>
              <a:t>ADV Syllabus: F.5.4</a:t>
            </a:r>
          </a:p>
          <a:p>
            <a:pPr marL="0" indent="0"/>
            <a:endParaRPr dirty="0"/>
          </a:p>
        </p:txBody>
      </p:sp>
      <p:sp>
        <p:nvSpPr>
          <p:cNvPr id="675" name="Google Shape;675;p54: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0"/>
        <p:cNvGrpSpPr/>
        <p:nvPr/>
      </p:nvGrpSpPr>
      <p:grpSpPr>
        <a:xfrm>
          <a:off x="0" y="0"/>
          <a:ext cx="0" cy="0"/>
          <a:chOff x="0" y="0"/>
          <a:chExt cx="0" cy="0"/>
        </a:xfrm>
      </p:grpSpPr>
      <p:sp>
        <p:nvSpPr>
          <p:cNvPr id="681" name="Google Shape;681;p55: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82" name="Google Shape;682;p55:notes"/>
          <p:cNvSpPr txBox="1">
            <a:spLocks noGrp="1"/>
          </p:cNvSpPr>
          <p:nvPr>
            <p:ph type="body" idx="1"/>
          </p:nvPr>
        </p:nvSpPr>
        <p:spPr>
          <a:xfrm>
            <a:off x="731520" y="4560570"/>
            <a:ext cx="5852160" cy="4320540"/>
          </a:xfrm>
          <a:prstGeom prst="rect">
            <a:avLst/>
          </a:prstGeom>
          <a:noFill/>
          <a:ln>
            <a:noFill/>
          </a:ln>
        </p:spPr>
        <p:txBody>
          <a:bodyPr spcFirstLastPara="1" wrap="square" lIns="96645" tIns="48309" rIns="96645" bIns="48309" anchor="t" anchorCtr="0">
            <a:noAutofit/>
          </a:bodyPr>
          <a:lstStyle/>
          <a:p>
            <a:pPr marL="0" indent="0"/>
            <a:endParaRPr/>
          </a:p>
        </p:txBody>
      </p:sp>
      <p:sp>
        <p:nvSpPr>
          <p:cNvPr id="683" name="Google Shape;683;p55:notes"/>
          <p:cNvSpPr txBox="1">
            <a:spLocks noGrp="1"/>
          </p:cNvSpPr>
          <p:nvPr>
            <p:ph type="sldNum" idx="12"/>
          </p:nvPr>
        </p:nvSpPr>
        <p:spPr>
          <a:xfrm>
            <a:off x="4143587" y="9119474"/>
            <a:ext cx="3169920" cy="480060"/>
          </a:xfrm>
          <a:prstGeom prst="rect">
            <a:avLst/>
          </a:prstGeom>
          <a:noFill/>
          <a:ln>
            <a:noFill/>
          </a:ln>
        </p:spPr>
        <p:txBody>
          <a:bodyPr spcFirstLastPara="1" wrap="square" lIns="96645" tIns="48309" rIns="96645" bIns="48309" anchor="b" anchorCtr="0">
            <a:noAutofit/>
          </a:bodyPr>
          <a:lstStyle/>
          <a:p>
            <a:pPr algn="r"/>
            <a:fld id="{00000000-1234-1234-1234-123412341234}" type="slidenum">
              <a:rPr lang="en-US">
                <a:latin typeface="Wingdings" panose="05000000000000000000" pitchFamily="2" charset="2"/>
              </a:rPr>
              <a:pPr algn="r"/>
              <a:t>64</a:t>
            </a:fld>
            <a:endParaRPr dirty="0">
              <a:latin typeface="Wingdings" panose="05000000000000000000" pitchFamily="2" charset="2"/>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8"/>
        <p:cNvGrpSpPr/>
        <p:nvPr/>
      </p:nvGrpSpPr>
      <p:grpSpPr>
        <a:xfrm>
          <a:off x="0" y="0"/>
          <a:ext cx="0" cy="0"/>
          <a:chOff x="0" y="0"/>
          <a:chExt cx="0" cy="0"/>
        </a:xfrm>
      </p:grpSpPr>
      <p:sp>
        <p:nvSpPr>
          <p:cNvPr id="689" name="Google Shape;689;p56:notes"/>
          <p:cNvSpPr txBox="1">
            <a:spLocks noGrp="1"/>
          </p:cNvSpPr>
          <p:nvPr>
            <p:ph type="body" idx="1"/>
          </p:nvPr>
        </p:nvSpPr>
        <p:spPr>
          <a:xfrm>
            <a:off x="731520" y="4560570"/>
            <a:ext cx="5852160" cy="4320540"/>
          </a:xfrm>
          <a:prstGeom prst="rect">
            <a:avLst/>
          </a:prstGeom>
        </p:spPr>
        <p:txBody>
          <a:bodyPr spcFirstLastPara="1" wrap="square" lIns="96645" tIns="48309" rIns="96645" bIns="48309" anchor="t" anchorCtr="0">
            <a:noAutofit/>
          </a:bodyPr>
          <a:lstStyle/>
          <a:p>
            <a:pPr marL="0" indent="0"/>
            <a:endParaRPr dirty="0"/>
          </a:p>
        </p:txBody>
      </p:sp>
      <p:sp>
        <p:nvSpPr>
          <p:cNvPr id="690" name="Google Shape;690;p56: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5"/>
        <p:cNvGrpSpPr/>
        <p:nvPr/>
      </p:nvGrpSpPr>
      <p:grpSpPr>
        <a:xfrm>
          <a:off x="0" y="0"/>
          <a:ext cx="0" cy="0"/>
          <a:chOff x="0" y="0"/>
          <a:chExt cx="0" cy="0"/>
        </a:xfrm>
      </p:grpSpPr>
      <p:sp>
        <p:nvSpPr>
          <p:cNvPr id="696" name="Google Shape;696;p57:notes"/>
          <p:cNvSpPr txBox="1">
            <a:spLocks noGrp="1"/>
          </p:cNvSpPr>
          <p:nvPr>
            <p:ph type="body" idx="1"/>
          </p:nvPr>
        </p:nvSpPr>
        <p:spPr>
          <a:xfrm>
            <a:off x="731520" y="4560570"/>
            <a:ext cx="5852160" cy="4320540"/>
          </a:xfrm>
          <a:prstGeom prst="rect">
            <a:avLst/>
          </a:prstGeom>
        </p:spPr>
        <p:txBody>
          <a:bodyPr spcFirstLastPara="1" wrap="square" lIns="96645" tIns="48309" rIns="96645" bIns="48309" anchor="t" anchorCtr="0">
            <a:noAutofit/>
          </a:bodyPr>
          <a:lstStyle/>
          <a:p>
            <a:pPr marL="0" indent="0" defTabSz="966612">
              <a:defRPr/>
            </a:pPr>
            <a:r>
              <a:rPr lang="en-GB" dirty="0"/>
              <a:t>ADV Syllabus: F.3.1</a:t>
            </a:r>
          </a:p>
          <a:p>
            <a:pPr marL="0" indent="0"/>
            <a:endParaRPr dirty="0"/>
          </a:p>
        </p:txBody>
      </p:sp>
      <p:sp>
        <p:nvSpPr>
          <p:cNvPr id="697" name="Google Shape;697;p57: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3"/>
        <p:cNvGrpSpPr/>
        <p:nvPr/>
      </p:nvGrpSpPr>
      <p:grpSpPr>
        <a:xfrm>
          <a:off x="0" y="0"/>
          <a:ext cx="0" cy="0"/>
          <a:chOff x="0" y="0"/>
          <a:chExt cx="0" cy="0"/>
        </a:xfrm>
      </p:grpSpPr>
      <p:sp>
        <p:nvSpPr>
          <p:cNvPr id="704" name="Google Shape;704;p58: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05" name="Google Shape;705;p58:notes"/>
          <p:cNvSpPr txBox="1">
            <a:spLocks noGrp="1"/>
          </p:cNvSpPr>
          <p:nvPr>
            <p:ph type="body" idx="1"/>
          </p:nvPr>
        </p:nvSpPr>
        <p:spPr>
          <a:xfrm>
            <a:off x="731520" y="4560570"/>
            <a:ext cx="5852160" cy="4320540"/>
          </a:xfrm>
          <a:prstGeom prst="rect">
            <a:avLst/>
          </a:prstGeom>
          <a:noFill/>
          <a:ln>
            <a:noFill/>
          </a:ln>
        </p:spPr>
        <p:txBody>
          <a:bodyPr spcFirstLastPara="1" wrap="square" lIns="96645" tIns="48309" rIns="96645" bIns="48309" anchor="t" anchorCtr="0">
            <a:noAutofit/>
          </a:bodyPr>
          <a:lstStyle/>
          <a:p>
            <a:pPr marL="0" indent="0" defTabSz="966612">
              <a:buClr>
                <a:schemeClr val="dk1"/>
              </a:buClr>
              <a:buSzPts val="1200"/>
              <a:defRPr/>
            </a:pPr>
            <a:r>
              <a:rPr lang="en-GB" dirty="0"/>
              <a:t>ADV Syllabus: F.3.2 / F.3.3</a:t>
            </a:r>
          </a:p>
          <a:p>
            <a:pPr marL="0" indent="0">
              <a:buClr>
                <a:schemeClr val="dk1"/>
              </a:buClr>
              <a:buSzPts val="1200"/>
            </a:pPr>
            <a:endParaRPr lang="en-GB" dirty="0"/>
          </a:p>
        </p:txBody>
      </p:sp>
      <p:sp>
        <p:nvSpPr>
          <p:cNvPr id="706" name="Google Shape;706;p58:notes"/>
          <p:cNvSpPr txBox="1">
            <a:spLocks noGrp="1"/>
          </p:cNvSpPr>
          <p:nvPr>
            <p:ph type="sldNum" idx="12"/>
          </p:nvPr>
        </p:nvSpPr>
        <p:spPr>
          <a:xfrm>
            <a:off x="4143587" y="9119474"/>
            <a:ext cx="3169920" cy="480060"/>
          </a:xfrm>
          <a:prstGeom prst="rect">
            <a:avLst/>
          </a:prstGeom>
          <a:noFill/>
          <a:ln>
            <a:noFill/>
          </a:ln>
        </p:spPr>
        <p:txBody>
          <a:bodyPr spcFirstLastPara="1" wrap="square" lIns="96645" tIns="48309" rIns="96645" bIns="48309" anchor="b" anchorCtr="0">
            <a:noAutofit/>
          </a:bodyPr>
          <a:lstStyle/>
          <a:p>
            <a:pPr algn="r"/>
            <a:fld id="{00000000-1234-1234-1234-123412341234}" type="slidenum">
              <a:rPr lang="en-US">
                <a:latin typeface="Wingdings" panose="05000000000000000000" pitchFamily="2" charset="2"/>
              </a:rPr>
              <a:pPr algn="r"/>
              <a:t>67</a:t>
            </a:fld>
            <a:endParaRPr dirty="0">
              <a:latin typeface="Wingdings" panose="05000000000000000000" pitchFamily="2" charset="2"/>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1"/>
        <p:cNvGrpSpPr/>
        <p:nvPr/>
      </p:nvGrpSpPr>
      <p:grpSpPr>
        <a:xfrm>
          <a:off x="0" y="0"/>
          <a:ext cx="0" cy="0"/>
          <a:chOff x="0" y="0"/>
          <a:chExt cx="0" cy="0"/>
        </a:xfrm>
      </p:grpSpPr>
      <p:sp>
        <p:nvSpPr>
          <p:cNvPr id="712" name="Google Shape;712;p59: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13" name="Google Shape;713;p59:notes"/>
          <p:cNvSpPr txBox="1">
            <a:spLocks noGrp="1"/>
          </p:cNvSpPr>
          <p:nvPr>
            <p:ph type="body" idx="1"/>
          </p:nvPr>
        </p:nvSpPr>
        <p:spPr>
          <a:xfrm>
            <a:off x="731520" y="4560570"/>
            <a:ext cx="5852160" cy="4320540"/>
          </a:xfrm>
          <a:prstGeom prst="rect">
            <a:avLst/>
          </a:prstGeom>
          <a:noFill/>
          <a:ln>
            <a:noFill/>
          </a:ln>
        </p:spPr>
        <p:txBody>
          <a:bodyPr spcFirstLastPara="1" wrap="square" lIns="96645" tIns="48309" rIns="96645" bIns="48309" anchor="t" anchorCtr="0">
            <a:noAutofit/>
          </a:bodyPr>
          <a:lstStyle/>
          <a:p>
            <a:pPr marL="0" indent="0" defTabSz="966612">
              <a:buClr>
                <a:schemeClr val="dk1"/>
              </a:buClr>
              <a:buSzPts val="1200"/>
              <a:defRPr/>
            </a:pPr>
            <a:r>
              <a:rPr lang="en-GB" dirty="0"/>
              <a:t>ADV Syllabus: F.3.2 / F.3.3</a:t>
            </a:r>
          </a:p>
          <a:p>
            <a:pPr marL="0" indent="0">
              <a:buClr>
                <a:schemeClr val="dk1"/>
              </a:buClr>
              <a:buSzPts val="1200"/>
            </a:pPr>
            <a:endParaRPr dirty="0"/>
          </a:p>
        </p:txBody>
      </p:sp>
      <p:sp>
        <p:nvSpPr>
          <p:cNvPr id="714" name="Google Shape;714;p59:notes"/>
          <p:cNvSpPr txBox="1">
            <a:spLocks noGrp="1"/>
          </p:cNvSpPr>
          <p:nvPr>
            <p:ph type="sldNum" idx="12"/>
          </p:nvPr>
        </p:nvSpPr>
        <p:spPr>
          <a:xfrm>
            <a:off x="4143587" y="9119474"/>
            <a:ext cx="3169920" cy="480060"/>
          </a:xfrm>
          <a:prstGeom prst="rect">
            <a:avLst/>
          </a:prstGeom>
          <a:noFill/>
          <a:ln>
            <a:noFill/>
          </a:ln>
        </p:spPr>
        <p:txBody>
          <a:bodyPr spcFirstLastPara="1" wrap="square" lIns="96645" tIns="48309" rIns="96645" bIns="48309" anchor="b" anchorCtr="0">
            <a:noAutofit/>
          </a:bodyPr>
          <a:lstStyle/>
          <a:p>
            <a:pPr algn="r"/>
            <a:fld id="{00000000-1234-1234-1234-123412341234}" type="slidenum">
              <a:rPr lang="en-US">
                <a:latin typeface="Wingdings" panose="05000000000000000000" pitchFamily="2" charset="2"/>
              </a:rPr>
              <a:pPr algn="r"/>
              <a:t>68</a:t>
            </a:fld>
            <a:endParaRPr dirty="0">
              <a:latin typeface="Wingdings" panose="05000000000000000000" pitchFamily="2" charset="2"/>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6"/>
        <p:cNvGrpSpPr/>
        <p:nvPr/>
      </p:nvGrpSpPr>
      <p:grpSpPr>
        <a:xfrm>
          <a:off x="0" y="0"/>
          <a:ext cx="0" cy="0"/>
          <a:chOff x="0" y="0"/>
          <a:chExt cx="0" cy="0"/>
        </a:xfrm>
      </p:grpSpPr>
      <p:sp>
        <p:nvSpPr>
          <p:cNvPr id="747" name="Google Shape;747;p60:notes"/>
          <p:cNvSpPr txBox="1">
            <a:spLocks noGrp="1"/>
          </p:cNvSpPr>
          <p:nvPr>
            <p:ph type="body" idx="1"/>
          </p:nvPr>
        </p:nvSpPr>
        <p:spPr>
          <a:xfrm>
            <a:off x="731520" y="4560570"/>
            <a:ext cx="5852160" cy="4320540"/>
          </a:xfrm>
          <a:prstGeom prst="rect">
            <a:avLst/>
          </a:prstGeom>
        </p:spPr>
        <p:txBody>
          <a:bodyPr spcFirstLastPara="1" wrap="square" lIns="96645" tIns="48309" rIns="96645" bIns="48309" anchor="t" anchorCtr="0">
            <a:noAutofit/>
          </a:bodyPr>
          <a:lstStyle/>
          <a:p>
            <a:pPr marL="0" indent="0" defTabSz="966612">
              <a:defRPr/>
            </a:pPr>
            <a:r>
              <a:rPr lang="en-GB" dirty="0"/>
              <a:t>ADV Syllabus: F.3.2</a:t>
            </a:r>
          </a:p>
        </p:txBody>
      </p:sp>
      <p:sp>
        <p:nvSpPr>
          <p:cNvPr id="748" name="Google Shape;748;p60: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7: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5" name="Google Shape;95;p7:notes"/>
          <p:cNvSpPr txBox="1">
            <a:spLocks noGrp="1"/>
          </p:cNvSpPr>
          <p:nvPr>
            <p:ph type="body" idx="1"/>
          </p:nvPr>
        </p:nvSpPr>
        <p:spPr>
          <a:xfrm>
            <a:off x="731520" y="4560570"/>
            <a:ext cx="5852160" cy="4320540"/>
          </a:xfrm>
          <a:prstGeom prst="rect">
            <a:avLst/>
          </a:prstGeom>
          <a:noFill/>
          <a:ln>
            <a:noFill/>
          </a:ln>
        </p:spPr>
        <p:txBody>
          <a:bodyPr spcFirstLastPara="1" wrap="square" lIns="96645" tIns="48309" rIns="96645" bIns="48309" anchor="t" anchorCtr="0">
            <a:noAutofit/>
          </a:bodyPr>
          <a:lstStyle/>
          <a:p>
            <a:pPr marL="0" indent="0" defTabSz="966612">
              <a:buClr>
                <a:schemeClr val="dk1"/>
              </a:buClr>
              <a:buSzPts val="1200"/>
              <a:defRPr/>
            </a:pPr>
            <a:r>
              <a:rPr lang="en-GB" dirty="0"/>
              <a:t>ADV Syllabus: F.1.1</a:t>
            </a:r>
          </a:p>
          <a:p>
            <a:pPr marL="0" indent="0">
              <a:buClr>
                <a:schemeClr val="dk1"/>
              </a:buClr>
              <a:buSzPts val="1200"/>
            </a:pPr>
            <a:endParaRPr dirty="0"/>
          </a:p>
        </p:txBody>
      </p:sp>
      <p:sp>
        <p:nvSpPr>
          <p:cNvPr id="96" name="Google Shape;96;p7:notes"/>
          <p:cNvSpPr txBox="1">
            <a:spLocks noGrp="1"/>
          </p:cNvSpPr>
          <p:nvPr>
            <p:ph type="sldNum" idx="12"/>
          </p:nvPr>
        </p:nvSpPr>
        <p:spPr>
          <a:xfrm>
            <a:off x="4143587" y="9119474"/>
            <a:ext cx="3169920" cy="480060"/>
          </a:xfrm>
          <a:prstGeom prst="rect">
            <a:avLst/>
          </a:prstGeom>
          <a:noFill/>
          <a:ln>
            <a:noFill/>
          </a:ln>
        </p:spPr>
        <p:txBody>
          <a:bodyPr spcFirstLastPara="1" wrap="square" lIns="96645" tIns="48309" rIns="96645" bIns="48309" anchor="b" anchorCtr="0">
            <a:noAutofit/>
          </a:bodyPr>
          <a:lstStyle/>
          <a:p>
            <a:pPr algn="r"/>
            <a:fld id="{00000000-1234-1234-1234-123412341234}" type="slidenum">
              <a:rPr lang="en-US">
                <a:latin typeface="Wingdings" panose="05000000000000000000" pitchFamily="2" charset="2"/>
              </a:rPr>
              <a:pPr algn="r"/>
              <a:t>7</a:t>
            </a:fld>
            <a:endParaRPr dirty="0">
              <a:latin typeface="Wingdings" panose="05000000000000000000" pitchFamily="2" charset="2"/>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3"/>
        <p:cNvGrpSpPr/>
        <p:nvPr/>
      </p:nvGrpSpPr>
      <p:grpSpPr>
        <a:xfrm>
          <a:off x="0" y="0"/>
          <a:ext cx="0" cy="0"/>
          <a:chOff x="0" y="0"/>
          <a:chExt cx="0" cy="0"/>
        </a:xfrm>
      </p:grpSpPr>
      <p:sp>
        <p:nvSpPr>
          <p:cNvPr id="754" name="Google Shape;754;p61:notes"/>
          <p:cNvSpPr txBox="1">
            <a:spLocks noGrp="1"/>
          </p:cNvSpPr>
          <p:nvPr>
            <p:ph type="body" idx="1"/>
          </p:nvPr>
        </p:nvSpPr>
        <p:spPr>
          <a:xfrm>
            <a:off x="731520" y="4560570"/>
            <a:ext cx="5852160" cy="4320540"/>
          </a:xfrm>
          <a:prstGeom prst="rect">
            <a:avLst/>
          </a:prstGeom>
        </p:spPr>
        <p:txBody>
          <a:bodyPr spcFirstLastPara="1" wrap="square" lIns="96645" tIns="48309" rIns="96645" bIns="48309" anchor="t" anchorCtr="0">
            <a:noAutofit/>
          </a:bodyPr>
          <a:lstStyle/>
          <a:p>
            <a:pPr marL="0" indent="0" defTabSz="966612">
              <a:defRPr/>
            </a:pPr>
            <a:r>
              <a:rPr lang="en-GB" dirty="0"/>
              <a:t>ADV Syllabus: F.3.2</a:t>
            </a:r>
          </a:p>
          <a:p>
            <a:pPr marL="0" indent="0"/>
            <a:endParaRPr dirty="0"/>
          </a:p>
        </p:txBody>
      </p:sp>
      <p:sp>
        <p:nvSpPr>
          <p:cNvPr id="755" name="Google Shape;755;p61: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9"/>
        <p:cNvGrpSpPr/>
        <p:nvPr/>
      </p:nvGrpSpPr>
      <p:grpSpPr>
        <a:xfrm>
          <a:off x="0" y="0"/>
          <a:ext cx="0" cy="0"/>
          <a:chOff x="0" y="0"/>
          <a:chExt cx="0" cy="0"/>
        </a:xfrm>
      </p:grpSpPr>
      <p:sp>
        <p:nvSpPr>
          <p:cNvPr id="790" name="Google Shape;790;p66:notes"/>
          <p:cNvSpPr txBox="1">
            <a:spLocks noGrp="1"/>
          </p:cNvSpPr>
          <p:nvPr>
            <p:ph type="body" idx="1"/>
          </p:nvPr>
        </p:nvSpPr>
        <p:spPr>
          <a:xfrm>
            <a:off x="731520" y="4560570"/>
            <a:ext cx="5852160" cy="4320540"/>
          </a:xfrm>
          <a:prstGeom prst="rect">
            <a:avLst/>
          </a:prstGeom>
        </p:spPr>
        <p:txBody>
          <a:bodyPr spcFirstLastPara="1" wrap="square" lIns="96645" tIns="48309" rIns="96645" bIns="48309" anchor="t" anchorCtr="0">
            <a:noAutofit/>
          </a:bodyPr>
          <a:lstStyle/>
          <a:p>
            <a:pPr marL="0" indent="0" defTabSz="966612">
              <a:defRPr/>
            </a:pPr>
            <a:r>
              <a:rPr lang="en-GB" dirty="0"/>
              <a:t>ADV Syllabus: F.3.2</a:t>
            </a:r>
          </a:p>
          <a:p>
            <a:pPr marL="0" indent="0"/>
            <a:endParaRPr dirty="0"/>
          </a:p>
        </p:txBody>
      </p:sp>
      <p:sp>
        <p:nvSpPr>
          <p:cNvPr id="791" name="Google Shape;791;p66: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0"/>
        <p:cNvGrpSpPr/>
        <p:nvPr/>
      </p:nvGrpSpPr>
      <p:grpSpPr>
        <a:xfrm>
          <a:off x="0" y="0"/>
          <a:ext cx="0" cy="0"/>
          <a:chOff x="0" y="0"/>
          <a:chExt cx="0" cy="0"/>
        </a:xfrm>
      </p:grpSpPr>
      <p:sp>
        <p:nvSpPr>
          <p:cNvPr id="761" name="Google Shape;761;p62:notes"/>
          <p:cNvSpPr txBox="1">
            <a:spLocks noGrp="1"/>
          </p:cNvSpPr>
          <p:nvPr>
            <p:ph type="body" idx="1"/>
          </p:nvPr>
        </p:nvSpPr>
        <p:spPr>
          <a:xfrm>
            <a:off x="731520" y="4560570"/>
            <a:ext cx="5852160" cy="4320540"/>
          </a:xfrm>
          <a:prstGeom prst="rect">
            <a:avLst/>
          </a:prstGeom>
        </p:spPr>
        <p:txBody>
          <a:bodyPr spcFirstLastPara="1" wrap="square" lIns="96645" tIns="48309" rIns="96645" bIns="48309" anchor="t" anchorCtr="0">
            <a:noAutofit/>
          </a:bodyPr>
          <a:lstStyle/>
          <a:p>
            <a:pPr marL="0" indent="0" defTabSz="966612">
              <a:defRPr/>
            </a:pPr>
            <a:r>
              <a:rPr lang="en-GB" dirty="0"/>
              <a:t>Syllabus: F.3.3</a:t>
            </a:r>
          </a:p>
          <a:p>
            <a:pPr marL="0" indent="0"/>
            <a:endParaRPr dirty="0"/>
          </a:p>
        </p:txBody>
      </p:sp>
      <p:sp>
        <p:nvSpPr>
          <p:cNvPr id="762" name="Google Shape;762;p62: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7"/>
        <p:cNvGrpSpPr/>
        <p:nvPr/>
      </p:nvGrpSpPr>
      <p:grpSpPr>
        <a:xfrm>
          <a:off x="0" y="0"/>
          <a:ext cx="0" cy="0"/>
          <a:chOff x="0" y="0"/>
          <a:chExt cx="0" cy="0"/>
        </a:xfrm>
      </p:grpSpPr>
      <p:sp>
        <p:nvSpPr>
          <p:cNvPr id="768" name="Google Shape;768;p63:notes"/>
          <p:cNvSpPr txBox="1">
            <a:spLocks noGrp="1"/>
          </p:cNvSpPr>
          <p:nvPr>
            <p:ph type="body" idx="1"/>
          </p:nvPr>
        </p:nvSpPr>
        <p:spPr>
          <a:xfrm>
            <a:off x="731520" y="4560570"/>
            <a:ext cx="5852160" cy="4320540"/>
          </a:xfrm>
          <a:prstGeom prst="rect">
            <a:avLst/>
          </a:prstGeom>
        </p:spPr>
        <p:txBody>
          <a:bodyPr spcFirstLastPara="1" wrap="square" lIns="96645" tIns="48309" rIns="96645" bIns="48309" anchor="t" anchorCtr="0">
            <a:noAutofit/>
          </a:bodyPr>
          <a:lstStyle/>
          <a:p>
            <a:pPr marL="0" indent="0" defTabSz="966612">
              <a:defRPr/>
            </a:pPr>
            <a:r>
              <a:rPr lang="en-GB" dirty="0"/>
              <a:t>ADV Syllabus: F.3.3</a:t>
            </a:r>
          </a:p>
          <a:p>
            <a:pPr marL="0" indent="0"/>
            <a:endParaRPr dirty="0"/>
          </a:p>
        </p:txBody>
      </p:sp>
      <p:sp>
        <p:nvSpPr>
          <p:cNvPr id="769" name="Google Shape;769;p63: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4"/>
        <p:cNvGrpSpPr/>
        <p:nvPr/>
      </p:nvGrpSpPr>
      <p:grpSpPr>
        <a:xfrm>
          <a:off x="0" y="0"/>
          <a:ext cx="0" cy="0"/>
          <a:chOff x="0" y="0"/>
          <a:chExt cx="0" cy="0"/>
        </a:xfrm>
      </p:grpSpPr>
      <p:sp>
        <p:nvSpPr>
          <p:cNvPr id="775" name="Google Shape;775;p64:notes"/>
          <p:cNvSpPr txBox="1">
            <a:spLocks noGrp="1"/>
          </p:cNvSpPr>
          <p:nvPr>
            <p:ph type="body" idx="1"/>
          </p:nvPr>
        </p:nvSpPr>
        <p:spPr>
          <a:xfrm>
            <a:off x="731520" y="4560570"/>
            <a:ext cx="5852160" cy="4320540"/>
          </a:xfrm>
          <a:prstGeom prst="rect">
            <a:avLst/>
          </a:prstGeom>
        </p:spPr>
        <p:txBody>
          <a:bodyPr spcFirstLastPara="1" wrap="square" lIns="96645" tIns="48309" rIns="96645" bIns="48309" anchor="t" anchorCtr="0">
            <a:noAutofit/>
          </a:bodyPr>
          <a:lstStyle/>
          <a:p>
            <a:pPr marL="0" indent="0" defTabSz="966612">
              <a:defRPr/>
            </a:pPr>
            <a:r>
              <a:rPr lang="en-GB" dirty="0"/>
              <a:t>ADV Syllabus: F.3.3</a:t>
            </a:r>
          </a:p>
          <a:p>
            <a:pPr marL="0" indent="0"/>
            <a:endParaRPr dirty="0"/>
          </a:p>
        </p:txBody>
      </p:sp>
      <p:sp>
        <p:nvSpPr>
          <p:cNvPr id="776" name="Google Shape;776;p64: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2"/>
        <p:cNvGrpSpPr/>
        <p:nvPr/>
      </p:nvGrpSpPr>
      <p:grpSpPr>
        <a:xfrm>
          <a:off x="0" y="0"/>
          <a:ext cx="0" cy="0"/>
          <a:chOff x="0" y="0"/>
          <a:chExt cx="0" cy="0"/>
        </a:xfrm>
      </p:grpSpPr>
      <p:sp>
        <p:nvSpPr>
          <p:cNvPr id="783" name="Google Shape;783;p65:notes"/>
          <p:cNvSpPr txBox="1">
            <a:spLocks noGrp="1"/>
          </p:cNvSpPr>
          <p:nvPr>
            <p:ph type="body" idx="1"/>
          </p:nvPr>
        </p:nvSpPr>
        <p:spPr>
          <a:xfrm>
            <a:off x="731520" y="4560570"/>
            <a:ext cx="5852160" cy="4320540"/>
          </a:xfrm>
          <a:prstGeom prst="rect">
            <a:avLst/>
          </a:prstGeom>
        </p:spPr>
        <p:txBody>
          <a:bodyPr spcFirstLastPara="1" wrap="square" lIns="96645" tIns="48309" rIns="96645" bIns="48309" anchor="t" anchorCtr="0">
            <a:noAutofit/>
          </a:bodyPr>
          <a:lstStyle/>
          <a:p>
            <a:pPr marL="0" indent="0" defTabSz="966612">
              <a:defRPr/>
            </a:pPr>
            <a:r>
              <a:rPr lang="en-GB" dirty="0"/>
              <a:t>ADV Syllabus: F.3.3</a:t>
            </a:r>
          </a:p>
          <a:p>
            <a:pPr marL="0" indent="0"/>
            <a:endParaRPr dirty="0"/>
          </a:p>
        </p:txBody>
      </p:sp>
      <p:sp>
        <p:nvSpPr>
          <p:cNvPr id="784" name="Google Shape;784;p65: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6"/>
        <p:cNvGrpSpPr/>
        <p:nvPr/>
      </p:nvGrpSpPr>
      <p:grpSpPr>
        <a:xfrm>
          <a:off x="0" y="0"/>
          <a:ext cx="0" cy="0"/>
          <a:chOff x="0" y="0"/>
          <a:chExt cx="0" cy="0"/>
        </a:xfrm>
      </p:grpSpPr>
      <p:sp>
        <p:nvSpPr>
          <p:cNvPr id="797" name="Google Shape;797;p67: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98" name="Google Shape;798;p67:notes"/>
          <p:cNvSpPr txBox="1">
            <a:spLocks noGrp="1"/>
          </p:cNvSpPr>
          <p:nvPr>
            <p:ph type="body" idx="1"/>
          </p:nvPr>
        </p:nvSpPr>
        <p:spPr>
          <a:xfrm>
            <a:off x="731520" y="4560570"/>
            <a:ext cx="5852160" cy="4320540"/>
          </a:xfrm>
          <a:prstGeom prst="rect">
            <a:avLst/>
          </a:prstGeom>
          <a:noFill/>
          <a:ln>
            <a:noFill/>
          </a:ln>
        </p:spPr>
        <p:txBody>
          <a:bodyPr spcFirstLastPara="1" wrap="square" lIns="96645" tIns="48309" rIns="96645" bIns="48309" anchor="t" anchorCtr="0">
            <a:noAutofit/>
          </a:bodyPr>
          <a:lstStyle/>
          <a:p>
            <a:pPr marL="0" indent="0"/>
            <a:endParaRPr/>
          </a:p>
        </p:txBody>
      </p:sp>
      <p:sp>
        <p:nvSpPr>
          <p:cNvPr id="799" name="Google Shape;799;p67:notes"/>
          <p:cNvSpPr txBox="1">
            <a:spLocks noGrp="1"/>
          </p:cNvSpPr>
          <p:nvPr>
            <p:ph type="sldNum" idx="12"/>
          </p:nvPr>
        </p:nvSpPr>
        <p:spPr>
          <a:xfrm>
            <a:off x="4143587" y="9119474"/>
            <a:ext cx="3169920" cy="480060"/>
          </a:xfrm>
          <a:prstGeom prst="rect">
            <a:avLst/>
          </a:prstGeom>
          <a:noFill/>
          <a:ln>
            <a:noFill/>
          </a:ln>
        </p:spPr>
        <p:txBody>
          <a:bodyPr spcFirstLastPara="1" wrap="square" lIns="96645" tIns="48309" rIns="96645" bIns="48309" anchor="b" anchorCtr="0">
            <a:noAutofit/>
          </a:bodyPr>
          <a:lstStyle/>
          <a:p>
            <a:pPr algn="r"/>
            <a:fld id="{00000000-1234-1234-1234-123412341234}" type="slidenum">
              <a:rPr lang="en-US">
                <a:latin typeface="Wingdings" panose="05000000000000000000" pitchFamily="2" charset="2"/>
              </a:rPr>
              <a:pPr algn="r"/>
              <a:t>76</a:t>
            </a:fld>
            <a:endParaRPr dirty="0">
              <a:latin typeface="Wingdings" panose="05000000000000000000" pitchFamily="2" charset="2"/>
            </a:endParaRPr>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4"/>
        <p:cNvGrpSpPr/>
        <p:nvPr/>
      </p:nvGrpSpPr>
      <p:grpSpPr>
        <a:xfrm>
          <a:off x="0" y="0"/>
          <a:ext cx="0" cy="0"/>
          <a:chOff x="0" y="0"/>
          <a:chExt cx="0" cy="0"/>
        </a:xfrm>
      </p:grpSpPr>
      <p:sp>
        <p:nvSpPr>
          <p:cNvPr id="805" name="Google Shape;805;p68:notes"/>
          <p:cNvSpPr txBox="1">
            <a:spLocks noGrp="1"/>
          </p:cNvSpPr>
          <p:nvPr>
            <p:ph type="body" idx="1"/>
          </p:nvPr>
        </p:nvSpPr>
        <p:spPr>
          <a:xfrm>
            <a:off x="731520" y="4560570"/>
            <a:ext cx="5852160" cy="4320540"/>
          </a:xfrm>
          <a:prstGeom prst="rect">
            <a:avLst/>
          </a:prstGeom>
        </p:spPr>
        <p:txBody>
          <a:bodyPr spcFirstLastPara="1" wrap="square" lIns="96645" tIns="48309" rIns="96645" bIns="48309" anchor="t" anchorCtr="0">
            <a:noAutofit/>
          </a:bodyPr>
          <a:lstStyle/>
          <a:p>
            <a:pPr marL="0" indent="0"/>
            <a:endParaRPr/>
          </a:p>
        </p:txBody>
      </p:sp>
      <p:sp>
        <p:nvSpPr>
          <p:cNvPr id="806" name="Google Shape;806;p68: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1"/>
        <p:cNvGrpSpPr/>
        <p:nvPr/>
      </p:nvGrpSpPr>
      <p:grpSpPr>
        <a:xfrm>
          <a:off x="0" y="0"/>
          <a:ext cx="0" cy="0"/>
          <a:chOff x="0" y="0"/>
          <a:chExt cx="0" cy="0"/>
        </a:xfrm>
      </p:grpSpPr>
      <p:sp>
        <p:nvSpPr>
          <p:cNvPr id="812" name="Google Shape;812;p69:notes"/>
          <p:cNvSpPr txBox="1">
            <a:spLocks noGrp="1"/>
          </p:cNvSpPr>
          <p:nvPr>
            <p:ph type="body" idx="1"/>
          </p:nvPr>
        </p:nvSpPr>
        <p:spPr>
          <a:xfrm>
            <a:off x="731520" y="4560570"/>
            <a:ext cx="5852160" cy="4320540"/>
          </a:xfrm>
          <a:prstGeom prst="rect">
            <a:avLst/>
          </a:prstGeom>
        </p:spPr>
        <p:txBody>
          <a:bodyPr spcFirstLastPara="1" wrap="square" lIns="96645" tIns="48309" rIns="96645" bIns="48309" anchor="t" anchorCtr="0">
            <a:noAutofit/>
          </a:bodyPr>
          <a:lstStyle/>
          <a:p>
            <a:pPr marL="0" indent="0"/>
            <a:endParaRPr/>
          </a:p>
        </p:txBody>
      </p:sp>
      <p:sp>
        <p:nvSpPr>
          <p:cNvPr id="813" name="Google Shape;813;p69: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8"/>
        <p:cNvGrpSpPr/>
        <p:nvPr/>
      </p:nvGrpSpPr>
      <p:grpSpPr>
        <a:xfrm>
          <a:off x="0" y="0"/>
          <a:ext cx="0" cy="0"/>
          <a:chOff x="0" y="0"/>
          <a:chExt cx="0" cy="0"/>
        </a:xfrm>
      </p:grpSpPr>
      <p:sp>
        <p:nvSpPr>
          <p:cNvPr id="819" name="Google Shape;819;p70: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20" name="Google Shape;820;p70:notes"/>
          <p:cNvSpPr txBox="1">
            <a:spLocks noGrp="1"/>
          </p:cNvSpPr>
          <p:nvPr>
            <p:ph type="body" idx="1"/>
          </p:nvPr>
        </p:nvSpPr>
        <p:spPr>
          <a:xfrm>
            <a:off x="731520" y="4560570"/>
            <a:ext cx="5852160" cy="4320540"/>
          </a:xfrm>
          <a:prstGeom prst="rect">
            <a:avLst/>
          </a:prstGeom>
          <a:noFill/>
          <a:ln>
            <a:noFill/>
          </a:ln>
        </p:spPr>
        <p:txBody>
          <a:bodyPr spcFirstLastPara="1" wrap="square" lIns="96645" tIns="48309" rIns="96645" bIns="48309" anchor="t" anchorCtr="0">
            <a:noAutofit/>
          </a:bodyPr>
          <a:lstStyle/>
          <a:p>
            <a:pPr marL="0" indent="0">
              <a:buClr>
                <a:schemeClr val="dk1"/>
              </a:buClr>
              <a:buSzPts val="1200"/>
            </a:pPr>
            <a:endParaRPr/>
          </a:p>
        </p:txBody>
      </p:sp>
      <p:sp>
        <p:nvSpPr>
          <p:cNvPr id="821" name="Google Shape;821;p70:notes"/>
          <p:cNvSpPr txBox="1">
            <a:spLocks noGrp="1"/>
          </p:cNvSpPr>
          <p:nvPr>
            <p:ph type="sldNum" idx="12"/>
          </p:nvPr>
        </p:nvSpPr>
        <p:spPr>
          <a:xfrm>
            <a:off x="4143587" y="9119474"/>
            <a:ext cx="3169920" cy="480060"/>
          </a:xfrm>
          <a:prstGeom prst="rect">
            <a:avLst/>
          </a:prstGeom>
          <a:noFill/>
          <a:ln>
            <a:noFill/>
          </a:ln>
        </p:spPr>
        <p:txBody>
          <a:bodyPr spcFirstLastPara="1" wrap="square" lIns="96645" tIns="48309" rIns="96645" bIns="48309" anchor="b" anchorCtr="0">
            <a:noAutofit/>
          </a:bodyPr>
          <a:lstStyle/>
          <a:p>
            <a:pPr algn="r"/>
            <a:fld id="{00000000-1234-1234-1234-123412341234}" type="slidenum">
              <a:rPr lang="en-US">
                <a:latin typeface="Wingdings" panose="05000000000000000000" pitchFamily="2" charset="2"/>
              </a:rPr>
              <a:pPr algn="r"/>
              <a:t>79</a:t>
            </a:fld>
            <a:endParaRPr dirty="0">
              <a:latin typeface="Wingdings" panose="05000000000000000000" pitchFamily="2" charset="2"/>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
        <p:cNvGrpSpPr/>
        <p:nvPr/>
      </p:nvGrpSpPr>
      <p:grpSpPr>
        <a:xfrm>
          <a:off x="0" y="0"/>
          <a:ext cx="0" cy="0"/>
          <a:chOff x="0" y="0"/>
          <a:chExt cx="0" cy="0"/>
        </a:xfrm>
      </p:grpSpPr>
      <p:sp>
        <p:nvSpPr>
          <p:cNvPr id="333" name="Google Shape;333;p20: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4" name="Google Shape;334;p20:notes"/>
          <p:cNvSpPr txBox="1">
            <a:spLocks noGrp="1"/>
          </p:cNvSpPr>
          <p:nvPr>
            <p:ph type="body" idx="1"/>
          </p:nvPr>
        </p:nvSpPr>
        <p:spPr>
          <a:xfrm>
            <a:off x="731520" y="4560570"/>
            <a:ext cx="5852160" cy="4320540"/>
          </a:xfrm>
          <a:prstGeom prst="rect">
            <a:avLst/>
          </a:prstGeom>
          <a:noFill/>
          <a:ln>
            <a:noFill/>
          </a:ln>
        </p:spPr>
        <p:txBody>
          <a:bodyPr spcFirstLastPara="1" wrap="square" lIns="96645" tIns="48309" rIns="96645" bIns="48309" anchor="t" anchorCtr="0">
            <a:noAutofit/>
          </a:bodyPr>
          <a:lstStyle/>
          <a:p>
            <a:pPr marL="0" indent="0" defTabSz="966612">
              <a:buClr>
                <a:schemeClr val="dk1"/>
              </a:buClr>
              <a:buSzPts val="1200"/>
              <a:defRPr/>
            </a:pPr>
            <a:r>
              <a:rPr lang="en-GB" dirty="0"/>
              <a:t>ADV Syllabus: F.1.1</a:t>
            </a:r>
          </a:p>
          <a:p>
            <a:pPr marL="0" indent="0">
              <a:buClr>
                <a:schemeClr val="dk1"/>
              </a:buClr>
              <a:buSzPts val="1200"/>
            </a:pPr>
            <a:endParaRPr dirty="0"/>
          </a:p>
        </p:txBody>
      </p:sp>
      <p:sp>
        <p:nvSpPr>
          <p:cNvPr id="335" name="Google Shape;335;p20:notes"/>
          <p:cNvSpPr txBox="1">
            <a:spLocks noGrp="1"/>
          </p:cNvSpPr>
          <p:nvPr>
            <p:ph type="sldNum" idx="12"/>
          </p:nvPr>
        </p:nvSpPr>
        <p:spPr>
          <a:xfrm>
            <a:off x="4143587" y="9119474"/>
            <a:ext cx="3169920" cy="480060"/>
          </a:xfrm>
          <a:prstGeom prst="rect">
            <a:avLst/>
          </a:prstGeom>
          <a:noFill/>
          <a:ln>
            <a:noFill/>
          </a:ln>
        </p:spPr>
        <p:txBody>
          <a:bodyPr spcFirstLastPara="1" wrap="square" lIns="96645" tIns="48309" rIns="96645" bIns="48309" anchor="b" anchorCtr="0">
            <a:noAutofit/>
          </a:bodyPr>
          <a:lstStyle/>
          <a:p>
            <a:pPr algn="r"/>
            <a:fld id="{00000000-1234-1234-1234-123412341234}" type="slidenum">
              <a:rPr lang="en-US"/>
              <a:pPr algn="r"/>
              <a:t>8</a:t>
            </a:fld>
            <a:endParaRPr/>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8"/>
        <p:cNvGrpSpPr/>
        <p:nvPr/>
      </p:nvGrpSpPr>
      <p:grpSpPr>
        <a:xfrm>
          <a:off x="0" y="0"/>
          <a:ext cx="0" cy="0"/>
          <a:chOff x="0" y="0"/>
          <a:chExt cx="0" cy="0"/>
        </a:xfrm>
      </p:grpSpPr>
      <p:sp>
        <p:nvSpPr>
          <p:cNvPr id="829" name="Google Shape;829;p71: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30" name="Google Shape;830;p71:notes"/>
          <p:cNvSpPr txBox="1">
            <a:spLocks noGrp="1"/>
          </p:cNvSpPr>
          <p:nvPr>
            <p:ph type="body" idx="1"/>
          </p:nvPr>
        </p:nvSpPr>
        <p:spPr>
          <a:xfrm>
            <a:off x="731520" y="4560570"/>
            <a:ext cx="5852160" cy="4320540"/>
          </a:xfrm>
          <a:prstGeom prst="rect">
            <a:avLst/>
          </a:prstGeom>
          <a:noFill/>
          <a:ln>
            <a:noFill/>
          </a:ln>
        </p:spPr>
        <p:txBody>
          <a:bodyPr spcFirstLastPara="1" wrap="square" lIns="96645" tIns="48309" rIns="96645" bIns="48309" anchor="t" anchorCtr="0">
            <a:noAutofit/>
          </a:bodyPr>
          <a:lstStyle/>
          <a:p>
            <a:pPr marL="0" indent="0" defTabSz="966612">
              <a:buClr>
                <a:schemeClr val="dk1"/>
              </a:buClr>
              <a:buSzPts val="1200"/>
              <a:defRPr/>
            </a:pPr>
            <a:r>
              <a:rPr lang="en-GB" dirty="0"/>
              <a:t>ADV Syllabus: G.1.1</a:t>
            </a:r>
          </a:p>
          <a:p>
            <a:pPr marL="0" indent="0">
              <a:buClr>
                <a:schemeClr val="dk1"/>
              </a:buClr>
              <a:buSzPts val="1200"/>
            </a:pPr>
            <a:endParaRPr dirty="0"/>
          </a:p>
        </p:txBody>
      </p:sp>
      <p:sp>
        <p:nvSpPr>
          <p:cNvPr id="831" name="Google Shape;831;p71:notes"/>
          <p:cNvSpPr txBox="1">
            <a:spLocks noGrp="1"/>
          </p:cNvSpPr>
          <p:nvPr>
            <p:ph type="sldNum" idx="12"/>
          </p:nvPr>
        </p:nvSpPr>
        <p:spPr>
          <a:xfrm>
            <a:off x="4143587" y="9119474"/>
            <a:ext cx="3169920" cy="480060"/>
          </a:xfrm>
          <a:prstGeom prst="rect">
            <a:avLst/>
          </a:prstGeom>
          <a:noFill/>
          <a:ln>
            <a:noFill/>
          </a:ln>
        </p:spPr>
        <p:txBody>
          <a:bodyPr spcFirstLastPara="1" wrap="square" lIns="96645" tIns="48309" rIns="96645" bIns="48309" anchor="b" anchorCtr="0">
            <a:noAutofit/>
          </a:bodyPr>
          <a:lstStyle/>
          <a:p>
            <a:pPr algn="r"/>
            <a:fld id="{00000000-1234-1234-1234-123412341234}" type="slidenum">
              <a:rPr lang="en-US">
                <a:latin typeface="Wingdings" panose="05000000000000000000" pitchFamily="2" charset="2"/>
              </a:rPr>
              <a:pPr algn="r"/>
              <a:t>80</a:t>
            </a:fld>
            <a:endParaRPr dirty="0">
              <a:latin typeface="Wingdings" panose="05000000000000000000" pitchFamily="2" charset="2"/>
            </a:endParaRPr>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8"/>
        <p:cNvGrpSpPr/>
        <p:nvPr/>
      </p:nvGrpSpPr>
      <p:grpSpPr>
        <a:xfrm>
          <a:off x="0" y="0"/>
          <a:ext cx="0" cy="0"/>
          <a:chOff x="0" y="0"/>
          <a:chExt cx="0" cy="0"/>
        </a:xfrm>
      </p:grpSpPr>
      <p:sp>
        <p:nvSpPr>
          <p:cNvPr id="849" name="Google Shape;849;p72: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50" name="Google Shape;850;p72:notes"/>
          <p:cNvSpPr txBox="1">
            <a:spLocks noGrp="1"/>
          </p:cNvSpPr>
          <p:nvPr>
            <p:ph type="body" idx="1"/>
          </p:nvPr>
        </p:nvSpPr>
        <p:spPr>
          <a:xfrm>
            <a:off x="731520" y="4560570"/>
            <a:ext cx="5852160" cy="4320540"/>
          </a:xfrm>
          <a:prstGeom prst="rect">
            <a:avLst/>
          </a:prstGeom>
          <a:noFill/>
          <a:ln>
            <a:noFill/>
          </a:ln>
        </p:spPr>
        <p:txBody>
          <a:bodyPr spcFirstLastPara="1" wrap="square" lIns="96645" tIns="48309" rIns="96645" bIns="48309" anchor="t" anchorCtr="0">
            <a:noAutofit/>
          </a:bodyPr>
          <a:lstStyle/>
          <a:p>
            <a:pPr marL="0" indent="0" defTabSz="966612">
              <a:buClr>
                <a:schemeClr val="dk1"/>
              </a:buClr>
              <a:buSzPts val="1200"/>
              <a:defRPr/>
            </a:pPr>
            <a:r>
              <a:rPr lang="en-GB" dirty="0"/>
              <a:t>ADV Syllabus: G.1.1</a:t>
            </a:r>
          </a:p>
          <a:p>
            <a:pPr marL="0" indent="0">
              <a:buClr>
                <a:schemeClr val="dk1"/>
              </a:buClr>
              <a:buSzPts val="1200"/>
            </a:pPr>
            <a:endParaRPr dirty="0"/>
          </a:p>
        </p:txBody>
      </p:sp>
      <p:sp>
        <p:nvSpPr>
          <p:cNvPr id="851" name="Google Shape;851;p72:notes"/>
          <p:cNvSpPr txBox="1">
            <a:spLocks noGrp="1"/>
          </p:cNvSpPr>
          <p:nvPr>
            <p:ph type="sldNum" idx="12"/>
          </p:nvPr>
        </p:nvSpPr>
        <p:spPr>
          <a:xfrm>
            <a:off x="4143587" y="9119474"/>
            <a:ext cx="3169920" cy="480060"/>
          </a:xfrm>
          <a:prstGeom prst="rect">
            <a:avLst/>
          </a:prstGeom>
          <a:noFill/>
          <a:ln>
            <a:noFill/>
          </a:ln>
        </p:spPr>
        <p:txBody>
          <a:bodyPr spcFirstLastPara="1" wrap="square" lIns="96645" tIns="48309" rIns="96645" bIns="48309" anchor="b" anchorCtr="0">
            <a:noAutofit/>
          </a:bodyPr>
          <a:lstStyle/>
          <a:p>
            <a:pPr algn="r"/>
            <a:fld id="{00000000-1234-1234-1234-123412341234}" type="slidenum">
              <a:rPr lang="en-US">
                <a:latin typeface="Wingdings" panose="05000000000000000000" pitchFamily="2" charset="2"/>
              </a:rPr>
              <a:pPr algn="r"/>
              <a:t>81</a:t>
            </a:fld>
            <a:endParaRPr dirty="0">
              <a:latin typeface="Wingdings" panose="05000000000000000000" pitchFamily="2" charset="2"/>
            </a:endParaRPr>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7"/>
        <p:cNvGrpSpPr/>
        <p:nvPr/>
      </p:nvGrpSpPr>
      <p:grpSpPr>
        <a:xfrm>
          <a:off x="0" y="0"/>
          <a:ext cx="0" cy="0"/>
          <a:chOff x="0" y="0"/>
          <a:chExt cx="0" cy="0"/>
        </a:xfrm>
      </p:grpSpPr>
      <p:sp>
        <p:nvSpPr>
          <p:cNvPr id="858" name="Google Shape;858;p73: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59" name="Google Shape;859;p73:notes"/>
          <p:cNvSpPr txBox="1">
            <a:spLocks noGrp="1"/>
          </p:cNvSpPr>
          <p:nvPr>
            <p:ph type="body" idx="1"/>
          </p:nvPr>
        </p:nvSpPr>
        <p:spPr>
          <a:xfrm>
            <a:off x="731520" y="4560570"/>
            <a:ext cx="5852160" cy="4320540"/>
          </a:xfrm>
          <a:prstGeom prst="rect">
            <a:avLst/>
          </a:prstGeom>
          <a:noFill/>
          <a:ln>
            <a:noFill/>
          </a:ln>
        </p:spPr>
        <p:txBody>
          <a:bodyPr spcFirstLastPara="1" wrap="square" lIns="96645" tIns="48309" rIns="96645" bIns="48309" anchor="t" anchorCtr="0">
            <a:noAutofit/>
          </a:bodyPr>
          <a:lstStyle/>
          <a:p>
            <a:pPr marL="0" indent="0" defTabSz="966612">
              <a:buClr>
                <a:schemeClr val="dk1"/>
              </a:buClr>
              <a:buSzPts val="1200"/>
              <a:defRPr/>
            </a:pPr>
            <a:r>
              <a:rPr lang="en-GB" dirty="0"/>
              <a:t>ADV Syllabus: G.1.1</a:t>
            </a:r>
          </a:p>
          <a:p>
            <a:pPr marL="0" indent="0">
              <a:buClr>
                <a:schemeClr val="dk1"/>
              </a:buClr>
              <a:buSzPts val="1200"/>
            </a:pPr>
            <a:endParaRPr dirty="0"/>
          </a:p>
        </p:txBody>
      </p:sp>
      <p:sp>
        <p:nvSpPr>
          <p:cNvPr id="860" name="Google Shape;860;p73:notes"/>
          <p:cNvSpPr txBox="1">
            <a:spLocks noGrp="1"/>
          </p:cNvSpPr>
          <p:nvPr>
            <p:ph type="sldNum" idx="12"/>
          </p:nvPr>
        </p:nvSpPr>
        <p:spPr>
          <a:xfrm>
            <a:off x="4143587" y="9119474"/>
            <a:ext cx="3169920" cy="480060"/>
          </a:xfrm>
          <a:prstGeom prst="rect">
            <a:avLst/>
          </a:prstGeom>
          <a:noFill/>
          <a:ln>
            <a:noFill/>
          </a:ln>
        </p:spPr>
        <p:txBody>
          <a:bodyPr spcFirstLastPara="1" wrap="square" lIns="96645" tIns="48309" rIns="96645" bIns="48309" anchor="b" anchorCtr="0">
            <a:noAutofit/>
          </a:bodyPr>
          <a:lstStyle/>
          <a:p>
            <a:pPr algn="r"/>
            <a:fld id="{00000000-1234-1234-1234-123412341234}" type="slidenum">
              <a:rPr lang="en-US">
                <a:latin typeface="Wingdings" panose="05000000000000000000" pitchFamily="2" charset="2"/>
              </a:rPr>
              <a:pPr algn="r"/>
              <a:t>82</a:t>
            </a:fld>
            <a:endParaRPr dirty="0">
              <a:latin typeface="Wingdings" panose="05000000000000000000" pitchFamily="2" charset="2"/>
            </a:endParaRPr>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5"/>
        <p:cNvGrpSpPr/>
        <p:nvPr/>
      </p:nvGrpSpPr>
      <p:grpSpPr>
        <a:xfrm>
          <a:off x="0" y="0"/>
          <a:ext cx="0" cy="0"/>
          <a:chOff x="0" y="0"/>
          <a:chExt cx="0" cy="0"/>
        </a:xfrm>
      </p:grpSpPr>
      <p:sp>
        <p:nvSpPr>
          <p:cNvPr id="866" name="Google Shape;866;p74:notes"/>
          <p:cNvSpPr txBox="1">
            <a:spLocks noGrp="1"/>
          </p:cNvSpPr>
          <p:nvPr>
            <p:ph type="body" idx="1"/>
          </p:nvPr>
        </p:nvSpPr>
        <p:spPr>
          <a:xfrm>
            <a:off x="731520" y="4560570"/>
            <a:ext cx="5852160" cy="4320540"/>
          </a:xfrm>
          <a:prstGeom prst="rect">
            <a:avLst/>
          </a:prstGeom>
        </p:spPr>
        <p:txBody>
          <a:bodyPr spcFirstLastPara="1" wrap="square" lIns="96645" tIns="48309" rIns="96645" bIns="48309" anchor="t" anchorCtr="0">
            <a:noAutofit/>
          </a:bodyPr>
          <a:lstStyle/>
          <a:p>
            <a:pPr marL="0" indent="0" defTabSz="966612">
              <a:defRPr/>
            </a:pPr>
            <a:r>
              <a:rPr lang="en-GB" dirty="0"/>
              <a:t>ADV Syllabus: G.1.2</a:t>
            </a:r>
          </a:p>
          <a:p>
            <a:pPr marL="0" indent="0"/>
            <a:endParaRPr dirty="0"/>
          </a:p>
        </p:txBody>
      </p:sp>
      <p:sp>
        <p:nvSpPr>
          <p:cNvPr id="867" name="Google Shape;867;p74: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6"/>
        <p:cNvGrpSpPr/>
        <p:nvPr/>
      </p:nvGrpSpPr>
      <p:grpSpPr>
        <a:xfrm>
          <a:off x="0" y="0"/>
          <a:ext cx="0" cy="0"/>
          <a:chOff x="0" y="0"/>
          <a:chExt cx="0" cy="0"/>
        </a:xfrm>
      </p:grpSpPr>
      <p:sp>
        <p:nvSpPr>
          <p:cNvPr id="877" name="Google Shape;877;p75:notes"/>
          <p:cNvSpPr txBox="1">
            <a:spLocks noGrp="1"/>
          </p:cNvSpPr>
          <p:nvPr>
            <p:ph type="body" idx="1"/>
          </p:nvPr>
        </p:nvSpPr>
        <p:spPr>
          <a:xfrm>
            <a:off x="731520" y="4560570"/>
            <a:ext cx="5852160" cy="4320540"/>
          </a:xfrm>
          <a:prstGeom prst="rect">
            <a:avLst/>
          </a:prstGeom>
        </p:spPr>
        <p:txBody>
          <a:bodyPr spcFirstLastPara="1" wrap="square" lIns="96645" tIns="48309" rIns="96645" bIns="48309" anchor="t" anchorCtr="0">
            <a:noAutofit/>
          </a:bodyPr>
          <a:lstStyle/>
          <a:p>
            <a:pPr marL="0" indent="0" defTabSz="966612">
              <a:defRPr/>
            </a:pPr>
            <a:r>
              <a:rPr lang="en-GB" dirty="0"/>
              <a:t>ADV Syllabus: G.1.2</a:t>
            </a:r>
          </a:p>
          <a:p>
            <a:pPr marL="0" indent="0"/>
            <a:endParaRPr dirty="0"/>
          </a:p>
        </p:txBody>
      </p:sp>
      <p:sp>
        <p:nvSpPr>
          <p:cNvPr id="878" name="Google Shape;878;p75: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1"/>
        <p:cNvGrpSpPr/>
        <p:nvPr/>
      </p:nvGrpSpPr>
      <p:grpSpPr>
        <a:xfrm>
          <a:off x="0" y="0"/>
          <a:ext cx="0" cy="0"/>
          <a:chOff x="0" y="0"/>
          <a:chExt cx="0" cy="0"/>
        </a:xfrm>
      </p:grpSpPr>
      <p:sp>
        <p:nvSpPr>
          <p:cNvPr id="892" name="Google Shape;892;p76: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893" name="Google Shape;893;p76:notes"/>
          <p:cNvSpPr txBox="1">
            <a:spLocks noGrp="1"/>
          </p:cNvSpPr>
          <p:nvPr>
            <p:ph type="body" idx="1"/>
          </p:nvPr>
        </p:nvSpPr>
        <p:spPr>
          <a:xfrm>
            <a:off x="731520" y="4560570"/>
            <a:ext cx="5852160" cy="4320540"/>
          </a:xfrm>
          <a:prstGeom prst="rect">
            <a:avLst/>
          </a:prstGeom>
          <a:noFill/>
          <a:ln>
            <a:noFill/>
          </a:ln>
        </p:spPr>
        <p:txBody>
          <a:bodyPr spcFirstLastPara="1" wrap="square" lIns="96645" tIns="48309" rIns="96645" bIns="48309" anchor="t" anchorCtr="0">
            <a:noAutofit/>
          </a:bodyPr>
          <a:lstStyle/>
          <a:p>
            <a:pPr marL="0" indent="0" defTabSz="966612">
              <a:buClr>
                <a:schemeClr val="dk1"/>
              </a:buClr>
              <a:buSzPts val="1200"/>
              <a:defRPr/>
            </a:pPr>
            <a:r>
              <a:rPr lang="en-GB" dirty="0"/>
              <a:t>ADV Syllabus: G.1.2</a:t>
            </a:r>
          </a:p>
          <a:p>
            <a:pPr marL="0" indent="0">
              <a:buClr>
                <a:schemeClr val="dk1"/>
              </a:buClr>
              <a:buSzPts val="1200"/>
            </a:pPr>
            <a:endParaRPr dirty="0"/>
          </a:p>
        </p:txBody>
      </p:sp>
      <p:sp>
        <p:nvSpPr>
          <p:cNvPr id="894" name="Google Shape;894;p76:notes"/>
          <p:cNvSpPr txBox="1">
            <a:spLocks noGrp="1"/>
          </p:cNvSpPr>
          <p:nvPr>
            <p:ph type="sldNum" idx="12"/>
          </p:nvPr>
        </p:nvSpPr>
        <p:spPr>
          <a:xfrm>
            <a:off x="4143587" y="9119474"/>
            <a:ext cx="3169920" cy="480060"/>
          </a:xfrm>
          <a:prstGeom prst="rect">
            <a:avLst/>
          </a:prstGeom>
          <a:noFill/>
          <a:ln>
            <a:noFill/>
          </a:ln>
        </p:spPr>
        <p:txBody>
          <a:bodyPr spcFirstLastPara="1" wrap="square" lIns="96645" tIns="48309" rIns="96645" bIns="48309" anchor="b" anchorCtr="0">
            <a:noAutofit/>
          </a:bodyPr>
          <a:lstStyle/>
          <a:p>
            <a:pPr algn="r"/>
            <a:fld id="{00000000-1234-1234-1234-123412341234}" type="slidenum">
              <a:rPr lang="en-US">
                <a:latin typeface="Wingdings" panose="05000000000000000000" pitchFamily="2" charset="2"/>
              </a:rPr>
              <a:pPr algn="r"/>
              <a:t>85</a:t>
            </a:fld>
            <a:endParaRPr dirty="0">
              <a:latin typeface="Wingdings" panose="05000000000000000000" pitchFamily="2" charset="2"/>
            </a:endParaRPr>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4"/>
        <p:cNvGrpSpPr/>
        <p:nvPr/>
      </p:nvGrpSpPr>
      <p:grpSpPr>
        <a:xfrm>
          <a:off x="0" y="0"/>
          <a:ext cx="0" cy="0"/>
          <a:chOff x="0" y="0"/>
          <a:chExt cx="0" cy="0"/>
        </a:xfrm>
      </p:grpSpPr>
      <p:sp>
        <p:nvSpPr>
          <p:cNvPr id="935" name="Google Shape;935;p77:notes"/>
          <p:cNvSpPr txBox="1">
            <a:spLocks noGrp="1"/>
          </p:cNvSpPr>
          <p:nvPr>
            <p:ph type="body" idx="1"/>
          </p:nvPr>
        </p:nvSpPr>
        <p:spPr>
          <a:xfrm>
            <a:off x="731520" y="4560570"/>
            <a:ext cx="5852160" cy="4320540"/>
          </a:xfrm>
          <a:prstGeom prst="rect">
            <a:avLst/>
          </a:prstGeom>
        </p:spPr>
        <p:txBody>
          <a:bodyPr spcFirstLastPara="1" wrap="square" lIns="96645" tIns="48309" rIns="96645" bIns="48309" anchor="t" anchorCtr="0">
            <a:noAutofit/>
          </a:bodyPr>
          <a:lstStyle/>
          <a:p>
            <a:pPr marL="0" indent="0" defTabSz="966612">
              <a:defRPr/>
            </a:pPr>
            <a:r>
              <a:rPr lang="en-GB" dirty="0"/>
              <a:t>ADV Syllabus: G.1.2</a:t>
            </a:r>
          </a:p>
          <a:p>
            <a:pPr marL="0" indent="0"/>
            <a:endParaRPr dirty="0"/>
          </a:p>
        </p:txBody>
      </p:sp>
      <p:sp>
        <p:nvSpPr>
          <p:cNvPr id="936" name="Google Shape;936;p77: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5"/>
        <p:cNvGrpSpPr/>
        <p:nvPr/>
      </p:nvGrpSpPr>
      <p:grpSpPr>
        <a:xfrm>
          <a:off x="0" y="0"/>
          <a:ext cx="0" cy="0"/>
          <a:chOff x="0" y="0"/>
          <a:chExt cx="0" cy="0"/>
        </a:xfrm>
      </p:grpSpPr>
      <p:sp>
        <p:nvSpPr>
          <p:cNvPr id="946" name="Google Shape;946;p78:notes"/>
          <p:cNvSpPr txBox="1">
            <a:spLocks noGrp="1"/>
          </p:cNvSpPr>
          <p:nvPr>
            <p:ph type="body" idx="1"/>
          </p:nvPr>
        </p:nvSpPr>
        <p:spPr>
          <a:xfrm>
            <a:off x="731520" y="4560570"/>
            <a:ext cx="5852160" cy="4320540"/>
          </a:xfrm>
          <a:prstGeom prst="rect">
            <a:avLst/>
          </a:prstGeom>
        </p:spPr>
        <p:txBody>
          <a:bodyPr spcFirstLastPara="1" wrap="square" lIns="96645" tIns="48309" rIns="96645" bIns="48309" anchor="t" anchorCtr="0">
            <a:noAutofit/>
          </a:bodyPr>
          <a:lstStyle/>
          <a:p>
            <a:pPr marL="0" indent="0" defTabSz="966612">
              <a:defRPr/>
            </a:pPr>
            <a:r>
              <a:rPr lang="en-GB" dirty="0"/>
              <a:t>ADV Syllabus: G.1.3</a:t>
            </a:r>
          </a:p>
          <a:p>
            <a:pPr marL="0" indent="0" defTabSz="966612">
              <a:defRPr/>
            </a:pPr>
            <a:endParaRPr lang="en-GB" dirty="0"/>
          </a:p>
        </p:txBody>
      </p:sp>
      <p:sp>
        <p:nvSpPr>
          <p:cNvPr id="947" name="Google Shape;947;p78: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5"/>
        <p:cNvGrpSpPr/>
        <p:nvPr/>
      </p:nvGrpSpPr>
      <p:grpSpPr>
        <a:xfrm>
          <a:off x="0" y="0"/>
          <a:ext cx="0" cy="0"/>
          <a:chOff x="0" y="0"/>
          <a:chExt cx="0" cy="0"/>
        </a:xfrm>
      </p:grpSpPr>
      <p:sp>
        <p:nvSpPr>
          <p:cNvPr id="946" name="Google Shape;946;p78:notes"/>
          <p:cNvSpPr txBox="1">
            <a:spLocks noGrp="1"/>
          </p:cNvSpPr>
          <p:nvPr>
            <p:ph type="body" idx="1"/>
          </p:nvPr>
        </p:nvSpPr>
        <p:spPr>
          <a:xfrm>
            <a:off x="731520" y="4560570"/>
            <a:ext cx="5852160" cy="4320540"/>
          </a:xfrm>
          <a:prstGeom prst="rect">
            <a:avLst/>
          </a:prstGeom>
        </p:spPr>
        <p:txBody>
          <a:bodyPr spcFirstLastPara="1" wrap="square" lIns="96645" tIns="48309" rIns="96645" bIns="48309" anchor="t" anchorCtr="0">
            <a:noAutofit/>
          </a:bodyPr>
          <a:lstStyle/>
          <a:p>
            <a:pPr marL="0" indent="0" defTabSz="966612">
              <a:defRPr/>
            </a:pPr>
            <a:r>
              <a:rPr lang="en-GB" dirty="0"/>
              <a:t>ADV Syllabus: G.1.2</a:t>
            </a:r>
          </a:p>
          <a:p>
            <a:pPr marL="0" indent="0" defTabSz="966612">
              <a:defRPr/>
            </a:pPr>
            <a:endParaRPr lang="en-GB" dirty="0"/>
          </a:p>
        </p:txBody>
      </p:sp>
      <p:sp>
        <p:nvSpPr>
          <p:cNvPr id="947" name="Google Shape;947;p78: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76037561"/>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0"/>
        <p:cNvGrpSpPr/>
        <p:nvPr/>
      </p:nvGrpSpPr>
      <p:grpSpPr>
        <a:xfrm>
          <a:off x="0" y="0"/>
          <a:ext cx="0" cy="0"/>
          <a:chOff x="0" y="0"/>
          <a:chExt cx="0" cy="0"/>
        </a:xfrm>
      </p:grpSpPr>
      <p:sp>
        <p:nvSpPr>
          <p:cNvPr id="961" name="Google Shape;961;p80: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62" name="Google Shape;962;p80:notes"/>
          <p:cNvSpPr txBox="1">
            <a:spLocks noGrp="1"/>
          </p:cNvSpPr>
          <p:nvPr>
            <p:ph type="body" idx="1"/>
          </p:nvPr>
        </p:nvSpPr>
        <p:spPr>
          <a:xfrm>
            <a:off x="731520" y="4560570"/>
            <a:ext cx="5852160" cy="4320540"/>
          </a:xfrm>
          <a:prstGeom prst="rect">
            <a:avLst/>
          </a:prstGeom>
          <a:noFill/>
          <a:ln>
            <a:noFill/>
          </a:ln>
        </p:spPr>
        <p:txBody>
          <a:bodyPr spcFirstLastPara="1" wrap="square" lIns="96645" tIns="48309" rIns="96645" bIns="48309" anchor="t" anchorCtr="0">
            <a:noAutofit/>
          </a:bodyPr>
          <a:lstStyle/>
          <a:p>
            <a:pPr marL="0" indent="0" defTabSz="966612">
              <a:buClr>
                <a:schemeClr val="dk1"/>
              </a:buClr>
              <a:buSzPts val="1200"/>
              <a:defRPr/>
            </a:pPr>
            <a:r>
              <a:rPr lang="en-GB" dirty="0"/>
              <a:t>ADV Syllabus: G.2.1</a:t>
            </a:r>
          </a:p>
          <a:p>
            <a:pPr marL="0" indent="0">
              <a:buClr>
                <a:schemeClr val="dk1"/>
              </a:buClr>
              <a:buSzPts val="1200"/>
            </a:pPr>
            <a:endParaRPr dirty="0"/>
          </a:p>
        </p:txBody>
      </p:sp>
      <p:sp>
        <p:nvSpPr>
          <p:cNvPr id="963" name="Google Shape;963;p80:notes"/>
          <p:cNvSpPr txBox="1">
            <a:spLocks noGrp="1"/>
          </p:cNvSpPr>
          <p:nvPr>
            <p:ph type="sldNum" idx="12"/>
          </p:nvPr>
        </p:nvSpPr>
        <p:spPr>
          <a:xfrm>
            <a:off x="4143587" y="9119474"/>
            <a:ext cx="3169920" cy="480060"/>
          </a:xfrm>
          <a:prstGeom prst="rect">
            <a:avLst/>
          </a:prstGeom>
          <a:noFill/>
          <a:ln>
            <a:noFill/>
          </a:ln>
        </p:spPr>
        <p:txBody>
          <a:bodyPr spcFirstLastPara="1" wrap="square" lIns="96645" tIns="48309" rIns="96645" bIns="48309" anchor="b" anchorCtr="0">
            <a:noAutofit/>
          </a:bodyPr>
          <a:lstStyle/>
          <a:p>
            <a:pPr algn="r"/>
            <a:fld id="{00000000-1234-1234-1234-123412341234}" type="slidenum">
              <a:rPr lang="en-US">
                <a:latin typeface="Wingdings" panose="05000000000000000000" pitchFamily="2" charset="2"/>
              </a:rPr>
              <a:pPr algn="r"/>
              <a:t>89</a:t>
            </a:fld>
            <a:endParaRPr dirty="0">
              <a:latin typeface="Wingdings" panose="05000000000000000000" pitchFamily="2" charset="2"/>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p:cNvGrpSpPr/>
        <p:nvPr/>
      </p:nvGrpSpPr>
      <p:grpSpPr>
        <a:xfrm>
          <a:off x="0" y="0"/>
          <a:ext cx="0" cy="0"/>
          <a:chOff x="0" y="0"/>
          <a:chExt cx="0" cy="0"/>
        </a:xfrm>
      </p:grpSpPr>
      <p:sp>
        <p:nvSpPr>
          <p:cNvPr id="359" name="Google Shape;359;p21: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0" name="Google Shape;360;p21:notes"/>
          <p:cNvSpPr txBox="1">
            <a:spLocks noGrp="1"/>
          </p:cNvSpPr>
          <p:nvPr>
            <p:ph type="body" idx="1"/>
          </p:nvPr>
        </p:nvSpPr>
        <p:spPr>
          <a:xfrm>
            <a:off x="731520" y="4560570"/>
            <a:ext cx="5852160" cy="4320540"/>
          </a:xfrm>
          <a:prstGeom prst="rect">
            <a:avLst/>
          </a:prstGeom>
          <a:noFill/>
          <a:ln>
            <a:noFill/>
          </a:ln>
        </p:spPr>
        <p:txBody>
          <a:bodyPr spcFirstLastPara="1" wrap="square" lIns="96645" tIns="48309" rIns="96645" bIns="48309" anchor="t" anchorCtr="0">
            <a:noAutofit/>
          </a:bodyPr>
          <a:lstStyle/>
          <a:p>
            <a:pPr marL="0" indent="0" defTabSz="966612">
              <a:buClr>
                <a:schemeClr val="dk1"/>
              </a:buClr>
              <a:buSzPts val="1200"/>
              <a:defRPr/>
            </a:pPr>
            <a:r>
              <a:rPr lang="en-GB" dirty="0"/>
              <a:t>ADV Syllabus: F.1.1</a:t>
            </a:r>
          </a:p>
        </p:txBody>
      </p:sp>
      <p:sp>
        <p:nvSpPr>
          <p:cNvPr id="361" name="Google Shape;361;p21:notes"/>
          <p:cNvSpPr txBox="1">
            <a:spLocks noGrp="1"/>
          </p:cNvSpPr>
          <p:nvPr>
            <p:ph type="sldNum" idx="12"/>
          </p:nvPr>
        </p:nvSpPr>
        <p:spPr>
          <a:xfrm>
            <a:off x="4143587" y="9119474"/>
            <a:ext cx="3169920" cy="480060"/>
          </a:xfrm>
          <a:prstGeom prst="rect">
            <a:avLst/>
          </a:prstGeom>
          <a:noFill/>
          <a:ln>
            <a:noFill/>
          </a:ln>
        </p:spPr>
        <p:txBody>
          <a:bodyPr spcFirstLastPara="1" wrap="square" lIns="96645" tIns="48309" rIns="96645" bIns="48309" anchor="b" anchorCtr="0">
            <a:noAutofit/>
          </a:bodyPr>
          <a:lstStyle/>
          <a:p>
            <a:pPr algn="r"/>
            <a:fld id="{00000000-1234-1234-1234-123412341234}" type="slidenum">
              <a:rPr lang="en-US"/>
              <a:pPr algn="r"/>
              <a:t>9</a:t>
            </a:fld>
            <a:endParaRPr/>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0"/>
        <p:cNvGrpSpPr/>
        <p:nvPr/>
      </p:nvGrpSpPr>
      <p:grpSpPr>
        <a:xfrm>
          <a:off x="0" y="0"/>
          <a:ext cx="0" cy="0"/>
          <a:chOff x="0" y="0"/>
          <a:chExt cx="0" cy="0"/>
        </a:xfrm>
      </p:grpSpPr>
      <p:sp>
        <p:nvSpPr>
          <p:cNvPr id="971" name="Google Shape;971;p81: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72" name="Google Shape;972;p81:notes"/>
          <p:cNvSpPr txBox="1">
            <a:spLocks noGrp="1"/>
          </p:cNvSpPr>
          <p:nvPr>
            <p:ph type="body" idx="1"/>
          </p:nvPr>
        </p:nvSpPr>
        <p:spPr>
          <a:xfrm>
            <a:off x="731520" y="4560570"/>
            <a:ext cx="5852160" cy="4320540"/>
          </a:xfrm>
          <a:prstGeom prst="rect">
            <a:avLst/>
          </a:prstGeom>
          <a:noFill/>
          <a:ln>
            <a:noFill/>
          </a:ln>
        </p:spPr>
        <p:txBody>
          <a:bodyPr spcFirstLastPara="1" wrap="square" lIns="96645" tIns="48309" rIns="96645" bIns="48309" anchor="t" anchorCtr="0">
            <a:noAutofit/>
          </a:bodyPr>
          <a:lstStyle/>
          <a:p>
            <a:pPr marL="0" indent="0" defTabSz="966612">
              <a:buClr>
                <a:schemeClr val="dk1"/>
              </a:buClr>
              <a:buSzPts val="1200"/>
              <a:defRPr/>
            </a:pPr>
            <a:r>
              <a:rPr lang="en-GB" dirty="0"/>
              <a:t>ADV Syllabus: G.2.1</a:t>
            </a:r>
          </a:p>
          <a:p>
            <a:pPr marL="0" indent="0">
              <a:buClr>
                <a:schemeClr val="dk1"/>
              </a:buClr>
              <a:buSzPts val="1200"/>
            </a:pPr>
            <a:endParaRPr dirty="0"/>
          </a:p>
        </p:txBody>
      </p:sp>
      <p:sp>
        <p:nvSpPr>
          <p:cNvPr id="973" name="Google Shape;973;p81:notes"/>
          <p:cNvSpPr txBox="1">
            <a:spLocks noGrp="1"/>
          </p:cNvSpPr>
          <p:nvPr>
            <p:ph type="sldNum" idx="12"/>
          </p:nvPr>
        </p:nvSpPr>
        <p:spPr>
          <a:xfrm>
            <a:off x="4143587" y="9119474"/>
            <a:ext cx="3169920" cy="480060"/>
          </a:xfrm>
          <a:prstGeom prst="rect">
            <a:avLst/>
          </a:prstGeom>
          <a:noFill/>
          <a:ln>
            <a:noFill/>
          </a:ln>
        </p:spPr>
        <p:txBody>
          <a:bodyPr spcFirstLastPara="1" wrap="square" lIns="96645" tIns="48309" rIns="96645" bIns="48309" anchor="b" anchorCtr="0">
            <a:noAutofit/>
          </a:bodyPr>
          <a:lstStyle/>
          <a:p>
            <a:pPr algn="r"/>
            <a:fld id="{00000000-1234-1234-1234-123412341234}" type="slidenum">
              <a:rPr lang="en-US">
                <a:latin typeface="Wingdings" panose="05000000000000000000" pitchFamily="2" charset="2"/>
              </a:rPr>
              <a:pPr algn="r"/>
              <a:t>90</a:t>
            </a:fld>
            <a:endParaRPr dirty="0">
              <a:latin typeface="Wingdings" panose="05000000000000000000" pitchFamily="2" charset="2"/>
            </a:endParaRPr>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0"/>
        <p:cNvGrpSpPr/>
        <p:nvPr/>
      </p:nvGrpSpPr>
      <p:grpSpPr>
        <a:xfrm>
          <a:off x="0" y="0"/>
          <a:ext cx="0" cy="0"/>
          <a:chOff x="0" y="0"/>
          <a:chExt cx="0" cy="0"/>
        </a:xfrm>
      </p:grpSpPr>
      <p:sp>
        <p:nvSpPr>
          <p:cNvPr id="991" name="Google Shape;991;p82: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92" name="Google Shape;992;p82:notes"/>
          <p:cNvSpPr txBox="1">
            <a:spLocks noGrp="1"/>
          </p:cNvSpPr>
          <p:nvPr>
            <p:ph type="body" idx="1"/>
          </p:nvPr>
        </p:nvSpPr>
        <p:spPr>
          <a:xfrm>
            <a:off x="731520" y="4560570"/>
            <a:ext cx="5852160" cy="4320540"/>
          </a:xfrm>
          <a:prstGeom prst="rect">
            <a:avLst/>
          </a:prstGeom>
          <a:noFill/>
          <a:ln>
            <a:noFill/>
          </a:ln>
        </p:spPr>
        <p:txBody>
          <a:bodyPr spcFirstLastPara="1" wrap="square" lIns="96645" tIns="48309" rIns="96645" bIns="48309" anchor="t" anchorCtr="0">
            <a:noAutofit/>
          </a:bodyPr>
          <a:lstStyle/>
          <a:p>
            <a:pPr marL="0" indent="0" defTabSz="966612">
              <a:buClr>
                <a:schemeClr val="dk1"/>
              </a:buClr>
              <a:buSzPts val="1200"/>
              <a:defRPr/>
            </a:pPr>
            <a:r>
              <a:rPr lang="en-GB" dirty="0"/>
              <a:t>ADV Syllabus: G.2.1</a:t>
            </a:r>
          </a:p>
        </p:txBody>
      </p:sp>
      <p:sp>
        <p:nvSpPr>
          <p:cNvPr id="993" name="Google Shape;993;p82:notes"/>
          <p:cNvSpPr txBox="1">
            <a:spLocks noGrp="1"/>
          </p:cNvSpPr>
          <p:nvPr>
            <p:ph type="sldNum" idx="12"/>
          </p:nvPr>
        </p:nvSpPr>
        <p:spPr>
          <a:xfrm>
            <a:off x="4143587" y="9119474"/>
            <a:ext cx="3169920" cy="480060"/>
          </a:xfrm>
          <a:prstGeom prst="rect">
            <a:avLst/>
          </a:prstGeom>
          <a:noFill/>
          <a:ln>
            <a:noFill/>
          </a:ln>
        </p:spPr>
        <p:txBody>
          <a:bodyPr spcFirstLastPara="1" wrap="square" lIns="96645" tIns="48309" rIns="96645" bIns="48309" anchor="b" anchorCtr="0">
            <a:noAutofit/>
          </a:bodyPr>
          <a:lstStyle/>
          <a:p>
            <a:pPr algn="r"/>
            <a:fld id="{00000000-1234-1234-1234-123412341234}" type="slidenum">
              <a:rPr lang="en-US">
                <a:latin typeface="Wingdings" panose="05000000000000000000" pitchFamily="2" charset="2"/>
              </a:rPr>
              <a:pPr algn="r"/>
              <a:t>91</a:t>
            </a:fld>
            <a:endParaRPr dirty="0">
              <a:latin typeface="Wingdings" panose="05000000000000000000" pitchFamily="2" charset="2"/>
            </a:endParaRPr>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0"/>
        <p:cNvGrpSpPr/>
        <p:nvPr/>
      </p:nvGrpSpPr>
      <p:grpSpPr>
        <a:xfrm>
          <a:off x="0" y="0"/>
          <a:ext cx="0" cy="0"/>
          <a:chOff x="0" y="0"/>
          <a:chExt cx="0" cy="0"/>
        </a:xfrm>
      </p:grpSpPr>
      <p:sp>
        <p:nvSpPr>
          <p:cNvPr id="1001" name="Google Shape;1001;p83: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02" name="Google Shape;1002;p83:notes"/>
          <p:cNvSpPr txBox="1">
            <a:spLocks noGrp="1"/>
          </p:cNvSpPr>
          <p:nvPr>
            <p:ph type="body" idx="1"/>
          </p:nvPr>
        </p:nvSpPr>
        <p:spPr>
          <a:xfrm>
            <a:off x="731520" y="4560570"/>
            <a:ext cx="5852160" cy="4320540"/>
          </a:xfrm>
          <a:prstGeom prst="rect">
            <a:avLst/>
          </a:prstGeom>
          <a:noFill/>
          <a:ln>
            <a:noFill/>
          </a:ln>
        </p:spPr>
        <p:txBody>
          <a:bodyPr spcFirstLastPara="1" wrap="square" lIns="96645" tIns="48309" rIns="96645" bIns="48309" anchor="t" anchorCtr="0">
            <a:noAutofit/>
          </a:bodyPr>
          <a:lstStyle/>
          <a:p>
            <a:pPr marL="0" indent="0" defTabSz="966612">
              <a:buClr>
                <a:schemeClr val="dk1"/>
              </a:buClr>
              <a:buSzPts val="1200"/>
              <a:defRPr/>
            </a:pPr>
            <a:r>
              <a:rPr lang="en-GB" dirty="0"/>
              <a:t>ADV Syllabus: G.2.1</a:t>
            </a:r>
          </a:p>
        </p:txBody>
      </p:sp>
      <p:sp>
        <p:nvSpPr>
          <p:cNvPr id="1003" name="Google Shape;1003;p83:notes"/>
          <p:cNvSpPr txBox="1">
            <a:spLocks noGrp="1"/>
          </p:cNvSpPr>
          <p:nvPr>
            <p:ph type="sldNum" idx="12"/>
          </p:nvPr>
        </p:nvSpPr>
        <p:spPr>
          <a:xfrm>
            <a:off x="4143587" y="9119474"/>
            <a:ext cx="3169920" cy="480060"/>
          </a:xfrm>
          <a:prstGeom prst="rect">
            <a:avLst/>
          </a:prstGeom>
          <a:noFill/>
          <a:ln>
            <a:noFill/>
          </a:ln>
        </p:spPr>
        <p:txBody>
          <a:bodyPr spcFirstLastPara="1" wrap="square" lIns="96645" tIns="48309" rIns="96645" bIns="48309" anchor="b" anchorCtr="0">
            <a:noAutofit/>
          </a:bodyPr>
          <a:lstStyle/>
          <a:p>
            <a:pPr algn="r"/>
            <a:fld id="{00000000-1234-1234-1234-123412341234}" type="slidenum">
              <a:rPr lang="en-US">
                <a:latin typeface="Wingdings" panose="05000000000000000000" pitchFamily="2" charset="2"/>
              </a:rPr>
              <a:pPr algn="r"/>
              <a:t>92</a:t>
            </a:fld>
            <a:endParaRPr dirty="0">
              <a:latin typeface="Wingdings" panose="05000000000000000000" pitchFamily="2" charset="2"/>
            </a:endParaRPr>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9"/>
        <p:cNvGrpSpPr/>
        <p:nvPr/>
      </p:nvGrpSpPr>
      <p:grpSpPr>
        <a:xfrm>
          <a:off x="0" y="0"/>
          <a:ext cx="0" cy="0"/>
          <a:chOff x="0" y="0"/>
          <a:chExt cx="0" cy="0"/>
        </a:xfrm>
      </p:grpSpPr>
      <p:sp>
        <p:nvSpPr>
          <p:cNvPr id="1010" name="Google Shape;1010;p84: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11" name="Google Shape;1011;p84:notes"/>
          <p:cNvSpPr txBox="1">
            <a:spLocks noGrp="1"/>
          </p:cNvSpPr>
          <p:nvPr>
            <p:ph type="body" idx="1"/>
          </p:nvPr>
        </p:nvSpPr>
        <p:spPr>
          <a:xfrm>
            <a:off x="731520" y="4560570"/>
            <a:ext cx="5852160" cy="4320540"/>
          </a:xfrm>
          <a:prstGeom prst="rect">
            <a:avLst/>
          </a:prstGeom>
          <a:noFill/>
          <a:ln>
            <a:noFill/>
          </a:ln>
        </p:spPr>
        <p:txBody>
          <a:bodyPr spcFirstLastPara="1" wrap="square" lIns="96645" tIns="48309" rIns="96645" bIns="48309" anchor="t" anchorCtr="0">
            <a:noAutofit/>
          </a:bodyPr>
          <a:lstStyle/>
          <a:p>
            <a:pPr marL="0" indent="0" defTabSz="966612">
              <a:buClr>
                <a:schemeClr val="dk1"/>
              </a:buClr>
              <a:buSzPts val="1200"/>
              <a:defRPr/>
            </a:pPr>
            <a:r>
              <a:rPr lang="en-GB" dirty="0"/>
              <a:t>ADV Syllabus: G.2.1</a:t>
            </a:r>
          </a:p>
          <a:p>
            <a:pPr marL="0" indent="0">
              <a:buClr>
                <a:schemeClr val="dk1"/>
              </a:buClr>
              <a:buSzPts val="1200"/>
            </a:pPr>
            <a:endParaRPr dirty="0"/>
          </a:p>
        </p:txBody>
      </p:sp>
      <p:sp>
        <p:nvSpPr>
          <p:cNvPr id="1012" name="Google Shape;1012;p84:notes"/>
          <p:cNvSpPr txBox="1">
            <a:spLocks noGrp="1"/>
          </p:cNvSpPr>
          <p:nvPr>
            <p:ph type="sldNum" idx="12"/>
          </p:nvPr>
        </p:nvSpPr>
        <p:spPr>
          <a:xfrm>
            <a:off x="4143587" y="9119474"/>
            <a:ext cx="3169920" cy="480060"/>
          </a:xfrm>
          <a:prstGeom prst="rect">
            <a:avLst/>
          </a:prstGeom>
          <a:noFill/>
          <a:ln>
            <a:noFill/>
          </a:ln>
        </p:spPr>
        <p:txBody>
          <a:bodyPr spcFirstLastPara="1" wrap="square" lIns="96645" tIns="48309" rIns="96645" bIns="48309" anchor="b" anchorCtr="0">
            <a:noAutofit/>
          </a:bodyPr>
          <a:lstStyle/>
          <a:p>
            <a:pPr algn="r"/>
            <a:fld id="{00000000-1234-1234-1234-123412341234}" type="slidenum">
              <a:rPr lang="en-US">
                <a:latin typeface="Wingdings" panose="05000000000000000000" pitchFamily="2" charset="2"/>
              </a:rPr>
              <a:pPr algn="r"/>
              <a:t>93</a:t>
            </a:fld>
            <a:endParaRPr dirty="0">
              <a:latin typeface="Wingdings" panose="05000000000000000000" pitchFamily="2" charset="2"/>
            </a:endParaRPr>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7"/>
        <p:cNvGrpSpPr/>
        <p:nvPr/>
      </p:nvGrpSpPr>
      <p:grpSpPr>
        <a:xfrm>
          <a:off x="0" y="0"/>
          <a:ext cx="0" cy="0"/>
          <a:chOff x="0" y="0"/>
          <a:chExt cx="0" cy="0"/>
        </a:xfrm>
      </p:grpSpPr>
      <p:sp>
        <p:nvSpPr>
          <p:cNvPr id="1068" name="Google Shape;1068;p85: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69" name="Google Shape;1069;p85:notes"/>
          <p:cNvSpPr txBox="1">
            <a:spLocks noGrp="1"/>
          </p:cNvSpPr>
          <p:nvPr>
            <p:ph type="body" idx="1"/>
          </p:nvPr>
        </p:nvSpPr>
        <p:spPr>
          <a:xfrm>
            <a:off x="731520" y="4560570"/>
            <a:ext cx="5852160" cy="4320540"/>
          </a:xfrm>
          <a:prstGeom prst="rect">
            <a:avLst/>
          </a:prstGeom>
          <a:noFill/>
          <a:ln>
            <a:noFill/>
          </a:ln>
        </p:spPr>
        <p:txBody>
          <a:bodyPr spcFirstLastPara="1" wrap="square" lIns="96645" tIns="48309" rIns="96645" bIns="48309" anchor="t" anchorCtr="0">
            <a:noAutofit/>
          </a:bodyPr>
          <a:lstStyle/>
          <a:p>
            <a:pPr marL="0" indent="0" defTabSz="966612">
              <a:buClr>
                <a:schemeClr val="dk1"/>
              </a:buClr>
              <a:buSzPts val="1200"/>
              <a:defRPr/>
            </a:pPr>
            <a:r>
              <a:rPr lang="en-GB" dirty="0"/>
              <a:t>ADV Syllabus: G.2.1</a:t>
            </a:r>
          </a:p>
        </p:txBody>
      </p:sp>
      <p:sp>
        <p:nvSpPr>
          <p:cNvPr id="1070" name="Google Shape;1070;p85:notes"/>
          <p:cNvSpPr txBox="1">
            <a:spLocks noGrp="1"/>
          </p:cNvSpPr>
          <p:nvPr>
            <p:ph type="sldNum" idx="12"/>
          </p:nvPr>
        </p:nvSpPr>
        <p:spPr>
          <a:xfrm>
            <a:off x="4143587" y="9119474"/>
            <a:ext cx="3169920" cy="480060"/>
          </a:xfrm>
          <a:prstGeom prst="rect">
            <a:avLst/>
          </a:prstGeom>
          <a:noFill/>
          <a:ln>
            <a:noFill/>
          </a:ln>
        </p:spPr>
        <p:txBody>
          <a:bodyPr spcFirstLastPara="1" wrap="square" lIns="96645" tIns="48309" rIns="96645" bIns="48309" anchor="b" anchorCtr="0">
            <a:noAutofit/>
          </a:bodyPr>
          <a:lstStyle/>
          <a:p>
            <a:pPr algn="r"/>
            <a:fld id="{00000000-1234-1234-1234-123412341234}" type="slidenum">
              <a:rPr lang="en-US">
                <a:latin typeface="Wingdings" panose="05000000000000000000" pitchFamily="2" charset="2"/>
              </a:rPr>
              <a:pPr algn="r"/>
              <a:t>94</a:t>
            </a:fld>
            <a:endParaRPr dirty="0">
              <a:latin typeface="Wingdings" panose="05000000000000000000" pitchFamily="2" charset="2"/>
            </a:endParaRPr>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5"/>
        <p:cNvGrpSpPr/>
        <p:nvPr/>
      </p:nvGrpSpPr>
      <p:grpSpPr>
        <a:xfrm>
          <a:off x="0" y="0"/>
          <a:ext cx="0" cy="0"/>
          <a:chOff x="0" y="0"/>
          <a:chExt cx="0" cy="0"/>
        </a:xfrm>
      </p:grpSpPr>
      <p:sp>
        <p:nvSpPr>
          <p:cNvPr id="1076" name="Google Shape;1076;p86:notes"/>
          <p:cNvSpPr txBox="1">
            <a:spLocks noGrp="1"/>
          </p:cNvSpPr>
          <p:nvPr>
            <p:ph type="body" idx="1"/>
          </p:nvPr>
        </p:nvSpPr>
        <p:spPr>
          <a:xfrm>
            <a:off x="731520" y="4560570"/>
            <a:ext cx="5852160" cy="4320540"/>
          </a:xfrm>
          <a:prstGeom prst="rect">
            <a:avLst/>
          </a:prstGeom>
        </p:spPr>
        <p:txBody>
          <a:bodyPr spcFirstLastPara="1" wrap="square" lIns="96645" tIns="48309" rIns="96645" bIns="48309" anchor="t" anchorCtr="0">
            <a:noAutofit/>
          </a:bodyPr>
          <a:lstStyle/>
          <a:p>
            <a:pPr marL="0" indent="0" defTabSz="966612">
              <a:defRPr/>
            </a:pPr>
            <a:r>
              <a:rPr lang="en-GB" dirty="0"/>
              <a:t>ADV Syllabus: G.2.2</a:t>
            </a:r>
          </a:p>
          <a:p>
            <a:pPr marL="0" indent="0"/>
            <a:endParaRPr dirty="0"/>
          </a:p>
        </p:txBody>
      </p:sp>
      <p:sp>
        <p:nvSpPr>
          <p:cNvPr id="1077" name="Google Shape;1077;p86: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83306" indent="-241653" defTabSz="966612">
              <a:defRPr/>
            </a:pPr>
            <a:r>
              <a:rPr lang="en-GB" dirty="0"/>
              <a:t>ADV Syllabus: G.2.2</a:t>
            </a:r>
          </a:p>
          <a:p>
            <a:endParaRPr lang="en-GB" dirty="0"/>
          </a:p>
        </p:txBody>
      </p:sp>
      <p:sp>
        <p:nvSpPr>
          <p:cNvPr id="4" name="Slide Number Placeholder 3"/>
          <p:cNvSpPr>
            <a:spLocks noGrp="1"/>
          </p:cNvSpPr>
          <p:nvPr>
            <p:ph type="sldNum" idx="12"/>
          </p:nvPr>
        </p:nvSpPr>
        <p:spPr/>
        <p:txBody>
          <a:bodyPr/>
          <a:lstStyle/>
          <a:p>
            <a:pPr algn="r"/>
            <a:fld id="{00000000-1234-1234-1234-123412341234}" type="slidenum">
              <a:rPr lang="en-US" sz="1300">
                <a:solidFill>
                  <a:schemeClr val="dk1"/>
                </a:solidFill>
                <a:latin typeface="Calibri"/>
                <a:ea typeface="Calibri"/>
                <a:cs typeface="Calibri"/>
                <a:sym typeface="Calibri"/>
              </a:rPr>
              <a:pPr algn="r"/>
              <a:t>96</a:t>
            </a:fld>
            <a:endParaRPr lang="en-US" sz="13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948274715"/>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6"/>
        <p:cNvGrpSpPr/>
        <p:nvPr/>
      </p:nvGrpSpPr>
      <p:grpSpPr>
        <a:xfrm>
          <a:off x="0" y="0"/>
          <a:ext cx="0" cy="0"/>
          <a:chOff x="0" y="0"/>
          <a:chExt cx="0" cy="0"/>
        </a:xfrm>
      </p:grpSpPr>
      <p:sp>
        <p:nvSpPr>
          <p:cNvPr id="1087" name="Google Shape;1087;p87:notes"/>
          <p:cNvSpPr txBox="1">
            <a:spLocks noGrp="1"/>
          </p:cNvSpPr>
          <p:nvPr>
            <p:ph type="body" idx="1"/>
          </p:nvPr>
        </p:nvSpPr>
        <p:spPr>
          <a:xfrm>
            <a:off x="731520" y="4560570"/>
            <a:ext cx="5852160" cy="4320540"/>
          </a:xfrm>
          <a:prstGeom prst="rect">
            <a:avLst/>
          </a:prstGeom>
        </p:spPr>
        <p:txBody>
          <a:bodyPr spcFirstLastPara="1" wrap="square" lIns="96645" tIns="48309" rIns="96645" bIns="48309" anchor="t" anchorCtr="0">
            <a:noAutofit/>
          </a:bodyPr>
          <a:lstStyle/>
          <a:p>
            <a:pPr marL="0" indent="0" defTabSz="966612">
              <a:defRPr/>
            </a:pPr>
            <a:r>
              <a:rPr lang="en-GB" dirty="0"/>
              <a:t>ADV Syllabus: G.2.2</a:t>
            </a:r>
          </a:p>
          <a:p>
            <a:pPr marL="0" indent="0"/>
            <a:endParaRPr lang="en-GB" dirty="0"/>
          </a:p>
          <a:p>
            <a:pPr marL="0" indent="0"/>
            <a:endParaRPr dirty="0"/>
          </a:p>
        </p:txBody>
      </p:sp>
      <p:sp>
        <p:nvSpPr>
          <p:cNvPr id="1088" name="Google Shape;1088;p87: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1"/>
        <p:cNvGrpSpPr/>
        <p:nvPr/>
      </p:nvGrpSpPr>
      <p:grpSpPr>
        <a:xfrm>
          <a:off x="0" y="0"/>
          <a:ext cx="0" cy="0"/>
          <a:chOff x="0" y="0"/>
          <a:chExt cx="0" cy="0"/>
        </a:xfrm>
      </p:grpSpPr>
      <p:sp>
        <p:nvSpPr>
          <p:cNvPr id="1102" name="Google Shape;1102;p88: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103" name="Google Shape;1103;p88:notes"/>
          <p:cNvSpPr txBox="1">
            <a:spLocks noGrp="1"/>
          </p:cNvSpPr>
          <p:nvPr>
            <p:ph type="body" idx="1"/>
          </p:nvPr>
        </p:nvSpPr>
        <p:spPr>
          <a:xfrm>
            <a:off x="731520" y="4560570"/>
            <a:ext cx="5852160" cy="4320540"/>
          </a:xfrm>
          <a:prstGeom prst="rect">
            <a:avLst/>
          </a:prstGeom>
          <a:noFill/>
          <a:ln>
            <a:noFill/>
          </a:ln>
        </p:spPr>
        <p:txBody>
          <a:bodyPr spcFirstLastPara="1" wrap="square" lIns="96645" tIns="48309" rIns="96645" bIns="48309" anchor="t" anchorCtr="0">
            <a:noAutofit/>
          </a:bodyPr>
          <a:lstStyle/>
          <a:p>
            <a:pPr marL="0" indent="0" defTabSz="966612">
              <a:defRPr/>
            </a:pPr>
            <a:r>
              <a:rPr lang="en-GB" dirty="0"/>
              <a:t>ADV Syllabus: G.2.2</a:t>
            </a:r>
          </a:p>
          <a:p>
            <a:pPr marL="0" indent="0"/>
            <a:endParaRPr lang="en-GB" dirty="0"/>
          </a:p>
          <a:p>
            <a:pPr marL="0" indent="0">
              <a:buClr>
                <a:schemeClr val="dk1"/>
              </a:buClr>
              <a:buSzPts val="1200"/>
            </a:pPr>
            <a:endParaRPr dirty="0"/>
          </a:p>
        </p:txBody>
      </p:sp>
      <p:sp>
        <p:nvSpPr>
          <p:cNvPr id="1104" name="Google Shape;1104;p88:notes"/>
          <p:cNvSpPr txBox="1">
            <a:spLocks noGrp="1"/>
          </p:cNvSpPr>
          <p:nvPr>
            <p:ph type="sldNum" idx="12"/>
          </p:nvPr>
        </p:nvSpPr>
        <p:spPr>
          <a:xfrm>
            <a:off x="4143587" y="9119474"/>
            <a:ext cx="3169920" cy="480060"/>
          </a:xfrm>
          <a:prstGeom prst="rect">
            <a:avLst/>
          </a:prstGeom>
          <a:noFill/>
          <a:ln>
            <a:noFill/>
          </a:ln>
        </p:spPr>
        <p:txBody>
          <a:bodyPr spcFirstLastPara="1" wrap="square" lIns="96645" tIns="48309" rIns="96645" bIns="48309" anchor="b" anchorCtr="0">
            <a:noAutofit/>
          </a:bodyPr>
          <a:lstStyle/>
          <a:p>
            <a:pPr algn="r"/>
            <a:fld id="{00000000-1234-1234-1234-123412341234}" type="slidenum">
              <a:rPr lang="en-US">
                <a:latin typeface="Wingdings" panose="05000000000000000000" pitchFamily="2" charset="2"/>
              </a:rPr>
              <a:pPr algn="r"/>
              <a:t>98</a:t>
            </a:fld>
            <a:endParaRPr dirty="0">
              <a:latin typeface="Wingdings" panose="05000000000000000000" pitchFamily="2" charset="2"/>
            </a:endParaRPr>
          </a:p>
        </p:txBody>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8"/>
        <p:cNvGrpSpPr/>
        <p:nvPr/>
      </p:nvGrpSpPr>
      <p:grpSpPr>
        <a:xfrm>
          <a:off x="0" y="0"/>
          <a:ext cx="0" cy="0"/>
          <a:chOff x="0" y="0"/>
          <a:chExt cx="0" cy="0"/>
        </a:xfrm>
      </p:grpSpPr>
      <p:sp>
        <p:nvSpPr>
          <p:cNvPr id="1149" name="Google Shape;1149;p89:notes"/>
          <p:cNvSpPr txBox="1">
            <a:spLocks noGrp="1"/>
          </p:cNvSpPr>
          <p:nvPr>
            <p:ph type="body" idx="1"/>
          </p:nvPr>
        </p:nvSpPr>
        <p:spPr>
          <a:xfrm>
            <a:off x="731520" y="4560570"/>
            <a:ext cx="5852160" cy="4320540"/>
          </a:xfrm>
          <a:prstGeom prst="rect">
            <a:avLst/>
          </a:prstGeom>
        </p:spPr>
        <p:txBody>
          <a:bodyPr spcFirstLastPara="1" wrap="square" lIns="96645" tIns="48309" rIns="96645" bIns="48309" anchor="t" anchorCtr="0">
            <a:noAutofit/>
          </a:bodyPr>
          <a:lstStyle/>
          <a:p>
            <a:pPr marL="0" indent="0" defTabSz="966612">
              <a:defRPr/>
            </a:pPr>
            <a:r>
              <a:rPr lang="en-GB" dirty="0"/>
              <a:t>ADV Syllabus: G.2.2</a:t>
            </a:r>
          </a:p>
          <a:p>
            <a:pPr marL="0" indent="0"/>
            <a:endParaRPr lang="en-GB" dirty="0"/>
          </a:p>
          <a:p>
            <a:pPr marL="0" indent="0">
              <a:buClr>
                <a:schemeClr val="dk1"/>
              </a:buClr>
              <a:buSzPts val="1200"/>
            </a:pPr>
            <a:endParaRPr lang="en-GB" dirty="0"/>
          </a:p>
          <a:p>
            <a:pPr marL="0" indent="0"/>
            <a:endParaRPr dirty="0"/>
          </a:p>
        </p:txBody>
      </p:sp>
      <p:sp>
        <p:nvSpPr>
          <p:cNvPr id="1150" name="Google Shape;1150;p89: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elfolie" type="title">
  <p:cSld name="TITLE">
    <p:spTree>
      <p:nvGrpSpPr>
        <p:cNvPr id="1" name="Shape 18"/>
        <p:cNvGrpSpPr/>
        <p:nvPr/>
      </p:nvGrpSpPr>
      <p:grpSpPr>
        <a:xfrm>
          <a:off x="0" y="0"/>
          <a:ext cx="0" cy="0"/>
          <a:chOff x="0" y="0"/>
          <a:chExt cx="0" cy="0"/>
        </a:xfrm>
      </p:grpSpPr>
      <p:pic>
        <p:nvPicPr>
          <p:cNvPr id="19" name="Google Shape;19;p157" descr="TitlePage2.png"/>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20" name="Google Shape;20;p157"/>
          <p:cNvSpPr txBox="1">
            <a:spLocks noGrp="1"/>
          </p:cNvSpPr>
          <p:nvPr>
            <p:ph type="ctrTitle"/>
          </p:nvPr>
        </p:nvSpPr>
        <p:spPr>
          <a:xfrm>
            <a:off x="914400" y="2130428"/>
            <a:ext cx="10363200" cy="14700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205595"/>
              </a:buClr>
              <a:buSzPts val="32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 name="Google Shape;21;p157"/>
          <p:cNvSpPr txBox="1">
            <a:spLocks noGrp="1"/>
          </p:cNvSpPr>
          <p:nvPr>
            <p:ph type="subTitle" idx="1"/>
          </p:nvPr>
        </p:nvSpPr>
        <p:spPr>
          <a:xfrm>
            <a:off x="1828800" y="3886200"/>
            <a:ext cx="8534400" cy="1752600"/>
          </a:xfrm>
          <a:prstGeom prst="rect">
            <a:avLst/>
          </a:prstGeom>
          <a:noFill/>
          <a:ln>
            <a:noFill/>
          </a:ln>
        </p:spPr>
        <p:txBody>
          <a:bodyPr spcFirstLastPara="1" wrap="square" lIns="91425" tIns="45700" rIns="91425" bIns="45700" anchor="t" anchorCtr="0">
            <a:normAutofit/>
          </a:bodyPr>
          <a:lstStyle>
            <a:lvl1pPr lvl="0" algn="ctr">
              <a:spcBef>
                <a:spcPts val="560"/>
              </a:spcBef>
              <a:spcAft>
                <a:spcPts val="0"/>
              </a:spcAft>
              <a:buClr>
                <a:srgbClr val="888888"/>
              </a:buClr>
              <a:buSzPts val="2800"/>
              <a:buNone/>
              <a:defRPr>
                <a:solidFill>
                  <a:srgbClr val="888888"/>
                </a:solidFill>
              </a:defRPr>
            </a:lvl1pPr>
            <a:lvl2pPr lvl="1" algn="ctr">
              <a:spcBef>
                <a:spcPts val="480"/>
              </a:spcBef>
              <a:spcAft>
                <a:spcPts val="0"/>
              </a:spcAft>
              <a:buClr>
                <a:srgbClr val="888888"/>
              </a:buClr>
              <a:buSzPts val="2400"/>
              <a:buNone/>
              <a:defRPr>
                <a:solidFill>
                  <a:srgbClr val="888888"/>
                </a:solidFill>
              </a:defRPr>
            </a:lvl2pPr>
            <a:lvl3pPr lvl="2" algn="ctr">
              <a:spcBef>
                <a:spcPts val="400"/>
              </a:spcBef>
              <a:spcAft>
                <a:spcPts val="0"/>
              </a:spcAft>
              <a:buClr>
                <a:srgbClr val="888888"/>
              </a:buClr>
              <a:buSzPts val="2000"/>
              <a:buNone/>
              <a:defRPr>
                <a:solidFill>
                  <a:srgbClr val="888888"/>
                </a:solidFill>
              </a:defRPr>
            </a:lvl3pPr>
            <a:lvl4pPr lvl="3" algn="ctr">
              <a:spcBef>
                <a:spcPts val="360"/>
              </a:spcBef>
              <a:spcAft>
                <a:spcPts val="0"/>
              </a:spcAft>
              <a:buClr>
                <a:srgbClr val="888888"/>
              </a:buClr>
              <a:buSzPts val="1800"/>
              <a:buNone/>
              <a:defRPr>
                <a:solidFill>
                  <a:srgbClr val="888888"/>
                </a:solidFill>
              </a:defRPr>
            </a:lvl4pPr>
            <a:lvl5pPr lvl="4" algn="ctr">
              <a:spcBef>
                <a:spcPts val="360"/>
              </a:spcBef>
              <a:spcAft>
                <a:spcPts val="0"/>
              </a:spcAft>
              <a:buClr>
                <a:srgbClr val="888888"/>
              </a:buClr>
              <a:buSzPts val="18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22" name="Google Shape;22;p157"/>
          <p:cNvSpPr txBox="1">
            <a:spLocks noGrp="1"/>
          </p:cNvSpPr>
          <p:nvPr>
            <p:ph type="dt" idx="10"/>
          </p:nvPr>
        </p:nvSpPr>
        <p:spPr>
          <a:xfrm>
            <a:off x="609600" y="643052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157"/>
          <p:cNvSpPr txBox="1">
            <a:spLocks noGrp="1"/>
          </p:cNvSpPr>
          <p:nvPr>
            <p:ph type="ftr" idx="11"/>
          </p:nvPr>
        </p:nvSpPr>
        <p:spPr>
          <a:xfrm>
            <a:off x="4165600" y="643052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solidFill>
                  <a:srgbClr val="FFFFF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157"/>
          <p:cNvSpPr txBox="1">
            <a:spLocks noGrp="1"/>
          </p:cNvSpPr>
          <p:nvPr>
            <p:ph type="sldNum" idx="12"/>
          </p:nvPr>
        </p:nvSpPr>
        <p:spPr>
          <a:xfrm>
            <a:off x="8737600" y="643052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b="0" i="0" u="none" strike="noStrike" cap="none">
                <a:solidFill>
                  <a:srgbClr val="FFFFFF"/>
                </a:solidFill>
                <a:latin typeface="Calibri"/>
                <a:ea typeface="Calibri"/>
                <a:cs typeface="Calibri"/>
                <a:sym typeface="Calibri"/>
              </a:defRPr>
            </a:lvl1pPr>
            <a:lvl2pPr marL="0" lvl="1" indent="0" algn="r">
              <a:spcBef>
                <a:spcPts val="0"/>
              </a:spcBef>
              <a:buNone/>
              <a:defRPr sz="1200" b="0" i="0" u="none" strike="noStrike" cap="none">
                <a:solidFill>
                  <a:srgbClr val="FFFFFF"/>
                </a:solidFill>
                <a:latin typeface="Calibri"/>
                <a:ea typeface="Calibri"/>
                <a:cs typeface="Calibri"/>
                <a:sym typeface="Calibri"/>
              </a:defRPr>
            </a:lvl2pPr>
            <a:lvl3pPr marL="0" lvl="2" indent="0" algn="r">
              <a:spcBef>
                <a:spcPts val="0"/>
              </a:spcBef>
              <a:buNone/>
              <a:defRPr sz="1200" b="0" i="0" u="none" strike="noStrike" cap="none">
                <a:solidFill>
                  <a:srgbClr val="FFFFFF"/>
                </a:solidFill>
                <a:latin typeface="Calibri"/>
                <a:ea typeface="Calibri"/>
                <a:cs typeface="Calibri"/>
                <a:sym typeface="Calibri"/>
              </a:defRPr>
            </a:lvl3pPr>
            <a:lvl4pPr marL="0" lvl="3" indent="0" algn="r">
              <a:spcBef>
                <a:spcPts val="0"/>
              </a:spcBef>
              <a:buNone/>
              <a:defRPr sz="1200" b="0" i="0" u="none" strike="noStrike" cap="none">
                <a:solidFill>
                  <a:srgbClr val="FFFFFF"/>
                </a:solidFill>
                <a:latin typeface="Calibri"/>
                <a:ea typeface="Calibri"/>
                <a:cs typeface="Calibri"/>
                <a:sym typeface="Calibri"/>
              </a:defRPr>
            </a:lvl4pPr>
            <a:lvl5pPr marL="0" lvl="4" indent="0" algn="r">
              <a:spcBef>
                <a:spcPts val="0"/>
              </a:spcBef>
              <a:buNone/>
              <a:defRPr sz="1200" b="0" i="0" u="none" strike="noStrike" cap="none">
                <a:solidFill>
                  <a:srgbClr val="FFFFFF"/>
                </a:solidFill>
                <a:latin typeface="Calibri"/>
                <a:ea typeface="Calibri"/>
                <a:cs typeface="Calibri"/>
                <a:sym typeface="Calibri"/>
              </a:defRPr>
            </a:lvl5pPr>
            <a:lvl6pPr marL="0" lvl="5" indent="0" algn="r">
              <a:spcBef>
                <a:spcPts val="0"/>
              </a:spcBef>
              <a:buNone/>
              <a:defRPr sz="1200" b="0" i="0" u="none" strike="noStrike" cap="none">
                <a:solidFill>
                  <a:srgbClr val="FFFFFF"/>
                </a:solidFill>
                <a:latin typeface="Calibri"/>
                <a:ea typeface="Calibri"/>
                <a:cs typeface="Calibri"/>
                <a:sym typeface="Calibri"/>
              </a:defRPr>
            </a:lvl6pPr>
            <a:lvl7pPr marL="0" lvl="6" indent="0" algn="r">
              <a:spcBef>
                <a:spcPts val="0"/>
              </a:spcBef>
              <a:buNone/>
              <a:defRPr sz="1200" b="0" i="0" u="none" strike="noStrike" cap="none">
                <a:solidFill>
                  <a:srgbClr val="FFFFFF"/>
                </a:solidFill>
                <a:latin typeface="Calibri"/>
                <a:ea typeface="Calibri"/>
                <a:cs typeface="Calibri"/>
                <a:sym typeface="Calibri"/>
              </a:defRPr>
            </a:lvl7pPr>
            <a:lvl8pPr marL="0" lvl="7" indent="0" algn="r">
              <a:spcBef>
                <a:spcPts val="0"/>
              </a:spcBef>
              <a:buNone/>
              <a:defRPr sz="1200" b="0" i="0" u="none" strike="noStrike" cap="none">
                <a:solidFill>
                  <a:srgbClr val="FFFFFF"/>
                </a:solidFill>
                <a:latin typeface="Calibri"/>
                <a:ea typeface="Calibri"/>
                <a:cs typeface="Calibri"/>
                <a:sym typeface="Calibri"/>
              </a:defRPr>
            </a:lvl8pPr>
            <a:lvl9pPr marL="0" lvl="8" indent="0" algn="r">
              <a:spcBef>
                <a:spcPts val="0"/>
              </a:spcBef>
              <a:buNone/>
              <a:defRPr sz="1200" b="0" i="0" u="none" strike="noStrike" cap="none">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25" name="Google Shape;25;p157" descr="bar.png"/>
          <p:cNvPicPr preferRelativeResize="0"/>
          <p:nvPr/>
        </p:nvPicPr>
        <p:blipFill rotWithShape="1">
          <a:blip r:embed="rId3">
            <a:alphaModFix/>
          </a:blip>
          <a:srcRect/>
          <a:stretch/>
        </p:blipFill>
        <p:spPr>
          <a:xfrm>
            <a:off x="719668" y="3674649"/>
            <a:ext cx="10752667" cy="114300"/>
          </a:xfrm>
          <a:prstGeom prst="rect">
            <a:avLst/>
          </a:prstGeom>
          <a:noFill/>
          <a:ln>
            <a:noFill/>
          </a:ln>
        </p:spPr>
      </p:pic>
      <p:pic>
        <p:nvPicPr>
          <p:cNvPr id="26" name="Google Shape;26;p157" descr="http://www.fedsm.eu/sites/default/files/FitSM%20logo-name-1.2.png"/>
          <p:cNvPicPr preferRelativeResize="0"/>
          <p:nvPr/>
        </p:nvPicPr>
        <p:blipFill rotWithShape="1">
          <a:blip r:embed="rId4">
            <a:alphaModFix/>
          </a:blip>
          <a:srcRect/>
          <a:stretch/>
        </p:blipFill>
        <p:spPr>
          <a:xfrm>
            <a:off x="3682595" y="433708"/>
            <a:ext cx="4826809" cy="1263015"/>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el und Inhalt" type="obj">
  <p:cSld name="OBJECT">
    <p:bg>
      <p:bgPr>
        <a:solidFill>
          <a:schemeClr val="lt1"/>
        </a:solidFill>
        <a:effectLst/>
      </p:bgPr>
    </p:bg>
    <p:spTree>
      <p:nvGrpSpPr>
        <p:cNvPr id="1" name="Shape 27"/>
        <p:cNvGrpSpPr/>
        <p:nvPr/>
      </p:nvGrpSpPr>
      <p:grpSpPr>
        <a:xfrm>
          <a:off x="0" y="0"/>
          <a:ext cx="0" cy="0"/>
          <a:chOff x="0" y="0"/>
          <a:chExt cx="0" cy="0"/>
        </a:xfrm>
      </p:grpSpPr>
      <p:sp>
        <p:nvSpPr>
          <p:cNvPr id="28" name="Google Shape;28;p158"/>
          <p:cNvSpPr txBox="1">
            <a:spLocks noGrp="1"/>
          </p:cNvSpPr>
          <p:nvPr>
            <p:ph type="title"/>
          </p:nvPr>
        </p:nvSpPr>
        <p:spPr>
          <a:xfrm>
            <a:off x="609601" y="274641"/>
            <a:ext cx="9058101" cy="1047859"/>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205595"/>
              </a:buClr>
              <a:buSzPts val="32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158"/>
          <p:cNvSpPr txBox="1">
            <a:spLocks noGrp="1"/>
          </p:cNvSpPr>
          <p:nvPr>
            <p:ph type="body" idx="1"/>
          </p:nvPr>
        </p:nvSpPr>
        <p:spPr>
          <a:xfrm>
            <a:off x="609600" y="1696598"/>
            <a:ext cx="10972800" cy="4626019"/>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0" name="Google Shape;30;p158"/>
          <p:cNvSpPr txBox="1">
            <a:spLocks noGrp="1"/>
          </p:cNvSpPr>
          <p:nvPr>
            <p:ph type="dt" idx="10"/>
          </p:nvPr>
        </p:nvSpPr>
        <p:spPr>
          <a:xfrm>
            <a:off x="609600" y="643052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158"/>
          <p:cNvSpPr txBox="1">
            <a:spLocks noGrp="1"/>
          </p:cNvSpPr>
          <p:nvPr>
            <p:ph type="ftr" idx="11"/>
          </p:nvPr>
        </p:nvSpPr>
        <p:spPr>
          <a:xfrm>
            <a:off x="4165600" y="643052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158"/>
          <p:cNvSpPr txBox="1">
            <a:spLocks noGrp="1"/>
          </p:cNvSpPr>
          <p:nvPr>
            <p:ph type="sldNum" idx="12"/>
          </p:nvPr>
        </p:nvSpPr>
        <p:spPr>
          <a:xfrm>
            <a:off x="8737600" y="643052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pic>
        <p:nvPicPr>
          <p:cNvPr id="10" name="Google Shape;10;p156" descr="Backdrop.png"/>
          <p:cNvPicPr preferRelativeResize="0"/>
          <p:nvPr/>
        </p:nvPicPr>
        <p:blipFill rotWithShape="1">
          <a:blip r:embed="rId4">
            <a:alphaModFix/>
          </a:blip>
          <a:srcRect/>
          <a:stretch/>
        </p:blipFill>
        <p:spPr>
          <a:xfrm>
            <a:off x="0" y="0"/>
            <a:ext cx="12192000" cy="6858000"/>
          </a:xfrm>
          <a:prstGeom prst="rect">
            <a:avLst/>
          </a:prstGeom>
          <a:noFill/>
          <a:ln>
            <a:noFill/>
          </a:ln>
        </p:spPr>
      </p:pic>
      <p:sp>
        <p:nvSpPr>
          <p:cNvPr id="11" name="Google Shape;11;p156"/>
          <p:cNvSpPr txBox="1">
            <a:spLocks noGrp="1"/>
          </p:cNvSpPr>
          <p:nvPr>
            <p:ph type="title"/>
          </p:nvPr>
        </p:nvSpPr>
        <p:spPr>
          <a:xfrm>
            <a:off x="609601" y="274641"/>
            <a:ext cx="9416955" cy="1047859"/>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Clr>
                <a:srgbClr val="205595"/>
              </a:buClr>
              <a:buSzPts val="3200"/>
              <a:buFont typeface="Calibri"/>
              <a:buNone/>
              <a:defRPr sz="3200" b="0" i="0" u="none" strike="noStrike" cap="none">
                <a:solidFill>
                  <a:srgbClr val="205595"/>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2" name="Google Shape;12;p156"/>
          <p:cNvSpPr txBox="1">
            <a:spLocks noGrp="1"/>
          </p:cNvSpPr>
          <p:nvPr>
            <p:ph type="body" idx="1"/>
          </p:nvPr>
        </p:nvSpPr>
        <p:spPr>
          <a:xfrm>
            <a:off x="609600" y="1705973"/>
            <a:ext cx="10972800" cy="4616647"/>
          </a:xfrm>
          <a:prstGeom prst="rect">
            <a:avLst/>
          </a:prstGeom>
          <a:noFill/>
          <a:ln>
            <a:noFill/>
          </a:ln>
        </p:spPr>
        <p:txBody>
          <a:bodyPr spcFirstLastPara="1" wrap="square" lIns="91425" tIns="45700" rIns="91425" bIns="45700" anchor="t" anchorCtr="0">
            <a:normAutofit/>
          </a:bodyPr>
          <a:lstStyle>
            <a:lvl1pPr marL="457200" marR="0" lvl="0"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3" name="Google Shape;13;p156"/>
          <p:cNvSpPr txBox="1">
            <a:spLocks noGrp="1"/>
          </p:cNvSpPr>
          <p:nvPr>
            <p:ph type="dt" idx="10"/>
          </p:nvPr>
        </p:nvSpPr>
        <p:spPr>
          <a:xfrm>
            <a:off x="609600" y="6430521"/>
            <a:ext cx="28448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56"/>
          <p:cNvSpPr txBox="1">
            <a:spLocks noGrp="1"/>
          </p:cNvSpPr>
          <p:nvPr>
            <p:ph type="ftr" idx="11"/>
          </p:nvPr>
        </p:nvSpPr>
        <p:spPr>
          <a:xfrm>
            <a:off x="4165600" y="6430521"/>
            <a:ext cx="3860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5" name="Google Shape;15;p156"/>
          <p:cNvSpPr txBox="1">
            <a:spLocks noGrp="1"/>
          </p:cNvSpPr>
          <p:nvPr>
            <p:ph type="sldNum" idx="12"/>
          </p:nvPr>
        </p:nvSpPr>
        <p:spPr>
          <a:xfrm>
            <a:off x="8737600" y="6430521"/>
            <a:ext cx="28448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16" name="Google Shape;16;p156" descr="bar.png"/>
          <p:cNvPicPr preferRelativeResize="0"/>
          <p:nvPr/>
        </p:nvPicPr>
        <p:blipFill rotWithShape="1">
          <a:blip r:embed="rId5">
            <a:alphaModFix/>
          </a:blip>
          <a:srcRect/>
          <a:stretch/>
        </p:blipFill>
        <p:spPr>
          <a:xfrm>
            <a:off x="-22576" y="1447022"/>
            <a:ext cx="12214576" cy="129600"/>
          </a:xfrm>
          <a:prstGeom prst="rect">
            <a:avLst/>
          </a:prstGeom>
          <a:noFill/>
          <a:ln>
            <a:noFill/>
          </a:ln>
        </p:spPr>
      </p:pic>
      <p:pic>
        <p:nvPicPr>
          <p:cNvPr id="17" name="Google Shape;17;p156" descr="Macintosh HD:Users:owen:Google Drive:ETL online:FedSM:Branding:FitSm logo:FitSM logo-woutname.png"/>
          <p:cNvPicPr preferRelativeResize="0"/>
          <p:nvPr/>
        </p:nvPicPr>
        <p:blipFill rotWithShape="1">
          <a:blip r:embed="rId6">
            <a:alphaModFix/>
          </a:blip>
          <a:srcRect/>
          <a:stretch/>
        </p:blipFill>
        <p:spPr>
          <a:xfrm>
            <a:off x="10760935" y="190469"/>
            <a:ext cx="1080395" cy="1080395"/>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creativecommons.org/licenses/by/4.0/"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jp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102.xml"/><Relationship Id="rId1" Type="http://schemas.openxmlformats.org/officeDocument/2006/relationships/slideLayout" Target="../slideLayouts/slideLayout2.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1.xml"/></Relationships>
</file>

<file path=ppt/slides/_rels/slide10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04.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112.xml"/><Relationship Id="rId1" Type="http://schemas.openxmlformats.org/officeDocument/2006/relationships/slideLayout" Target="../slideLayouts/slideLayout2.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1.xml"/></Relationships>
</file>

<file path=ppt/slides/_rels/slide1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4.xml"/><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115.xml"/><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116.xml"/><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117.xml"/><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118.xml"/><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11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120.xml"/><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121.xml"/><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122.xml"/><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123.xml"/><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124.xml"/><Relationship Id="rId1" Type="http://schemas.openxmlformats.org/officeDocument/2006/relationships/slideLayout" Target="../slideLayouts/slideLayout2.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125.xml"/><Relationship Id="rId1" Type="http://schemas.openxmlformats.org/officeDocument/2006/relationships/slideLayout" Target="../slideLayouts/slideLayout1.xml"/></Relationships>
</file>

<file path=ppt/slides/_rels/slide1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6.xml"/><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127.xml"/><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128.xml"/><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12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130.xml"/><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131.xml"/><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132.xml"/><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133.xml"/><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134.xml"/><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notesSlide" Target="../notesSlides/notesSlide135.xml"/><Relationship Id="rId1" Type="http://schemas.openxmlformats.org/officeDocument/2006/relationships/slideLayout" Target="../slideLayouts/slideLayout2.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136.xml.rels><?xml version="1.0" encoding="UTF-8" standalone="yes"?>
<Relationships xmlns="http://schemas.openxmlformats.org/package/2006/relationships"><Relationship Id="rId2" Type="http://schemas.openxmlformats.org/officeDocument/2006/relationships/notesSlide" Target="../notesSlides/notesSlide136.xml"/><Relationship Id="rId1" Type="http://schemas.openxmlformats.org/officeDocument/2006/relationships/slideLayout" Target="../slideLayouts/slideLayout1.xml"/></Relationships>
</file>

<file path=ppt/slides/_rels/slide13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7.xml"/><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8.xml"/><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11.png"/></Relationships>
</file>

<file path=ppt/slides/_rels/slide139.xml.rels><?xml version="1.0" encoding="UTF-8" standalone="yes"?>
<Relationships xmlns="http://schemas.openxmlformats.org/package/2006/relationships"><Relationship Id="rId2" Type="http://schemas.openxmlformats.org/officeDocument/2006/relationships/notesSlide" Target="../notesSlides/notesSlide13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2" Type="http://schemas.openxmlformats.org/officeDocument/2006/relationships/notesSlide" Target="../notesSlides/notesSlide140.xml"/><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2" Type="http://schemas.openxmlformats.org/officeDocument/2006/relationships/notesSlide" Target="../notesSlides/notesSlide141.xml"/><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2" Type="http://schemas.openxmlformats.org/officeDocument/2006/relationships/notesSlide" Target="../notesSlides/notesSlide142.xml"/><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2" Type="http://schemas.openxmlformats.org/officeDocument/2006/relationships/notesSlide" Target="../notesSlides/notesSlide143.xml"/><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notesSlide" Target="../notesSlides/notesSlide144.xml"/><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145.xml.rels><?xml version="1.0" encoding="UTF-8" standalone="yes"?>
<Relationships xmlns="http://schemas.openxmlformats.org/package/2006/relationships"><Relationship Id="rId2" Type="http://schemas.openxmlformats.org/officeDocument/2006/relationships/notesSlide" Target="../notesSlides/notesSlide145.xml"/><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2" Type="http://schemas.openxmlformats.org/officeDocument/2006/relationships/notesSlide" Target="../notesSlides/notesSlide146.xml"/><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2" Type="http://schemas.openxmlformats.org/officeDocument/2006/relationships/notesSlide" Target="../notesSlides/notesSlide147.xml"/><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notesSlide" Target="../notesSlides/notesSlide148.xml"/><Relationship Id="rId1" Type="http://schemas.openxmlformats.org/officeDocument/2006/relationships/slideLayout" Target="../slideLayouts/slideLayout2.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s>
</file>

<file path=ppt/slides/_rels/slide149.xml.rels><?xml version="1.0" encoding="UTF-8" standalone="yes"?>
<Relationships xmlns="http://schemas.openxmlformats.org/package/2006/relationships"><Relationship Id="rId2" Type="http://schemas.openxmlformats.org/officeDocument/2006/relationships/notesSlide" Target="../notesSlides/notesSlide149.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50.xml"/><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2" Type="http://schemas.openxmlformats.org/officeDocument/2006/relationships/notesSlide" Target="../notesSlides/notesSlide151.xml"/><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2" Type="http://schemas.openxmlformats.org/officeDocument/2006/relationships/notesSlide" Target="../notesSlides/notesSlide152.xml"/><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2" Type="http://schemas.openxmlformats.org/officeDocument/2006/relationships/notesSlide" Target="../notesSlides/notesSlide153.xml"/><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2" Type="http://schemas.openxmlformats.org/officeDocument/2006/relationships/notesSlide" Target="../notesSlides/notesSlide154.xml"/><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2" Type="http://schemas.openxmlformats.org/officeDocument/2006/relationships/notesSlide" Target="../notesSlides/notesSlide155.xml"/><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2" Type="http://schemas.openxmlformats.org/officeDocument/2006/relationships/notesSlide" Target="../notesSlides/notesSlide156.xml"/><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2" Type="http://schemas.openxmlformats.org/officeDocument/2006/relationships/notesSlide" Target="../notesSlides/notesSlide157.xml"/><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3" Type="http://schemas.openxmlformats.org/officeDocument/2006/relationships/diagramData" Target="../diagrams/data17.xml"/><Relationship Id="rId7" Type="http://schemas.microsoft.com/office/2007/relationships/diagramDrawing" Target="../diagrams/drawing17.xml"/><Relationship Id="rId2" Type="http://schemas.openxmlformats.org/officeDocument/2006/relationships/notesSlide" Target="../notesSlides/notesSlide158.xml"/><Relationship Id="rId1" Type="http://schemas.openxmlformats.org/officeDocument/2006/relationships/slideLayout" Target="../slideLayouts/slideLayout2.xml"/><Relationship Id="rId6" Type="http://schemas.openxmlformats.org/officeDocument/2006/relationships/diagramColors" Target="../diagrams/colors17.xml"/><Relationship Id="rId5" Type="http://schemas.openxmlformats.org/officeDocument/2006/relationships/diagramQuickStyle" Target="../diagrams/quickStyle17.xml"/><Relationship Id="rId4" Type="http://schemas.openxmlformats.org/officeDocument/2006/relationships/diagramLayout" Target="../diagrams/layout17.xml"/></Relationships>
</file>

<file path=ppt/slides/_rels/slide159.xml.rels><?xml version="1.0" encoding="UTF-8" standalone="yes"?>
<Relationships xmlns="http://schemas.openxmlformats.org/package/2006/relationships"><Relationship Id="rId2" Type="http://schemas.openxmlformats.org/officeDocument/2006/relationships/notesSlide" Target="../notesSlides/notesSlide159.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6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60.xml"/><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2" Type="http://schemas.openxmlformats.org/officeDocument/2006/relationships/notesSlide" Target="../notesSlides/notesSlide161.xml"/><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2" Type="http://schemas.openxmlformats.org/officeDocument/2006/relationships/notesSlide" Target="../notesSlides/notesSlide162.xml"/><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2" Type="http://schemas.openxmlformats.org/officeDocument/2006/relationships/notesSlide" Target="../notesSlides/notesSlide163.xml"/><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2" Type="http://schemas.openxmlformats.org/officeDocument/2006/relationships/notesSlide" Target="../notesSlides/notesSlide164.xml"/><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2" Type="http://schemas.openxmlformats.org/officeDocument/2006/relationships/notesSlide" Target="../notesSlides/notesSlide165.xml"/><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2" Type="http://schemas.openxmlformats.org/officeDocument/2006/relationships/notesSlide" Target="../notesSlides/notesSlide166.xml"/><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2" Type="http://schemas.openxmlformats.org/officeDocument/2006/relationships/notesSlide" Target="../notesSlides/notesSlide167.xml"/><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3" Type="http://schemas.openxmlformats.org/officeDocument/2006/relationships/diagramData" Target="../diagrams/data18.xml"/><Relationship Id="rId7" Type="http://schemas.microsoft.com/office/2007/relationships/diagramDrawing" Target="../diagrams/drawing18.xml"/><Relationship Id="rId2" Type="http://schemas.openxmlformats.org/officeDocument/2006/relationships/notesSlide" Target="../notesSlides/notesSlide168.xml"/><Relationship Id="rId1" Type="http://schemas.openxmlformats.org/officeDocument/2006/relationships/slideLayout" Target="../slideLayouts/slideLayout2.xml"/><Relationship Id="rId6" Type="http://schemas.openxmlformats.org/officeDocument/2006/relationships/diagramColors" Target="../diagrams/colors18.xml"/><Relationship Id="rId5" Type="http://schemas.openxmlformats.org/officeDocument/2006/relationships/diagramQuickStyle" Target="../diagrams/quickStyle18.xml"/><Relationship Id="rId4" Type="http://schemas.openxmlformats.org/officeDocument/2006/relationships/diagramLayout" Target="../diagrams/layout18.xml"/></Relationships>
</file>

<file path=ppt/slides/_rels/slide16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6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9.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18.sv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41.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46.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51.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57.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58.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58.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63.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88.xml"/><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96.xml"/><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7"/>
        <p:cNvGrpSpPr/>
        <p:nvPr/>
      </p:nvGrpSpPr>
      <p:grpSpPr>
        <a:xfrm>
          <a:off x="0" y="0"/>
          <a:ext cx="0" cy="0"/>
          <a:chOff x="0" y="0"/>
          <a:chExt cx="0" cy="0"/>
        </a:xfrm>
      </p:grpSpPr>
      <p:sp>
        <p:nvSpPr>
          <p:cNvPr id="38" name="Google Shape;38;p1"/>
          <p:cNvSpPr txBox="1">
            <a:spLocks noGrp="1"/>
          </p:cNvSpPr>
          <p:nvPr>
            <p:ph type="ctrTitle"/>
          </p:nvPr>
        </p:nvSpPr>
        <p:spPr>
          <a:xfrm>
            <a:off x="914400" y="2130428"/>
            <a:ext cx="10363200" cy="14700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205595"/>
              </a:buClr>
              <a:buSzPts val="3200"/>
              <a:buFont typeface="Calibri"/>
              <a:buNone/>
            </a:pPr>
            <a:r>
              <a:rPr lang="en-US" b="1" dirty="0" err="1">
                <a:latin typeface="Calibri" panose="020F0502020204030204" pitchFamily="34" charset="0"/>
                <a:ea typeface="Calibri" panose="020F0502020204030204" pitchFamily="34" charset="0"/>
                <a:cs typeface="Calibri" panose="020F0502020204030204" pitchFamily="34" charset="0"/>
              </a:rPr>
              <a:t>FitSM</a:t>
            </a:r>
            <a:r>
              <a:rPr lang="en-US" b="1">
                <a:latin typeface="Calibri" panose="020F0502020204030204" pitchFamily="34" charset="0"/>
                <a:ea typeface="Calibri" panose="020F0502020204030204" pitchFamily="34" charset="0"/>
                <a:cs typeface="Calibri" panose="020F0502020204030204" pitchFamily="34" charset="0"/>
              </a:rPr>
              <a:t> Service Planning &amp; Delivery (SPD)</a:t>
            </a:r>
            <a:endParaRPr>
              <a:latin typeface="Calibri" panose="020F0502020204030204" pitchFamily="34" charset="0"/>
              <a:ea typeface="Calibri" panose="020F0502020204030204" pitchFamily="34" charset="0"/>
              <a:cs typeface="Calibri" panose="020F0502020204030204" pitchFamily="34" charset="0"/>
            </a:endParaRPr>
          </a:p>
        </p:txBody>
      </p:sp>
      <p:sp>
        <p:nvSpPr>
          <p:cNvPr id="39" name="Google Shape;39;p1"/>
          <p:cNvSpPr txBox="1">
            <a:spLocks noGrp="1"/>
          </p:cNvSpPr>
          <p:nvPr>
            <p:ph type="sldNum" idx="12"/>
          </p:nvPr>
        </p:nvSpPr>
        <p:spPr>
          <a:xfrm>
            <a:off x="8737600" y="643052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a:t>
            </a:fld>
            <a:endParaRPr/>
          </a:p>
        </p:txBody>
      </p:sp>
      <p:sp>
        <p:nvSpPr>
          <p:cNvPr id="40" name="Google Shape;40;p1"/>
          <p:cNvSpPr txBox="1">
            <a:spLocks noGrp="1"/>
          </p:cNvSpPr>
          <p:nvPr>
            <p:ph type="subTitle" idx="1"/>
          </p:nvPr>
        </p:nvSpPr>
        <p:spPr>
          <a:xfrm>
            <a:off x="1828800" y="3886200"/>
            <a:ext cx="8534400" cy="1752600"/>
          </a:xfrm>
          <a:prstGeom prst="rect">
            <a:avLst/>
          </a:prstGeom>
          <a:noFill/>
          <a:ln>
            <a:noFill/>
          </a:ln>
        </p:spPr>
        <p:txBody>
          <a:bodyPr spcFirstLastPara="1" wrap="square" lIns="91425" tIns="45700" rIns="91425" bIns="45700" anchor="t" anchorCtr="0">
            <a:normAutofit/>
          </a:bodyPr>
          <a:lstStyle/>
          <a:p>
            <a:pPr marL="0" lvl="0" indent="0" algn="ctr" rtl="0">
              <a:spcBef>
                <a:spcPts val="0"/>
              </a:spcBef>
              <a:spcAft>
                <a:spcPts val="0"/>
              </a:spcAft>
              <a:buClr>
                <a:srgbClr val="888888"/>
              </a:buClr>
              <a:buSzPts val="2800"/>
              <a:buNone/>
            </a:pPr>
            <a:r>
              <a:rPr lang="en-US" dirty="0">
                <a:latin typeface="Calibri" panose="020F0502020204030204" pitchFamily="34" charset="0"/>
                <a:ea typeface="Calibri" panose="020F0502020204030204" pitchFamily="34" charset="0"/>
                <a:cs typeface="Calibri" panose="020F0502020204030204" pitchFamily="34" charset="0"/>
              </a:rPr>
              <a:t>Advanced training in service planning and delivery according to </a:t>
            </a:r>
            <a:r>
              <a:rPr lang="en-US" dirty="0" err="1">
                <a:latin typeface="Calibri" panose="020F0502020204030204" pitchFamily="34" charset="0"/>
                <a:ea typeface="Calibri" panose="020F0502020204030204" pitchFamily="34" charset="0"/>
                <a:cs typeface="Calibri" panose="020F0502020204030204" pitchFamily="34" charset="0"/>
              </a:rPr>
              <a:t>FitSM</a:t>
            </a:r>
            <a:endParaRPr dirty="0">
              <a:latin typeface="Calibri" panose="020F0502020204030204" pitchFamily="34" charset="0"/>
              <a:ea typeface="Calibri" panose="020F0502020204030204" pitchFamily="34" charset="0"/>
              <a:cs typeface="Calibri" panose="020F0502020204030204" pitchFamily="34" charset="0"/>
            </a:endParaRPr>
          </a:p>
          <a:p>
            <a:pPr marL="0" lvl="0" indent="0" algn="ctr" rtl="0">
              <a:spcBef>
                <a:spcPts val="200"/>
              </a:spcBef>
              <a:spcAft>
                <a:spcPts val="0"/>
              </a:spcAft>
              <a:buClr>
                <a:srgbClr val="888888"/>
              </a:buClr>
              <a:buSzPts val="1000"/>
              <a:buNone/>
            </a:pPr>
            <a:r>
              <a:rPr lang="en-US" sz="1000" dirty="0">
                <a:latin typeface="Calibri" panose="020F0502020204030204" pitchFamily="34" charset="0"/>
                <a:ea typeface="Calibri" panose="020F0502020204030204" pitchFamily="34" charset="0"/>
                <a:cs typeface="Calibri" panose="020F0502020204030204" pitchFamily="34" charset="0"/>
              </a:rPr>
              <a:t>Version 3.2</a:t>
            </a:r>
            <a:endParaRPr dirty="0">
              <a:latin typeface="Calibri" panose="020F0502020204030204" pitchFamily="34" charset="0"/>
              <a:ea typeface="Calibri" panose="020F0502020204030204" pitchFamily="34" charset="0"/>
              <a:cs typeface="Calibri" panose="020F0502020204030204" pitchFamily="34" charset="0"/>
            </a:endParaRPr>
          </a:p>
        </p:txBody>
      </p:sp>
      <p:grpSp>
        <p:nvGrpSpPr>
          <p:cNvPr id="41" name="Google Shape;41;p1"/>
          <p:cNvGrpSpPr/>
          <p:nvPr/>
        </p:nvGrpSpPr>
        <p:grpSpPr>
          <a:xfrm>
            <a:off x="4545806" y="5133071"/>
            <a:ext cx="3938588" cy="577081"/>
            <a:chOff x="3509962" y="5191293"/>
            <a:chExt cx="3938588" cy="577081"/>
          </a:xfrm>
        </p:grpSpPr>
        <p:sp>
          <p:nvSpPr>
            <p:cNvPr id="42" name="Google Shape;42;p1"/>
            <p:cNvSpPr/>
            <p:nvPr/>
          </p:nvSpPr>
          <p:spPr>
            <a:xfrm>
              <a:off x="3509962" y="5191293"/>
              <a:ext cx="3328987" cy="57708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050" b="0" i="0" u="none" strike="noStrike" cap="none">
                  <a:solidFill>
                    <a:schemeClr val="dk1"/>
                  </a:solidFill>
                  <a:latin typeface="Calibri"/>
                  <a:ea typeface="Calibri"/>
                  <a:cs typeface="Calibri"/>
                  <a:sym typeface="Calibri"/>
                </a:rPr>
                <a:t>This work has been funded by the European Commission. It is licensed under a </a:t>
              </a:r>
              <a:r>
                <a:rPr lang="en-US" sz="1050" b="0" i="0" u="sng" strike="noStrike" cap="none">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Creative Commons Attribution 4.0 International License</a:t>
              </a:r>
              <a:r>
                <a:rPr lang="en-US" sz="1050" b="0" i="0" u="none" strike="noStrike" cap="none">
                  <a:solidFill>
                    <a:schemeClr val="dk1"/>
                  </a:solidFill>
                  <a:latin typeface="Calibri"/>
                  <a:ea typeface="Calibri"/>
                  <a:cs typeface="Calibri"/>
                  <a:sym typeface="Calibri"/>
                </a:rPr>
                <a:t>.</a:t>
              </a:r>
              <a:endParaRPr sz="1050" b="0" i="0" u="none" strike="noStrike" cap="none">
                <a:solidFill>
                  <a:schemeClr val="dk1"/>
                </a:solidFill>
                <a:latin typeface="Calibri"/>
                <a:ea typeface="Calibri"/>
                <a:cs typeface="Calibri"/>
                <a:sym typeface="Calibri"/>
              </a:endParaRPr>
            </a:p>
          </p:txBody>
        </p:sp>
        <p:pic>
          <p:nvPicPr>
            <p:cNvPr id="43" name="Google Shape;43;p1" descr="Macintosh HD:Users:owen:Google Drive:ETL online:FedSM:Branding:Useful logos etc:EC_logo.jpeg"/>
            <p:cNvPicPr preferRelativeResize="0"/>
            <p:nvPr/>
          </p:nvPicPr>
          <p:blipFill rotWithShape="1">
            <a:blip r:embed="rId4">
              <a:alphaModFix/>
            </a:blip>
            <a:srcRect/>
            <a:stretch/>
          </p:blipFill>
          <p:spPr>
            <a:xfrm>
              <a:off x="6822440" y="5255569"/>
              <a:ext cx="626110" cy="425872"/>
            </a:xfrm>
            <a:prstGeom prst="rect">
              <a:avLst/>
            </a:prstGeom>
            <a:noFill/>
            <a:ln>
              <a:noFill/>
            </a:ln>
          </p:spPr>
        </p:pic>
      </p:grpSp>
      <p:pic>
        <p:nvPicPr>
          <p:cNvPr id="44" name="Google Shape;44;p1" descr="Creative Commons License"/>
          <p:cNvPicPr preferRelativeResize="0"/>
          <p:nvPr/>
        </p:nvPicPr>
        <p:blipFill rotWithShape="1">
          <a:blip r:embed="rId5">
            <a:alphaModFix/>
          </a:blip>
          <a:srcRect/>
          <a:stretch/>
        </p:blipFill>
        <p:spPr>
          <a:xfrm>
            <a:off x="3707607" y="5262645"/>
            <a:ext cx="838200" cy="29527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70"/>
        <p:cNvGrpSpPr/>
        <p:nvPr/>
      </p:nvGrpSpPr>
      <p:grpSpPr>
        <a:xfrm>
          <a:off x="0" y="0"/>
          <a:ext cx="0" cy="0"/>
          <a:chOff x="0" y="0"/>
          <a:chExt cx="0" cy="0"/>
        </a:xfrm>
      </p:grpSpPr>
      <p:sp>
        <p:nvSpPr>
          <p:cNvPr id="371" name="Google Shape;371;p9"/>
          <p:cNvSpPr txBox="1">
            <a:spLocks noGrp="1"/>
          </p:cNvSpPr>
          <p:nvPr>
            <p:ph type="title"/>
          </p:nvPr>
        </p:nvSpPr>
        <p:spPr>
          <a:xfrm>
            <a:off x="609601" y="274641"/>
            <a:ext cx="9058101" cy="1047859"/>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205595"/>
              </a:buClr>
              <a:buSzPts val="3200"/>
              <a:buFont typeface="Calibri"/>
              <a:buNone/>
            </a:pPr>
            <a:r>
              <a:rPr lang="en-US"/>
              <a:t>ITSM principles: Plan-Do-Check-Act cycle (PDCA)</a:t>
            </a:r>
            <a:endParaRPr/>
          </a:p>
        </p:txBody>
      </p:sp>
      <p:sp>
        <p:nvSpPr>
          <p:cNvPr id="372" name="Google Shape;372;p9"/>
          <p:cNvSpPr txBox="1">
            <a:spLocks noGrp="1"/>
          </p:cNvSpPr>
          <p:nvPr>
            <p:ph type="sldNum" idx="12"/>
          </p:nvPr>
        </p:nvSpPr>
        <p:spPr>
          <a:xfrm>
            <a:off x="8737600" y="643052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10</a:t>
            </a:fld>
            <a:endParaRPr/>
          </a:p>
        </p:txBody>
      </p:sp>
      <p:sp>
        <p:nvSpPr>
          <p:cNvPr id="373" name="Google Shape;373;p9"/>
          <p:cNvSpPr txBox="1">
            <a:spLocks noGrp="1"/>
          </p:cNvSpPr>
          <p:nvPr>
            <p:ph type="body" idx="4294967295"/>
          </p:nvPr>
        </p:nvSpPr>
        <p:spPr>
          <a:xfrm>
            <a:off x="1119882" y="5004617"/>
            <a:ext cx="9871052" cy="1374701"/>
          </a:xfrm>
          <a:prstGeom prst="rect">
            <a:avLst/>
          </a:prstGeom>
          <a:noFill/>
          <a:ln>
            <a:noFill/>
          </a:ln>
        </p:spPr>
        <p:txBody>
          <a:bodyPr spcFirstLastPara="1" wrap="square" lIns="91425" tIns="45700" rIns="116975" bIns="45700" anchor="t" anchorCtr="0">
            <a:normAutofit fontScale="92500"/>
          </a:bodyPr>
          <a:lstStyle/>
          <a:p>
            <a:pPr marL="268998" lvl="0" indent="-241092" algn="l" rtl="0">
              <a:lnSpc>
                <a:spcPct val="90000"/>
              </a:lnSpc>
              <a:spcBef>
                <a:spcPts val="0"/>
              </a:spcBef>
              <a:spcAft>
                <a:spcPts val="0"/>
              </a:spcAft>
              <a:buClr>
                <a:schemeClr val="dk1"/>
              </a:buClr>
              <a:buSzPts val="2400"/>
              <a:buChar char="•"/>
            </a:pPr>
            <a:r>
              <a:rPr lang="en-US" sz="2400"/>
              <a:t>Quality management approach according to W. E. Deming</a:t>
            </a:r>
            <a:endParaRPr/>
          </a:p>
          <a:p>
            <a:pPr marL="268998" lvl="0" indent="-241092" algn="l" rtl="0">
              <a:lnSpc>
                <a:spcPct val="90000"/>
              </a:lnSpc>
              <a:spcBef>
                <a:spcPts val="480"/>
              </a:spcBef>
              <a:spcAft>
                <a:spcPts val="0"/>
              </a:spcAft>
              <a:buClr>
                <a:schemeClr val="dk1"/>
              </a:buClr>
              <a:buSzPts val="2400"/>
              <a:buChar char="•"/>
            </a:pPr>
            <a:r>
              <a:rPr lang="en-US" sz="2400"/>
              <a:t>Key principle: continual improvement</a:t>
            </a:r>
            <a:endParaRPr/>
          </a:p>
          <a:p>
            <a:pPr marL="268998" lvl="0" indent="-241092" algn="l" rtl="0">
              <a:lnSpc>
                <a:spcPct val="90000"/>
              </a:lnSpc>
              <a:spcBef>
                <a:spcPts val="480"/>
              </a:spcBef>
              <a:spcAft>
                <a:spcPts val="0"/>
              </a:spcAft>
              <a:buClr>
                <a:schemeClr val="dk1"/>
              </a:buClr>
              <a:buSzPts val="2400"/>
              <a:buChar char="•"/>
            </a:pPr>
            <a:r>
              <a:rPr lang="en-US" sz="2400"/>
              <a:t>Plan-Do-Check-Act can be applied to the whole service management system</a:t>
            </a:r>
            <a:endParaRPr/>
          </a:p>
        </p:txBody>
      </p:sp>
      <p:cxnSp>
        <p:nvCxnSpPr>
          <p:cNvPr id="374" name="Google Shape;374;p9"/>
          <p:cNvCxnSpPr/>
          <p:nvPr/>
        </p:nvCxnSpPr>
        <p:spPr>
          <a:xfrm rot="10800000" flipH="1">
            <a:off x="2259514" y="4391230"/>
            <a:ext cx="2349330" cy="5582"/>
          </a:xfrm>
          <a:prstGeom prst="straightConnector1">
            <a:avLst/>
          </a:prstGeom>
          <a:noFill/>
          <a:ln w="12700" cap="flat" cmpd="sng">
            <a:solidFill>
              <a:schemeClr val="dk1"/>
            </a:solidFill>
            <a:prstDash val="solid"/>
            <a:round/>
            <a:headEnd type="none" w="med" len="med"/>
            <a:tailEnd type="triangle" w="med" len="med"/>
          </a:ln>
        </p:spPr>
      </p:cxnSp>
      <p:sp>
        <p:nvSpPr>
          <p:cNvPr id="375" name="Google Shape;375;p9"/>
          <p:cNvSpPr/>
          <p:nvPr/>
        </p:nvSpPr>
        <p:spPr>
          <a:xfrm rot="-5400000">
            <a:off x="1707944" y="3145453"/>
            <a:ext cx="820738" cy="276999"/>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Maturity</a:t>
            </a:r>
            <a:endParaRPr/>
          </a:p>
        </p:txBody>
      </p:sp>
      <p:cxnSp>
        <p:nvCxnSpPr>
          <p:cNvPr id="376" name="Google Shape;376;p9"/>
          <p:cNvCxnSpPr/>
          <p:nvPr/>
        </p:nvCxnSpPr>
        <p:spPr>
          <a:xfrm rot="10800000" flipH="1">
            <a:off x="2259513" y="2096301"/>
            <a:ext cx="1116" cy="2302744"/>
          </a:xfrm>
          <a:prstGeom prst="straightConnector1">
            <a:avLst/>
          </a:prstGeom>
          <a:noFill/>
          <a:ln w="12700" cap="flat" cmpd="sng">
            <a:solidFill>
              <a:schemeClr val="dk1"/>
            </a:solidFill>
            <a:prstDash val="solid"/>
            <a:round/>
            <a:headEnd type="none" w="med" len="med"/>
            <a:tailEnd type="triangle" w="med" len="med"/>
          </a:ln>
        </p:spPr>
      </p:cxnSp>
      <p:sp>
        <p:nvSpPr>
          <p:cNvPr id="377" name="Google Shape;377;p9"/>
          <p:cNvSpPr/>
          <p:nvPr/>
        </p:nvSpPr>
        <p:spPr>
          <a:xfrm>
            <a:off x="3201746" y="4532835"/>
            <a:ext cx="464871" cy="276999"/>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Time</a:t>
            </a:r>
            <a:endParaRPr/>
          </a:p>
        </p:txBody>
      </p:sp>
      <p:cxnSp>
        <p:nvCxnSpPr>
          <p:cNvPr id="378" name="Google Shape;378;p9"/>
          <p:cNvCxnSpPr/>
          <p:nvPr/>
        </p:nvCxnSpPr>
        <p:spPr>
          <a:xfrm rot="10800000" flipH="1">
            <a:off x="2256816" y="2762451"/>
            <a:ext cx="2352028" cy="1636597"/>
          </a:xfrm>
          <a:prstGeom prst="straightConnector1">
            <a:avLst/>
          </a:prstGeom>
          <a:noFill/>
          <a:ln w="25400" cap="flat" cmpd="sng">
            <a:solidFill>
              <a:schemeClr val="accent1"/>
            </a:solidFill>
            <a:prstDash val="solid"/>
            <a:round/>
            <a:headEnd type="none" w="sm" len="sm"/>
            <a:tailEnd type="stealth" w="med" len="med"/>
          </a:ln>
        </p:spPr>
      </p:cxnSp>
      <p:grpSp>
        <p:nvGrpSpPr>
          <p:cNvPr id="379" name="Google Shape;379;p9"/>
          <p:cNvGrpSpPr/>
          <p:nvPr/>
        </p:nvGrpSpPr>
        <p:grpSpPr>
          <a:xfrm>
            <a:off x="6049522" y="1902128"/>
            <a:ext cx="3003697" cy="2669619"/>
            <a:chOff x="814296" y="554"/>
            <a:chExt cx="3003697" cy="2669619"/>
          </a:xfrm>
        </p:grpSpPr>
        <p:sp>
          <p:nvSpPr>
            <p:cNvPr id="380" name="Google Shape;380;p9"/>
            <p:cNvSpPr/>
            <p:nvPr/>
          </p:nvSpPr>
          <p:spPr>
            <a:xfrm>
              <a:off x="1838892" y="554"/>
              <a:ext cx="954505" cy="620428"/>
            </a:xfrm>
            <a:prstGeom prst="roundRect">
              <a:avLst>
                <a:gd name="adj" fmla="val 16667"/>
              </a:avLst>
            </a:prstGeom>
            <a:solidFill>
              <a:schemeClr val="accent3"/>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9"/>
            <p:cNvSpPr txBox="1"/>
            <p:nvPr/>
          </p:nvSpPr>
          <p:spPr>
            <a:xfrm>
              <a:off x="1869179" y="30841"/>
              <a:ext cx="893931" cy="559854"/>
            </a:xfrm>
            <a:prstGeom prst="rect">
              <a:avLst/>
            </a:prstGeom>
            <a:noFill/>
            <a:ln>
              <a:noFill/>
            </a:ln>
          </p:spPr>
          <p:txBody>
            <a:bodyPr spcFirstLastPara="1" wrap="square" lIns="87625" tIns="87625" rIns="87625" bIns="87625" anchor="ctr" anchorCtr="0">
              <a:noAutofit/>
            </a:bodyPr>
            <a:lstStyle/>
            <a:p>
              <a:pPr marL="0" marR="0" lvl="0" indent="0" algn="ctr" rtl="0">
                <a:lnSpc>
                  <a:spcPct val="90000"/>
                </a:lnSpc>
                <a:spcBef>
                  <a:spcPts val="0"/>
                </a:spcBef>
                <a:spcAft>
                  <a:spcPts val="0"/>
                </a:spcAft>
                <a:buClr>
                  <a:schemeClr val="lt1"/>
                </a:buClr>
                <a:buSzPts val="2300"/>
                <a:buFont typeface="Calibri"/>
                <a:buNone/>
              </a:pPr>
              <a:r>
                <a:rPr lang="en-US" sz="2300">
                  <a:solidFill>
                    <a:schemeClr val="lt1"/>
                  </a:solidFill>
                  <a:latin typeface="Calibri"/>
                  <a:ea typeface="Calibri"/>
                  <a:cs typeface="Calibri"/>
                  <a:sym typeface="Calibri"/>
                </a:rPr>
                <a:t>Plan</a:t>
              </a:r>
              <a:endParaRPr/>
            </a:p>
          </p:txBody>
        </p:sp>
        <p:sp>
          <p:nvSpPr>
            <p:cNvPr id="382" name="Google Shape;382;p9"/>
            <p:cNvSpPr/>
            <p:nvPr/>
          </p:nvSpPr>
          <p:spPr>
            <a:xfrm>
              <a:off x="1291549" y="310768"/>
              <a:ext cx="2049191" cy="2049191"/>
            </a:xfrm>
            <a:custGeom>
              <a:avLst/>
              <a:gdLst/>
              <a:ahLst/>
              <a:cxnLst/>
              <a:rect l="l" t="t" r="r" b="b"/>
              <a:pathLst>
                <a:path w="120000" h="120000" extrusionOk="0">
                  <a:moveTo>
                    <a:pt x="95656" y="11744"/>
                  </a:moveTo>
                  <a:lnTo>
                    <a:pt x="95656" y="11744"/>
                  </a:lnTo>
                  <a:cubicBezTo>
                    <a:pt x="103333" y="17416"/>
                    <a:pt x="109545" y="24838"/>
                    <a:pt x="113778" y="33394"/>
                  </a:cubicBezTo>
                </a:path>
              </a:pathLst>
            </a:custGeom>
            <a:noFill/>
            <a:ln w="38100" cap="flat" cmpd="sng">
              <a:solidFill>
                <a:schemeClr val="accent1"/>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9"/>
            <p:cNvSpPr/>
            <p:nvPr/>
          </p:nvSpPr>
          <p:spPr>
            <a:xfrm>
              <a:off x="2863488" y="1025149"/>
              <a:ext cx="954505" cy="620428"/>
            </a:xfrm>
            <a:prstGeom prst="roundRect">
              <a:avLst>
                <a:gd name="adj" fmla="val 16667"/>
              </a:avLst>
            </a:prstGeom>
            <a:solidFill>
              <a:srgbClr val="5BB27B"/>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9"/>
            <p:cNvSpPr txBox="1"/>
            <p:nvPr/>
          </p:nvSpPr>
          <p:spPr>
            <a:xfrm>
              <a:off x="2893775" y="1055436"/>
              <a:ext cx="893931" cy="559854"/>
            </a:xfrm>
            <a:prstGeom prst="rect">
              <a:avLst/>
            </a:prstGeom>
            <a:noFill/>
            <a:ln>
              <a:noFill/>
            </a:ln>
          </p:spPr>
          <p:txBody>
            <a:bodyPr spcFirstLastPara="1" wrap="square" lIns="87625" tIns="87625" rIns="87625" bIns="87625" anchor="ctr" anchorCtr="0">
              <a:noAutofit/>
            </a:bodyPr>
            <a:lstStyle/>
            <a:p>
              <a:pPr marL="0" marR="0" lvl="0" indent="0" algn="ctr" rtl="0">
                <a:lnSpc>
                  <a:spcPct val="90000"/>
                </a:lnSpc>
                <a:spcBef>
                  <a:spcPts val="0"/>
                </a:spcBef>
                <a:spcAft>
                  <a:spcPts val="0"/>
                </a:spcAft>
                <a:buClr>
                  <a:schemeClr val="lt1"/>
                </a:buClr>
                <a:buSzPts val="2300"/>
                <a:buFont typeface="Calibri"/>
                <a:buNone/>
              </a:pPr>
              <a:r>
                <a:rPr lang="en-US" sz="2300">
                  <a:solidFill>
                    <a:schemeClr val="lt1"/>
                  </a:solidFill>
                  <a:latin typeface="Calibri"/>
                  <a:ea typeface="Calibri"/>
                  <a:cs typeface="Calibri"/>
                  <a:sym typeface="Calibri"/>
                </a:rPr>
                <a:t>Do</a:t>
              </a:r>
              <a:endParaRPr/>
            </a:p>
          </p:txBody>
        </p:sp>
        <p:sp>
          <p:nvSpPr>
            <p:cNvPr id="385" name="Google Shape;385;p9"/>
            <p:cNvSpPr/>
            <p:nvPr/>
          </p:nvSpPr>
          <p:spPr>
            <a:xfrm>
              <a:off x="1291549" y="310768"/>
              <a:ext cx="2049191" cy="2049191"/>
            </a:xfrm>
            <a:custGeom>
              <a:avLst/>
              <a:gdLst/>
              <a:ahLst/>
              <a:cxnLst/>
              <a:rect l="l" t="t" r="r" b="b"/>
              <a:pathLst>
                <a:path w="120000" h="120000" extrusionOk="0">
                  <a:moveTo>
                    <a:pt x="113778" y="86606"/>
                  </a:moveTo>
                  <a:cubicBezTo>
                    <a:pt x="109545" y="95161"/>
                    <a:pt x="103333" y="102583"/>
                    <a:pt x="95656" y="108256"/>
                  </a:cubicBezTo>
                </a:path>
              </a:pathLst>
            </a:custGeom>
            <a:noFill/>
            <a:ln w="38100" cap="flat" cmpd="sng">
              <a:solidFill>
                <a:schemeClr val="accent1"/>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9"/>
            <p:cNvSpPr/>
            <p:nvPr/>
          </p:nvSpPr>
          <p:spPr>
            <a:xfrm>
              <a:off x="1838892" y="2049745"/>
              <a:ext cx="954505" cy="620428"/>
            </a:xfrm>
            <a:prstGeom prst="roundRect">
              <a:avLst>
                <a:gd name="adj" fmla="val 16667"/>
              </a:avLst>
            </a:prstGeom>
            <a:solidFill>
              <a:srgbClr val="5F8AA9"/>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9"/>
            <p:cNvSpPr txBox="1"/>
            <p:nvPr/>
          </p:nvSpPr>
          <p:spPr>
            <a:xfrm>
              <a:off x="1869179" y="2080032"/>
              <a:ext cx="893931" cy="559854"/>
            </a:xfrm>
            <a:prstGeom prst="rect">
              <a:avLst/>
            </a:prstGeom>
            <a:noFill/>
            <a:ln>
              <a:noFill/>
            </a:ln>
          </p:spPr>
          <p:txBody>
            <a:bodyPr spcFirstLastPara="1" wrap="square" lIns="87625" tIns="87625" rIns="87625" bIns="87625" anchor="ctr" anchorCtr="0">
              <a:noAutofit/>
            </a:bodyPr>
            <a:lstStyle/>
            <a:p>
              <a:pPr marL="0" marR="0" lvl="0" indent="0" algn="ctr" rtl="0">
                <a:lnSpc>
                  <a:spcPct val="90000"/>
                </a:lnSpc>
                <a:spcBef>
                  <a:spcPts val="0"/>
                </a:spcBef>
                <a:spcAft>
                  <a:spcPts val="0"/>
                </a:spcAft>
                <a:buClr>
                  <a:schemeClr val="lt1"/>
                </a:buClr>
                <a:buSzPts val="2300"/>
                <a:buFont typeface="Calibri"/>
                <a:buNone/>
              </a:pPr>
              <a:r>
                <a:rPr lang="en-US" sz="2300">
                  <a:solidFill>
                    <a:schemeClr val="lt1"/>
                  </a:solidFill>
                  <a:latin typeface="Calibri"/>
                  <a:ea typeface="Calibri"/>
                  <a:cs typeface="Calibri"/>
                  <a:sym typeface="Calibri"/>
                </a:rPr>
                <a:t>Check</a:t>
              </a:r>
              <a:endParaRPr/>
            </a:p>
          </p:txBody>
        </p:sp>
        <p:sp>
          <p:nvSpPr>
            <p:cNvPr id="388" name="Google Shape;388;p9"/>
            <p:cNvSpPr/>
            <p:nvPr/>
          </p:nvSpPr>
          <p:spPr>
            <a:xfrm>
              <a:off x="1291549" y="310768"/>
              <a:ext cx="2049191" cy="2049191"/>
            </a:xfrm>
            <a:custGeom>
              <a:avLst/>
              <a:gdLst/>
              <a:ahLst/>
              <a:cxnLst/>
              <a:rect l="l" t="t" r="r" b="b"/>
              <a:pathLst>
                <a:path w="120000" h="120000" extrusionOk="0">
                  <a:moveTo>
                    <a:pt x="24343" y="108256"/>
                  </a:moveTo>
                  <a:lnTo>
                    <a:pt x="24343" y="108256"/>
                  </a:lnTo>
                  <a:cubicBezTo>
                    <a:pt x="16666" y="102584"/>
                    <a:pt x="10454" y="95162"/>
                    <a:pt x="6221" y="86606"/>
                  </a:cubicBezTo>
                </a:path>
              </a:pathLst>
            </a:custGeom>
            <a:noFill/>
            <a:ln w="38100" cap="flat" cmpd="sng">
              <a:solidFill>
                <a:schemeClr val="accent1"/>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9"/>
            <p:cNvSpPr/>
            <p:nvPr/>
          </p:nvSpPr>
          <p:spPr>
            <a:xfrm>
              <a:off x="814296" y="1025149"/>
              <a:ext cx="954505" cy="620428"/>
            </a:xfrm>
            <a:prstGeom prst="roundRect">
              <a:avLst>
                <a:gd name="adj" fmla="val 16667"/>
              </a:avLst>
            </a:prstGeom>
            <a:solidFill>
              <a:srgbClr val="7F63A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9"/>
            <p:cNvSpPr txBox="1"/>
            <p:nvPr/>
          </p:nvSpPr>
          <p:spPr>
            <a:xfrm>
              <a:off x="844583" y="1055436"/>
              <a:ext cx="893931" cy="559854"/>
            </a:xfrm>
            <a:prstGeom prst="rect">
              <a:avLst/>
            </a:prstGeom>
            <a:noFill/>
            <a:ln>
              <a:noFill/>
            </a:ln>
          </p:spPr>
          <p:txBody>
            <a:bodyPr spcFirstLastPara="1" wrap="square" lIns="87625" tIns="87625" rIns="87625" bIns="87625" anchor="ctr" anchorCtr="0">
              <a:noAutofit/>
            </a:bodyPr>
            <a:lstStyle/>
            <a:p>
              <a:pPr marL="0" marR="0" lvl="0" indent="0" algn="ctr" rtl="0">
                <a:lnSpc>
                  <a:spcPct val="90000"/>
                </a:lnSpc>
                <a:spcBef>
                  <a:spcPts val="0"/>
                </a:spcBef>
                <a:spcAft>
                  <a:spcPts val="0"/>
                </a:spcAft>
                <a:buClr>
                  <a:schemeClr val="lt1"/>
                </a:buClr>
                <a:buSzPts val="2300"/>
                <a:buFont typeface="Calibri"/>
                <a:buNone/>
              </a:pPr>
              <a:r>
                <a:rPr lang="en-US" sz="2300">
                  <a:solidFill>
                    <a:schemeClr val="lt1"/>
                  </a:solidFill>
                  <a:latin typeface="Calibri"/>
                  <a:ea typeface="Calibri"/>
                  <a:cs typeface="Calibri"/>
                  <a:sym typeface="Calibri"/>
                </a:rPr>
                <a:t>Act</a:t>
              </a:r>
              <a:endParaRPr/>
            </a:p>
          </p:txBody>
        </p:sp>
        <p:sp>
          <p:nvSpPr>
            <p:cNvPr id="391" name="Google Shape;391;p9"/>
            <p:cNvSpPr/>
            <p:nvPr/>
          </p:nvSpPr>
          <p:spPr>
            <a:xfrm>
              <a:off x="1291549" y="310768"/>
              <a:ext cx="2049191" cy="2049191"/>
            </a:xfrm>
            <a:custGeom>
              <a:avLst/>
              <a:gdLst/>
              <a:ahLst/>
              <a:cxnLst/>
              <a:rect l="l" t="t" r="r" b="b"/>
              <a:pathLst>
                <a:path w="120000" h="120000" extrusionOk="0">
                  <a:moveTo>
                    <a:pt x="6221" y="33394"/>
                  </a:moveTo>
                  <a:cubicBezTo>
                    <a:pt x="10454" y="24839"/>
                    <a:pt x="16666" y="17417"/>
                    <a:pt x="24343" y="11744"/>
                  </a:cubicBezTo>
                </a:path>
              </a:pathLst>
            </a:custGeom>
            <a:noFill/>
            <a:ln w="38100" cap="flat" cmpd="sng">
              <a:solidFill>
                <a:schemeClr val="accent1"/>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Shape 1162"/>
        <p:cNvGrpSpPr/>
        <p:nvPr/>
      </p:nvGrpSpPr>
      <p:grpSpPr>
        <a:xfrm>
          <a:off x="0" y="0"/>
          <a:ext cx="0" cy="0"/>
          <a:chOff x="0" y="0"/>
          <a:chExt cx="0" cy="0"/>
        </a:xfrm>
      </p:grpSpPr>
      <p:graphicFrame>
        <p:nvGraphicFramePr>
          <p:cNvPr id="1163" name="Google Shape;1163;p90"/>
          <p:cNvGraphicFramePr/>
          <p:nvPr/>
        </p:nvGraphicFramePr>
        <p:xfrm>
          <a:off x="1981200" y="1697040"/>
          <a:ext cx="8229250" cy="4602510"/>
        </p:xfrm>
        <a:graphic>
          <a:graphicData uri="http://schemas.openxmlformats.org/drawingml/2006/table">
            <a:tbl>
              <a:tblPr>
                <a:noFill/>
                <a:tableStyleId>{B7C923D3-F65D-4894-B679-2D3CD31ECE08}</a:tableStyleId>
              </a:tblPr>
              <a:tblGrid>
                <a:gridCol w="1618925">
                  <a:extLst>
                    <a:ext uri="{9D8B030D-6E8A-4147-A177-3AD203B41FA5}">
                      <a16:colId xmlns:a16="http://schemas.microsoft.com/office/drawing/2014/main" val="20000"/>
                    </a:ext>
                  </a:extLst>
                </a:gridCol>
                <a:gridCol w="4733650">
                  <a:extLst>
                    <a:ext uri="{9D8B030D-6E8A-4147-A177-3AD203B41FA5}">
                      <a16:colId xmlns:a16="http://schemas.microsoft.com/office/drawing/2014/main" val="20001"/>
                    </a:ext>
                  </a:extLst>
                </a:gridCol>
                <a:gridCol w="1876675">
                  <a:extLst>
                    <a:ext uri="{9D8B030D-6E8A-4147-A177-3AD203B41FA5}">
                      <a16:colId xmlns:a16="http://schemas.microsoft.com/office/drawing/2014/main" val="20002"/>
                    </a:ext>
                  </a:extLst>
                </a:gridCol>
              </a:tblGrid>
              <a:tr h="445325">
                <a:tc>
                  <a:txBody>
                    <a:bodyPr/>
                    <a:lstStyle/>
                    <a:p>
                      <a:pPr marL="0" marR="0" lvl="0" indent="0" algn="l" rtl="0">
                        <a:lnSpc>
                          <a:spcPct val="100000"/>
                        </a:lnSpc>
                        <a:spcBef>
                          <a:spcPts val="0"/>
                        </a:spcBef>
                        <a:spcAft>
                          <a:spcPts val="0"/>
                        </a:spcAft>
                        <a:buNone/>
                      </a:pPr>
                      <a:r>
                        <a:rPr lang="en-US" sz="1800" b="1" strike="noStrike" dirty="0">
                          <a:solidFill>
                            <a:srgbClr val="FFFFFF"/>
                          </a:solidFill>
                          <a:latin typeface="Calibri"/>
                          <a:ea typeface="Calibri"/>
                          <a:cs typeface="Calibri"/>
                          <a:sym typeface="Calibri"/>
                        </a:rPr>
                        <a:t>Role</a:t>
                      </a:r>
                      <a:endParaRPr sz="1800" b="0" strike="noStrike" dirty="0">
                        <a:solidFill>
                          <a:srgbClr val="000000"/>
                        </a:solidFill>
                        <a:latin typeface="Wingdings" panose="05000000000000000000" pitchFamily="2" charset="2"/>
                        <a:ea typeface="Arial"/>
                        <a:cs typeface="Arial"/>
                        <a:sym typeface="Arial"/>
                      </a:endParaRPr>
                    </a:p>
                  </a:txBody>
                  <a:tcPr marL="91450" marR="91450" marT="45725" marB="45725">
                    <a:lnL w="12225" cap="flat" cmpd="sng">
                      <a:solidFill>
                        <a:srgbClr val="FFFFFF"/>
                      </a:solidFill>
                      <a:prstDash val="solid"/>
                      <a:round/>
                      <a:headEnd type="none" w="sm" len="sm"/>
                      <a:tailEnd type="none" w="sm" len="sm"/>
                    </a:lnL>
                    <a:lnR w="12225" cap="flat" cmpd="sng">
                      <a:solidFill>
                        <a:srgbClr val="FFFFFF"/>
                      </a:solidFill>
                      <a:prstDash val="solid"/>
                      <a:round/>
                      <a:headEnd type="none" w="sm" len="sm"/>
                      <a:tailEnd type="none" w="sm" len="sm"/>
                    </a:lnR>
                    <a:lnT w="12225" cap="flat" cmpd="sng">
                      <a:solidFill>
                        <a:srgbClr val="FFFFFF"/>
                      </a:solidFill>
                      <a:prstDash val="solid"/>
                      <a:round/>
                      <a:headEnd type="none" w="sm" len="sm"/>
                      <a:tailEnd type="none" w="sm" len="sm"/>
                    </a:lnT>
                    <a:lnB w="38150" cap="flat" cmpd="sng">
                      <a:solidFill>
                        <a:srgbClr val="FFFFFF"/>
                      </a:solidFill>
                      <a:prstDash val="solid"/>
                      <a:round/>
                      <a:headEnd type="none" w="sm" len="sm"/>
                      <a:tailEnd type="none" w="sm" len="sm"/>
                    </a:lnB>
                    <a:solidFill>
                      <a:srgbClr val="4F81BD"/>
                    </a:solidFill>
                  </a:tcPr>
                </a:tc>
                <a:tc>
                  <a:txBody>
                    <a:bodyPr/>
                    <a:lstStyle/>
                    <a:p>
                      <a:pPr marL="0" marR="0" lvl="0" indent="0" algn="l" rtl="0">
                        <a:lnSpc>
                          <a:spcPct val="100000"/>
                        </a:lnSpc>
                        <a:spcBef>
                          <a:spcPts val="0"/>
                        </a:spcBef>
                        <a:spcAft>
                          <a:spcPts val="0"/>
                        </a:spcAft>
                        <a:buNone/>
                      </a:pPr>
                      <a:r>
                        <a:rPr lang="en-US" sz="1800" b="1" strike="noStrike" dirty="0">
                          <a:solidFill>
                            <a:srgbClr val="FFFFFF"/>
                          </a:solidFill>
                          <a:latin typeface="Calibri"/>
                          <a:ea typeface="Calibri"/>
                          <a:cs typeface="Calibri"/>
                          <a:sym typeface="Calibri"/>
                        </a:rPr>
                        <a:t>Tasks</a:t>
                      </a:r>
                      <a:endParaRPr sz="1800" b="0" strike="noStrike" dirty="0">
                        <a:solidFill>
                          <a:srgbClr val="000000"/>
                        </a:solidFill>
                        <a:latin typeface="Wingdings" panose="05000000000000000000" pitchFamily="2" charset="2"/>
                        <a:ea typeface="Arial"/>
                        <a:cs typeface="Arial"/>
                        <a:sym typeface="Arial"/>
                      </a:endParaRPr>
                    </a:p>
                  </a:txBody>
                  <a:tcPr marL="91450" marR="91450" marT="45725" marB="45725">
                    <a:lnL w="12225" cap="flat" cmpd="sng">
                      <a:solidFill>
                        <a:srgbClr val="FFFFFF"/>
                      </a:solidFill>
                      <a:prstDash val="solid"/>
                      <a:round/>
                      <a:headEnd type="none" w="sm" len="sm"/>
                      <a:tailEnd type="none" w="sm" len="sm"/>
                    </a:lnL>
                    <a:lnR w="12225" cap="flat" cmpd="sng">
                      <a:solidFill>
                        <a:srgbClr val="FFFFFF"/>
                      </a:solidFill>
                      <a:prstDash val="solid"/>
                      <a:round/>
                      <a:headEnd type="none" w="sm" len="sm"/>
                      <a:tailEnd type="none" w="sm" len="sm"/>
                    </a:lnR>
                    <a:lnT w="12225" cap="flat" cmpd="sng">
                      <a:solidFill>
                        <a:srgbClr val="FFFFFF"/>
                      </a:solidFill>
                      <a:prstDash val="solid"/>
                      <a:round/>
                      <a:headEnd type="none" w="sm" len="sm"/>
                      <a:tailEnd type="none" w="sm" len="sm"/>
                    </a:lnT>
                    <a:lnB w="38150" cap="flat" cmpd="sng">
                      <a:solidFill>
                        <a:srgbClr val="FFFFFF"/>
                      </a:solidFill>
                      <a:prstDash val="solid"/>
                      <a:round/>
                      <a:headEnd type="none" w="sm" len="sm"/>
                      <a:tailEnd type="none" w="sm" len="sm"/>
                    </a:lnB>
                    <a:solidFill>
                      <a:srgbClr val="4F81BD"/>
                    </a:solidFill>
                  </a:tcPr>
                </a:tc>
                <a:tc>
                  <a:txBody>
                    <a:bodyPr/>
                    <a:lstStyle/>
                    <a:p>
                      <a:pPr marL="0" marR="0" lvl="0" indent="0" algn="l" rtl="0">
                        <a:lnSpc>
                          <a:spcPct val="100000"/>
                        </a:lnSpc>
                        <a:spcBef>
                          <a:spcPts val="0"/>
                        </a:spcBef>
                        <a:spcAft>
                          <a:spcPts val="0"/>
                        </a:spcAft>
                        <a:buNone/>
                      </a:pPr>
                      <a:r>
                        <a:rPr lang="en-US" sz="1400" b="1" strike="noStrike" dirty="0">
                          <a:solidFill>
                            <a:srgbClr val="FFFFFF"/>
                          </a:solidFill>
                          <a:latin typeface="Calibri"/>
                          <a:ea typeface="Calibri"/>
                          <a:cs typeface="Calibri"/>
                          <a:sym typeface="Calibri"/>
                        </a:rPr>
                        <a:t>Ca. number of persons performing this role</a:t>
                      </a:r>
                      <a:endParaRPr sz="1800" b="0" strike="noStrike" dirty="0">
                        <a:solidFill>
                          <a:srgbClr val="000000"/>
                        </a:solidFill>
                        <a:latin typeface="Wingdings" panose="05000000000000000000" pitchFamily="2" charset="2"/>
                        <a:ea typeface="Arial"/>
                        <a:cs typeface="Arial"/>
                        <a:sym typeface="Arial"/>
                      </a:endParaRPr>
                    </a:p>
                  </a:txBody>
                  <a:tcPr marL="91450" marR="91450" marT="45725" marB="45725">
                    <a:lnL w="12225" cap="flat" cmpd="sng">
                      <a:solidFill>
                        <a:srgbClr val="FFFFFF"/>
                      </a:solidFill>
                      <a:prstDash val="solid"/>
                      <a:round/>
                      <a:headEnd type="none" w="sm" len="sm"/>
                      <a:tailEnd type="none" w="sm" len="sm"/>
                    </a:lnL>
                    <a:lnR w="12225" cap="flat" cmpd="sng">
                      <a:solidFill>
                        <a:srgbClr val="FFFFFF"/>
                      </a:solidFill>
                      <a:prstDash val="solid"/>
                      <a:round/>
                      <a:headEnd type="none" w="sm" len="sm"/>
                      <a:tailEnd type="none" w="sm" len="sm"/>
                    </a:lnR>
                    <a:lnT w="12225" cap="flat" cmpd="sng">
                      <a:solidFill>
                        <a:srgbClr val="FFFFFF"/>
                      </a:solidFill>
                      <a:prstDash val="solid"/>
                      <a:round/>
                      <a:headEnd type="none" w="sm" len="sm"/>
                      <a:tailEnd type="none" w="sm" len="sm"/>
                    </a:lnT>
                    <a:lnB w="38150" cap="flat" cmpd="sng">
                      <a:solidFill>
                        <a:srgbClr val="FFFFFF"/>
                      </a:solidFill>
                      <a:prstDash val="solid"/>
                      <a:round/>
                      <a:headEnd type="none" w="sm" len="sm"/>
                      <a:tailEnd type="none" w="sm" len="sm"/>
                    </a:lnB>
                    <a:solidFill>
                      <a:srgbClr val="4F81BD"/>
                    </a:solidFill>
                  </a:tcPr>
                </a:tc>
                <a:extLst>
                  <a:ext uri="{0D108BD9-81ED-4DB2-BD59-A6C34878D82A}">
                    <a16:rowId xmlns:a16="http://schemas.microsoft.com/office/drawing/2014/main" val="10000"/>
                  </a:ext>
                </a:extLst>
              </a:tr>
              <a:tr h="494275">
                <a:tc>
                  <a:txBody>
                    <a:bodyPr/>
                    <a:lstStyle/>
                    <a:p>
                      <a:pPr marL="0" marR="0" lvl="0" indent="0" algn="l" rtl="0">
                        <a:lnSpc>
                          <a:spcPct val="100000"/>
                        </a:lnSpc>
                        <a:spcBef>
                          <a:spcPts val="0"/>
                        </a:spcBef>
                        <a:spcAft>
                          <a:spcPts val="0"/>
                        </a:spcAft>
                        <a:buNone/>
                      </a:pPr>
                      <a:r>
                        <a:rPr lang="en-US" sz="1600" b="0" strike="noStrike" dirty="0">
                          <a:solidFill>
                            <a:srgbClr val="000000"/>
                          </a:solidFill>
                          <a:latin typeface="Calibri"/>
                          <a:ea typeface="Calibri"/>
                          <a:cs typeface="Calibri"/>
                          <a:sym typeface="Calibri"/>
                        </a:rPr>
                        <a:t>Process owner SLM</a:t>
                      </a:r>
                      <a:endParaRPr sz="1800" b="0" strike="noStrike" dirty="0">
                        <a:solidFill>
                          <a:srgbClr val="000000"/>
                        </a:solidFill>
                        <a:latin typeface="Wingdings" panose="05000000000000000000" pitchFamily="2" charset="2"/>
                        <a:ea typeface="Arial"/>
                        <a:cs typeface="Arial"/>
                        <a:sym typeface="Arial"/>
                      </a:endParaRPr>
                    </a:p>
                  </a:txBody>
                  <a:tcPr marL="91450" marR="91450" marT="45725" marB="45725">
                    <a:lnL w="12225" cap="flat" cmpd="sng">
                      <a:solidFill>
                        <a:srgbClr val="FFFFFF"/>
                      </a:solidFill>
                      <a:prstDash val="solid"/>
                      <a:round/>
                      <a:headEnd type="none" w="sm" len="sm"/>
                      <a:tailEnd type="none" w="sm" len="sm"/>
                    </a:lnL>
                    <a:lnR w="12225" cap="flat" cmpd="sng">
                      <a:solidFill>
                        <a:srgbClr val="FFFFFF"/>
                      </a:solidFill>
                      <a:prstDash val="solid"/>
                      <a:round/>
                      <a:headEnd type="none" w="sm" len="sm"/>
                      <a:tailEnd type="none" w="sm" len="sm"/>
                    </a:lnR>
                    <a:lnT w="38150" cap="flat" cmpd="sng">
                      <a:solidFill>
                        <a:srgbClr val="FFFFFF"/>
                      </a:solidFill>
                      <a:prstDash val="solid"/>
                      <a:round/>
                      <a:headEnd type="none" w="sm" len="sm"/>
                      <a:tailEnd type="none" w="sm" len="sm"/>
                    </a:lnT>
                    <a:lnB w="12225" cap="flat" cmpd="sng">
                      <a:solidFill>
                        <a:srgbClr val="FFFFFF"/>
                      </a:solidFill>
                      <a:prstDash val="solid"/>
                      <a:round/>
                      <a:headEnd type="none" w="sm" len="sm"/>
                      <a:tailEnd type="none" w="sm" len="sm"/>
                    </a:lnB>
                    <a:solidFill>
                      <a:srgbClr val="D0D8E7"/>
                    </a:solidFill>
                  </a:tcPr>
                </a:tc>
                <a:tc>
                  <a:txBody>
                    <a:bodyPr/>
                    <a:lstStyle/>
                    <a:p>
                      <a:pPr marL="0" marR="0" lvl="0" indent="0" algn="l" rtl="0">
                        <a:lnSpc>
                          <a:spcPct val="100000"/>
                        </a:lnSpc>
                        <a:spcBef>
                          <a:spcPts val="0"/>
                        </a:spcBef>
                        <a:spcAft>
                          <a:spcPts val="0"/>
                        </a:spcAft>
                        <a:buNone/>
                      </a:pPr>
                      <a:r>
                        <a:rPr lang="en-US" sz="1600" b="0" i="1" strike="noStrike" dirty="0">
                          <a:solidFill>
                            <a:srgbClr val="000000"/>
                          </a:solidFill>
                          <a:latin typeface="Calibri"/>
                          <a:ea typeface="Calibri"/>
                          <a:cs typeface="Calibri"/>
                          <a:sym typeface="Calibri"/>
                        </a:rPr>
                        <a:t>Generic tasks of a process owner applied in the context of SLM</a:t>
                      </a:r>
                      <a:endParaRPr sz="1800" b="0" strike="noStrike" dirty="0">
                        <a:solidFill>
                          <a:srgbClr val="000000"/>
                        </a:solidFill>
                        <a:latin typeface="Wingdings" panose="05000000000000000000" pitchFamily="2" charset="2"/>
                        <a:ea typeface="Arial"/>
                        <a:cs typeface="Arial"/>
                        <a:sym typeface="Arial"/>
                      </a:endParaRPr>
                    </a:p>
                  </a:txBody>
                  <a:tcPr marL="91450" marR="91450" marT="45725" marB="45725">
                    <a:lnL w="12225" cap="flat" cmpd="sng">
                      <a:solidFill>
                        <a:srgbClr val="FFFFFF"/>
                      </a:solidFill>
                      <a:prstDash val="solid"/>
                      <a:round/>
                      <a:headEnd type="none" w="sm" len="sm"/>
                      <a:tailEnd type="none" w="sm" len="sm"/>
                    </a:lnL>
                    <a:lnR w="12225" cap="flat" cmpd="sng">
                      <a:solidFill>
                        <a:srgbClr val="FFFFFF"/>
                      </a:solidFill>
                      <a:prstDash val="solid"/>
                      <a:round/>
                      <a:headEnd type="none" w="sm" len="sm"/>
                      <a:tailEnd type="none" w="sm" len="sm"/>
                    </a:lnR>
                    <a:lnT w="38150" cap="flat" cmpd="sng">
                      <a:solidFill>
                        <a:srgbClr val="FFFFFF"/>
                      </a:solidFill>
                      <a:prstDash val="solid"/>
                      <a:round/>
                      <a:headEnd type="none" w="sm" len="sm"/>
                      <a:tailEnd type="none" w="sm" len="sm"/>
                    </a:lnT>
                    <a:lnB w="12225" cap="flat" cmpd="sng">
                      <a:solidFill>
                        <a:srgbClr val="FFFFFF"/>
                      </a:solidFill>
                      <a:prstDash val="solid"/>
                      <a:round/>
                      <a:headEnd type="none" w="sm" len="sm"/>
                      <a:tailEnd type="none" w="sm" len="sm"/>
                    </a:lnB>
                    <a:solidFill>
                      <a:srgbClr val="D0D8E7"/>
                    </a:solidFill>
                  </a:tcPr>
                </a:tc>
                <a:tc>
                  <a:txBody>
                    <a:bodyPr/>
                    <a:lstStyle/>
                    <a:p>
                      <a:pPr marL="0" marR="0" lvl="0" indent="0" algn="l" rtl="0">
                        <a:lnSpc>
                          <a:spcPct val="100000"/>
                        </a:lnSpc>
                        <a:spcBef>
                          <a:spcPts val="0"/>
                        </a:spcBef>
                        <a:spcAft>
                          <a:spcPts val="0"/>
                        </a:spcAft>
                        <a:buNone/>
                      </a:pPr>
                      <a:r>
                        <a:rPr lang="en-US" sz="1600" b="0" strike="noStrike" dirty="0">
                          <a:solidFill>
                            <a:srgbClr val="000000"/>
                          </a:solidFill>
                          <a:latin typeface="Calibri"/>
                          <a:ea typeface="Calibri"/>
                          <a:cs typeface="Calibri"/>
                          <a:sym typeface="Calibri"/>
                        </a:rPr>
                        <a:t>1 in total</a:t>
                      </a:r>
                      <a:endParaRPr sz="1800" b="0" strike="noStrike" dirty="0">
                        <a:solidFill>
                          <a:srgbClr val="000000"/>
                        </a:solidFill>
                        <a:latin typeface="Wingdings" panose="05000000000000000000" pitchFamily="2" charset="2"/>
                        <a:ea typeface="Arial"/>
                        <a:cs typeface="Arial"/>
                        <a:sym typeface="Arial"/>
                      </a:endParaRPr>
                    </a:p>
                  </a:txBody>
                  <a:tcPr marL="91450" marR="91450" marT="45725" marB="45725">
                    <a:lnL w="12225" cap="flat" cmpd="sng">
                      <a:solidFill>
                        <a:srgbClr val="FFFFFF"/>
                      </a:solidFill>
                      <a:prstDash val="solid"/>
                      <a:round/>
                      <a:headEnd type="none" w="sm" len="sm"/>
                      <a:tailEnd type="none" w="sm" len="sm"/>
                    </a:lnL>
                    <a:lnR w="12225" cap="flat" cmpd="sng">
                      <a:solidFill>
                        <a:srgbClr val="FFFFFF"/>
                      </a:solidFill>
                      <a:prstDash val="solid"/>
                      <a:round/>
                      <a:headEnd type="none" w="sm" len="sm"/>
                      <a:tailEnd type="none" w="sm" len="sm"/>
                    </a:lnR>
                    <a:lnT w="38150" cap="flat" cmpd="sng">
                      <a:solidFill>
                        <a:srgbClr val="FFFFFF"/>
                      </a:solidFill>
                      <a:prstDash val="solid"/>
                      <a:round/>
                      <a:headEnd type="none" w="sm" len="sm"/>
                      <a:tailEnd type="none" w="sm" len="sm"/>
                    </a:lnT>
                    <a:lnB w="12225" cap="flat" cmpd="sng">
                      <a:solidFill>
                        <a:srgbClr val="FFFFFF"/>
                      </a:solidFill>
                      <a:prstDash val="solid"/>
                      <a:round/>
                      <a:headEnd type="none" w="sm" len="sm"/>
                      <a:tailEnd type="none" w="sm" len="sm"/>
                    </a:lnB>
                    <a:solidFill>
                      <a:srgbClr val="D0D8E7"/>
                    </a:solidFill>
                  </a:tcPr>
                </a:tc>
                <a:extLst>
                  <a:ext uri="{0D108BD9-81ED-4DB2-BD59-A6C34878D82A}">
                    <a16:rowId xmlns:a16="http://schemas.microsoft.com/office/drawing/2014/main" val="10001"/>
                  </a:ext>
                </a:extLst>
              </a:tr>
              <a:tr h="2909150">
                <a:tc>
                  <a:txBody>
                    <a:bodyPr/>
                    <a:lstStyle/>
                    <a:p>
                      <a:pPr marL="0" marR="0" lvl="0" indent="0" algn="l" rtl="0">
                        <a:lnSpc>
                          <a:spcPct val="100000"/>
                        </a:lnSpc>
                        <a:spcBef>
                          <a:spcPts val="0"/>
                        </a:spcBef>
                        <a:spcAft>
                          <a:spcPts val="0"/>
                        </a:spcAft>
                        <a:buNone/>
                      </a:pPr>
                      <a:r>
                        <a:rPr lang="en-US" sz="1600" b="0" strike="noStrike" dirty="0">
                          <a:solidFill>
                            <a:srgbClr val="000000"/>
                          </a:solidFill>
                          <a:latin typeface="Calibri"/>
                          <a:ea typeface="Calibri"/>
                          <a:cs typeface="Calibri"/>
                          <a:sym typeface="Calibri"/>
                        </a:rPr>
                        <a:t>Process manager SLM</a:t>
                      </a:r>
                      <a:endParaRPr sz="1800" b="0" strike="noStrike" dirty="0">
                        <a:solidFill>
                          <a:srgbClr val="000000"/>
                        </a:solidFill>
                        <a:latin typeface="Wingdings" panose="05000000000000000000" pitchFamily="2" charset="2"/>
                        <a:ea typeface="Arial"/>
                        <a:cs typeface="Arial"/>
                        <a:sym typeface="Arial"/>
                      </a:endParaRPr>
                    </a:p>
                  </a:txBody>
                  <a:tcPr marL="91450" marR="91450" marT="45725" marB="45725">
                    <a:lnL w="12225" cap="flat" cmpd="sng">
                      <a:solidFill>
                        <a:srgbClr val="FFFFFF"/>
                      </a:solidFill>
                      <a:prstDash val="solid"/>
                      <a:round/>
                      <a:headEnd type="none" w="sm" len="sm"/>
                      <a:tailEnd type="none" w="sm" len="sm"/>
                    </a:lnL>
                    <a:lnR w="12225" cap="flat" cmpd="sng">
                      <a:solidFill>
                        <a:srgbClr val="FFFFFF"/>
                      </a:solidFill>
                      <a:prstDash val="solid"/>
                      <a:round/>
                      <a:headEnd type="none" w="sm" len="sm"/>
                      <a:tailEnd type="none" w="sm" len="sm"/>
                    </a:lnR>
                    <a:lnT w="12225" cap="flat" cmpd="sng">
                      <a:solidFill>
                        <a:srgbClr val="FFFFFF"/>
                      </a:solidFill>
                      <a:prstDash val="solid"/>
                      <a:round/>
                      <a:headEnd type="none" w="sm" len="sm"/>
                      <a:tailEnd type="none" w="sm" len="sm"/>
                    </a:lnT>
                    <a:lnB w="12225" cap="flat" cmpd="sng">
                      <a:solidFill>
                        <a:srgbClr val="FFFFFF"/>
                      </a:solidFill>
                      <a:prstDash val="solid"/>
                      <a:round/>
                      <a:headEnd type="none" w="sm" len="sm"/>
                      <a:tailEnd type="none" w="sm" len="sm"/>
                    </a:lnB>
                    <a:solidFill>
                      <a:srgbClr val="E9ECF3"/>
                    </a:solidFill>
                  </a:tcPr>
                </a:tc>
                <a:tc>
                  <a:txBody>
                    <a:bodyPr/>
                    <a:lstStyle/>
                    <a:p>
                      <a:pPr marL="0" marR="0" lvl="0" indent="0" algn="l" rtl="0">
                        <a:lnSpc>
                          <a:spcPct val="100000"/>
                        </a:lnSpc>
                        <a:spcBef>
                          <a:spcPts val="0"/>
                        </a:spcBef>
                        <a:spcAft>
                          <a:spcPts val="0"/>
                        </a:spcAft>
                        <a:buNone/>
                      </a:pPr>
                      <a:r>
                        <a:rPr lang="en-US" sz="1600" b="0" i="1" strike="noStrike" dirty="0">
                          <a:solidFill>
                            <a:srgbClr val="000000"/>
                          </a:solidFill>
                          <a:latin typeface="Calibri"/>
                          <a:ea typeface="Calibri"/>
                          <a:cs typeface="Calibri"/>
                          <a:sym typeface="Calibri"/>
                        </a:rPr>
                        <a:t>Generic tasks of a process manager, plus:</a:t>
                      </a:r>
                      <a:endParaRPr sz="1800" b="0" strike="noStrike" dirty="0">
                        <a:solidFill>
                          <a:srgbClr val="000000"/>
                        </a:solidFill>
                        <a:latin typeface="Wingdings" panose="05000000000000000000" pitchFamily="2" charset="2"/>
                        <a:ea typeface="Arial"/>
                        <a:cs typeface="Arial"/>
                        <a:sym typeface="Arial"/>
                      </a:endParaRPr>
                    </a:p>
                    <a:p>
                      <a:pPr marL="285840" marR="0" lvl="0" indent="-285480" algn="l" rtl="0">
                        <a:lnSpc>
                          <a:spcPct val="100000"/>
                        </a:lnSpc>
                        <a:spcBef>
                          <a:spcPts val="0"/>
                        </a:spcBef>
                        <a:spcAft>
                          <a:spcPts val="0"/>
                        </a:spcAft>
                        <a:buClr>
                          <a:srgbClr val="000000"/>
                        </a:buClr>
                        <a:buSzPts val="1600"/>
                        <a:buFont typeface="Arial"/>
                        <a:buChar char="•"/>
                      </a:pPr>
                      <a:r>
                        <a:rPr lang="en-US" sz="1600" b="0" strike="noStrike" dirty="0">
                          <a:solidFill>
                            <a:srgbClr val="000000"/>
                          </a:solidFill>
                          <a:latin typeface="Calibri"/>
                          <a:ea typeface="Calibri"/>
                          <a:cs typeface="Calibri"/>
                          <a:sym typeface="Calibri"/>
                        </a:rPr>
                        <a:t>Maintain the service catalogue</a:t>
                      </a:r>
                      <a:endParaRPr sz="1800" b="0" strike="noStrike" dirty="0">
                        <a:solidFill>
                          <a:srgbClr val="000000"/>
                        </a:solidFill>
                        <a:latin typeface="Wingdings" panose="05000000000000000000" pitchFamily="2" charset="2"/>
                        <a:ea typeface="Arial"/>
                        <a:cs typeface="Arial"/>
                        <a:sym typeface="Arial"/>
                      </a:endParaRPr>
                    </a:p>
                    <a:p>
                      <a:pPr marL="285840" marR="0" lvl="0" indent="-285480" algn="l" rtl="0">
                        <a:lnSpc>
                          <a:spcPct val="100000"/>
                        </a:lnSpc>
                        <a:spcBef>
                          <a:spcPts val="0"/>
                        </a:spcBef>
                        <a:spcAft>
                          <a:spcPts val="0"/>
                        </a:spcAft>
                        <a:buClr>
                          <a:srgbClr val="000000"/>
                        </a:buClr>
                        <a:buSzPts val="1600"/>
                        <a:buFont typeface="Arial"/>
                        <a:buChar char="•"/>
                      </a:pPr>
                      <a:r>
                        <a:rPr lang="en-US" sz="1600" b="0" strike="noStrike" dirty="0">
                          <a:solidFill>
                            <a:srgbClr val="000000"/>
                          </a:solidFill>
                          <a:latin typeface="Calibri"/>
                          <a:ea typeface="Calibri"/>
                          <a:cs typeface="Calibri"/>
                          <a:sym typeface="Calibri"/>
                        </a:rPr>
                        <a:t>Manage updates to the service catalogue</a:t>
                      </a:r>
                      <a:endParaRPr sz="1800" b="0" strike="noStrike" dirty="0">
                        <a:solidFill>
                          <a:srgbClr val="000000"/>
                        </a:solidFill>
                        <a:latin typeface="Wingdings" panose="05000000000000000000" pitchFamily="2" charset="2"/>
                        <a:ea typeface="Arial"/>
                        <a:cs typeface="Arial"/>
                        <a:sym typeface="Arial"/>
                      </a:endParaRPr>
                    </a:p>
                    <a:p>
                      <a:pPr marL="285840" marR="0" lvl="0" indent="-285480" algn="l" rtl="0">
                        <a:lnSpc>
                          <a:spcPct val="100000"/>
                        </a:lnSpc>
                        <a:spcBef>
                          <a:spcPts val="0"/>
                        </a:spcBef>
                        <a:spcAft>
                          <a:spcPts val="0"/>
                        </a:spcAft>
                        <a:buClr>
                          <a:srgbClr val="000000"/>
                        </a:buClr>
                        <a:buSzPts val="1600"/>
                        <a:buFont typeface="Arial"/>
                        <a:buChar char="•"/>
                      </a:pPr>
                      <a:r>
                        <a:rPr lang="en-US" sz="1600" b="0" strike="noStrike" dirty="0">
                          <a:solidFill>
                            <a:srgbClr val="000000"/>
                          </a:solidFill>
                          <a:latin typeface="Calibri"/>
                          <a:ea typeface="Calibri"/>
                          <a:cs typeface="Calibri"/>
                          <a:sym typeface="Calibri"/>
                        </a:rPr>
                        <a:t>Ensure the service catalogue is aligned with the service portfolio</a:t>
                      </a:r>
                      <a:endParaRPr sz="1800" b="0" strike="noStrike" dirty="0">
                        <a:solidFill>
                          <a:srgbClr val="000000"/>
                        </a:solidFill>
                        <a:latin typeface="Wingdings" panose="05000000000000000000" pitchFamily="2" charset="2"/>
                        <a:ea typeface="Arial"/>
                        <a:cs typeface="Arial"/>
                        <a:sym typeface="Arial"/>
                      </a:endParaRPr>
                    </a:p>
                    <a:p>
                      <a:pPr marL="285840" marR="0" lvl="0" indent="-285480" algn="l" rtl="0">
                        <a:lnSpc>
                          <a:spcPct val="100000"/>
                        </a:lnSpc>
                        <a:spcBef>
                          <a:spcPts val="0"/>
                        </a:spcBef>
                        <a:spcAft>
                          <a:spcPts val="0"/>
                        </a:spcAft>
                        <a:buClr>
                          <a:srgbClr val="000000"/>
                        </a:buClr>
                        <a:buSzPts val="1600"/>
                        <a:buFont typeface="Arial"/>
                        <a:buChar char="•"/>
                      </a:pPr>
                      <a:r>
                        <a:rPr lang="en-US" sz="1600" b="0" strike="noStrike" dirty="0">
                          <a:solidFill>
                            <a:srgbClr val="000000"/>
                          </a:solidFill>
                          <a:latin typeface="Calibri"/>
                          <a:ea typeface="Calibri"/>
                          <a:cs typeface="Calibri"/>
                          <a:sym typeface="Calibri"/>
                        </a:rPr>
                        <a:t>Negotiate SLAs with customers</a:t>
                      </a:r>
                      <a:endParaRPr sz="1800" b="0" strike="noStrike" dirty="0">
                        <a:solidFill>
                          <a:srgbClr val="000000"/>
                        </a:solidFill>
                        <a:latin typeface="Wingdings" panose="05000000000000000000" pitchFamily="2" charset="2"/>
                        <a:ea typeface="Arial"/>
                        <a:cs typeface="Arial"/>
                        <a:sym typeface="Arial"/>
                      </a:endParaRPr>
                    </a:p>
                    <a:p>
                      <a:pPr marL="285840" marR="0" lvl="0" indent="-285480" algn="l" rtl="0">
                        <a:lnSpc>
                          <a:spcPct val="100000"/>
                        </a:lnSpc>
                        <a:spcBef>
                          <a:spcPts val="0"/>
                        </a:spcBef>
                        <a:spcAft>
                          <a:spcPts val="0"/>
                        </a:spcAft>
                        <a:buClr>
                          <a:srgbClr val="000000"/>
                        </a:buClr>
                        <a:buSzPts val="1600"/>
                        <a:buFont typeface="Arial"/>
                        <a:buChar char="•"/>
                      </a:pPr>
                      <a:r>
                        <a:rPr lang="en-US" sz="1600" b="0" strike="noStrike" dirty="0">
                          <a:solidFill>
                            <a:srgbClr val="000000"/>
                          </a:solidFill>
                          <a:latin typeface="Calibri"/>
                          <a:ea typeface="Calibri"/>
                          <a:cs typeface="Calibri"/>
                          <a:sym typeface="Calibri"/>
                        </a:rPr>
                        <a:t>Propose and negotiate OLAs with internal groups or federation members</a:t>
                      </a:r>
                      <a:endParaRPr sz="1800" b="0" strike="noStrike" dirty="0">
                        <a:solidFill>
                          <a:srgbClr val="000000"/>
                        </a:solidFill>
                        <a:latin typeface="Wingdings" panose="05000000000000000000" pitchFamily="2" charset="2"/>
                        <a:ea typeface="Arial"/>
                        <a:cs typeface="Arial"/>
                        <a:sym typeface="Arial"/>
                      </a:endParaRPr>
                    </a:p>
                    <a:p>
                      <a:pPr marL="285840" marR="0" lvl="0" indent="-285480" algn="l" rtl="0">
                        <a:lnSpc>
                          <a:spcPct val="100000"/>
                        </a:lnSpc>
                        <a:spcBef>
                          <a:spcPts val="0"/>
                        </a:spcBef>
                        <a:spcAft>
                          <a:spcPts val="0"/>
                        </a:spcAft>
                        <a:buClr>
                          <a:srgbClr val="000000"/>
                        </a:buClr>
                        <a:buSzPts val="1600"/>
                        <a:buFont typeface="Arial"/>
                        <a:buChar char="•"/>
                      </a:pPr>
                      <a:r>
                        <a:rPr lang="en-US" sz="1600" b="0" strike="noStrike" dirty="0">
                          <a:solidFill>
                            <a:srgbClr val="000000"/>
                          </a:solidFill>
                          <a:latin typeface="Calibri"/>
                          <a:ea typeface="Calibri"/>
                          <a:cs typeface="Calibri"/>
                          <a:sym typeface="Calibri"/>
                        </a:rPr>
                        <a:t>Propose and negotiate UAs with external suppliers</a:t>
                      </a:r>
                      <a:endParaRPr sz="1800" b="0" strike="noStrike" dirty="0">
                        <a:solidFill>
                          <a:srgbClr val="000000"/>
                        </a:solidFill>
                        <a:latin typeface="Wingdings" panose="05000000000000000000" pitchFamily="2" charset="2"/>
                        <a:ea typeface="Arial"/>
                        <a:cs typeface="Arial"/>
                        <a:sym typeface="Arial"/>
                      </a:endParaRPr>
                    </a:p>
                    <a:p>
                      <a:pPr marL="285840" marR="0" lvl="0" indent="-285480" algn="l" rtl="0">
                        <a:lnSpc>
                          <a:spcPct val="100000"/>
                        </a:lnSpc>
                        <a:spcBef>
                          <a:spcPts val="0"/>
                        </a:spcBef>
                        <a:spcAft>
                          <a:spcPts val="0"/>
                        </a:spcAft>
                        <a:buClr>
                          <a:srgbClr val="000000"/>
                        </a:buClr>
                        <a:buSzPts val="1600"/>
                        <a:buFont typeface="Arial"/>
                        <a:buChar char="•"/>
                      </a:pPr>
                      <a:r>
                        <a:rPr lang="en-US" sz="1600" b="0" strike="noStrike" dirty="0">
                          <a:solidFill>
                            <a:srgbClr val="000000"/>
                          </a:solidFill>
                          <a:latin typeface="Calibri"/>
                          <a:ea typeface="Calibri"/>
                          <a:cs typeface="Calibri"/>
                          <a:sym typeface="Calibri"/>
                        </a:rPr>
                        <a:t>Ensure that all SLAs, OLAs and UAs are documented in a consistent manner</a:t>
                      </a:r>
                      <a:endParaRPr sz="1800" b="0" strike="noStrike" dirty="0">
                        <a:solidFill>
                          <a:srgbClr val="000000"/>
                        </a:solidFill>
                        <a:latin typeface="Wingdings" panose="05000000000000000000" pitchFamily="2" charset="2"/>
                        <a:ea typeface="Arial"/>
                        <a:cs typeface="Arial"/>
                        <a:sym typeface="Arial"/>
                      </a:endParaRPr>
                    </a:p>
                    <a:p>
                      <a:pPr marL="285840" marR="0" lvl="0" indent="-285480" algn="l" rtl="0">
                        <a:lnSpc>
                          <a:spcPct val="100000"/>
                        </a:lnSpc>
                        <a:spcBef>
                          <a:spcPts val="0"/>
                        </a:spcBef>
                        <a:spcAft>
                          <a:spcPts val="0"/>
                        </a:spcAft>
                        <a:buClr>
                          <a:srgbClr val="000000"/>
                        </a:buClr>
                        <a:buSzPts val="1600"/>
                        <a:buFont typeface="Arial"/>
                        <a:buChar char="•"/>
                      </a:pPr>
                      <a:r>
                        <a:rPr lang="en-US" sz="1600" b="0" strike="noStrike" dirty="0">
                          <a:solidFill>
                            <a:srgbClr val="000000"/>
                          </a:solidFill>
                          <a:latin typeface="Calibri"/>
                          <a:ea typeface="Calibri"/>
                          <a:cs typeface="Calibri"/>
                          <a:sym typeface="Calibri"/>
                        </a:rPr>
                        <a:t>Approve new or changed SLAs, OLAs and UAs</a:t>
                      </a:r>
                      <a:endParaRPr sz="1800" b="0" strike="noStrike" dirty="0">
                        <a:solidFill>
                          <a:srgbClr val="000000"/>
                        </a:solidFill>
                        <a:latin typeface="Wingdings" panose="05000000000000000000" pitchFamily="2" charset="2"/>
                        <a:ea typeface="Arial"/>
                        <a:cs typeface="Arial"/>
                        <a:sym typeface="Arial"/>
                      </a:endParaRPr>
                    </a:p>
                    <a:p>
                      <a:pPr marL="285840" marR="0" lvl="0" indent="-285480" algn="l" rtl="0">
                        <a:lnSpc>
                          <a:spcPct val="100000"/>
                        </a:lnSpc>
                        <a:spcBef>
                          <a:spcPts val="0"/>
                        </a:spcBef>
                        <a:spcAft>
                          <a:spcPts val="0"/>
                        </a:spcAft>
                        <a:buClr>
                          <a:srgbClr val="000000"/>
                        </a:buClr>
                        <a:buSzPts val="1600"/>
                        <a:buFont typeface="Arial"/>
                        <a:buChar char="•"/>
                      </a:pPr>
                      <a:r>
                        <a:rPr lang="en-US" sz="1600" b="0" strike="noStrike" dirty="0">
                          <a:solidFill>
                            <a:srgbClr val="000000"/>
                          </a:solidFill>
                          <a:latin typeface="Calibri"/>
                          <a:ea typeface="Calibri"/>
                          <a:cs typeface="Calibri"/>
                          <a:sym typeface="Calibri"/>
                        </a:rPr>
                        <a:t>Ensure SLAs, OLAs and UAs are aligned to each other</a:t>
                      </a:r>
                      <a:endParaRPr sz="1800" b="0" strike="noStrike" dirty="0">
                        <a:solidFill>
                          <a:srgbClr val="000000"/>
                        </a:solidFill>
                        <a:latin typeface="Wingdings" panose="05000000000000000000" pitchFamily="2" charset="2"/>
                        <a:ea typeface="Arial"/>
                        <a:cs typeface="Arial"/>
                        <a:sym typeface="Arial"/>
                      </a:endParaRPr>
                    </a:p>
                  </a:txBody>
                  <a:tcPr marL="91450" marR="91450" marT="45725" marB="45725">
                    <a:lnL w="12225" cap="flat" cmpd="sng">
                      <a:solidFill>
                        <a:srgbClr val="FFFFFF"/>
                      </a:solidFill>
                      <a:prstDash val="solid"/>
                      <a:round/>
                      <a:headEnd type="none" w="sm" len="sm"/>
                      <a:tailEnd type="none" w="sm" len="sm"/>
                    </a:lnL>
                    <a:lnR w="12225" cap="flat" cmpd="sng">
                      <a:solidFill>
                        <a:srgbClr val="FFFFFF"/>
                      </a:solidFill>
                      <a:prstDash val="solid"/>
                      <a:round/>
                      <a:headEnd type="none" w="sm" len="sm"/>
                      <a:tailEnd type="none" w="sm" len="sm"/>
                    </a:lnR>
                    <a:lnT w="12225" cap="flat" cmpd="sng">
                      <a:solidFill>
                        <a:srgbClr val="FFFFFF"/>
                      </a:solidFill>
                      <a:prstDash val="solid"/>
                      <a:round/>
                      <a:headEnd type="none" w="sm" len="sm"/>
                      <a:tailEnd type="none" w="sm" len="sm"/>
                    </a:lnT>
                    <a:lnB w="12225" cap="flat" cmpd="sng">
                      <a:solidFill>
                        <a:srgbClr val="FFFFFF"/>
                      </a:solidFill>
                      <a:prstDash val="solid"/>
                      <a:round/>
                      <a:headEnd type="none" w="sm" len="sm"/>
                      <a:tailEnd type="none" w="sm" len="sm"/>
                    </a:lnB>
                    <a:solidFill>
                      <a:srgbClr val="E9ECF3"/>
                    </a:solidFill>
                  </a:tcPr>
                </a:tc>
                <a:tc>
                  <a:txBody>
                    <a:bodyPr/>
                    <a:lstStyle/>
                    <a:p>
                      <a:pPr marL="0" marR="0" lvl="0" indent="0" algn="l" rtl="0">
                        <a:lnSpc>
                          <a:spcPct val="100000"/>
                        </a:lnSpc>
                        <a:spcBef>
                          <a:spcPts val="0"/>
                        </a:spcBef>
                        <a:spcAft>
                          <a:spcPts val="0"/>
                        </a:spcAft>
                        <a:buNone/>
                      </a:pPr>
                      <a:r>
                        <a:rPr lang="en-US" sz="1600" b="0" strike="noStrike" dirty="0">
                          <a:solidFill>
                            <a:srgbClr val="000000"/>
                          </a:solidFill>
                          <a:latin typeface="Calibri"/>
                          <a:ea typeface="Calibri"/>
                          <a:cs typeface="Calibri"/>
                          <a:sym typeface="Calibri"/>
                        </a:rPr>
                        <a:t>1 in total</a:t>
                      </a:r>
                      <a:endParaRPr sz="1800" b="0" strike="noStrike" dirty="0">
                        <a:solidFill>
                          <a:srgbClr val="000000"/>
                        </a:solidFill>
                        <a:latin typeface="Wingdings" panose="05000000000000000000" pitchFamily="2" charset="2"/>
                        <a:ea typeface="Arial"/>
                        <a:cs typeface="Arial"/>
                        <a:sym typeface="Arial"/>
                      </a:endParaRPr>
                    </a:p>
                  </a:txBody>
                  <a:tcPr marL="91450" marR="91450" marT="45725" marB="45725">
                    <a:lnL w="12225" cap="flat" cmpd="sng">
                      <a:solidFill>
                        <a:srgbClr val="FFFFFF"/>
                      </a:solidFill>
                      <a:prstDash val="solid"/>
                      <a:round/>
                      <a:headEnd type="none" w="sm" len="sm"/>
                      <a:tailEnd type="none" w="sm" len="sm"/>
                    </a:lnL>
                    <a:lnR w="12225" cap="flat" cmpd="sng">
                      <a:solidFill>
                        <a:srgbClr val="FFFFFF"/>
                      </a:solidFill>
                      <a:prstDash val="solid"/>
                      <a:round/>
                      <a:headEnd type="none" w="sm" len="sm"/>
                      <a:tailEnd type="none" w="sm" len="sm"/>
                    </a:lnR>
                    <a:lnT w="12225" cap="flat" cmpd="sng">
                      <a:solidFill>
                        <a:srgbClr val="FFFFFF"/>
                      </a:solidFill>
                      <a:prstDash val="solid"/>
                      <a:round/>
                      <a:headEnd type="none" w="sm" len="sm"/>
                      <a:tailEnd type="none" w="sm" len="sm"/>
                    </a:lnT>
                    <a:lnB w="12225" cap="flat" cmpd="sng">
                      <a:solidFill>
                        <a:srgbClr val="FFFFFF"/>
                      </a:solidFill>
                      <a:prstDash val="solid"/>
                      <a:round/>
                      <a:headEnd type="none" w="sm" len="sm"/>
                      <a:tailEnd type="none" w="sm" len="sm"/>
                    </a:lnB>
                    <a:solidFill>
                      <a:srgbClr val="E9ECF3"/>
                    </a:solidFill>
                  </a:tcPr>
                </a:tc>
                <a:extLst>
                  <a:ext uri="{0D108BD9-81ED-4DB2-BD59-A6C34878D82A}">
                    <a16:rowId xmlns:a16="http://schemas.microsoft.com/office/drawing/2014/main" val="10002"/>
                  </a:ext>
                </a:extLst>
              </a:tr>
            </a:tbl>
          </a:graphicData>
        </a:graphic>
      </p:graphicFrame>
      <p:sp>
        <p:nvSpPr>
          <p:cNvPr id="1164" name="Google Shape;1164;p90"/>
          <p:cNvSpPr txBox="1"/>
          <p:nvPr/>
        </p:nvSpPr>
        <p:spPr>
          <a:xfrm>
            <a:off x="8077080" y="6430680"/>
            <a:ext cx="2133360" cy="36468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None/>
            </a:pPr>
            <a:fld id="{00000000-1234-1234-1234-123412341234}" type="slidenum">
              <a:rPr lang="en-US" sz="1200">
                <a:solidFill>
                  <a:srgbClr val="8B8B8B"/>
                </a:solidFill>
                <a:latin typeface="Calibri"/>
                <a:ea typeface="Calibri"/>
                <a:cs typeface="Calibri"/>
                <a:sym typeface="Calibri"/>
              </a:rPr>
              <a:t>100</a:t>
            </a:fld>
            <a:endParaRPr sz="1400">
              <a:solidFill>
                <a:srgbClr val="000000"/>
              </a:solidFill>
              <a:latin typeface="Times New Roman"/>
              <a:ea typeface="Times New Roman"/>
              <a:cs typeface="Times New Roman"/>
              <a:sym typeface="Times New Roman"/>
            </a:endParaRPr>
          </a:p>
        </p:txBody>
      </p:sp>
      <p:sp>
        <p:nvSpPr>
          <p:cNvPr id="1165" name="Google Shape;1165;p90"/>
          <p:cNvSpPr txBox="1">
            <a:spLocks noGrp="1"/>
          </p:cNvSpPr>
          <p:nvPr>
            <p:ph type="title"/>
          </p:nvPr>
        </p:nvSpPr>
        <p:spPr>
          <a:xfrm>
            <a:off x="609601" y="274641"/>
            <a:ext cx="9058101" cy="1047859"/>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205595"/>
              </a:buClr>
              <a:buSzPts val="3200"/>
              <a:buFont typeface="Calibri"/>
              <a:buNone/>
            </a:pPr>
            <a:r>
              <a:rPr lang="en-US">
                <a:latin typeface="Calibri" panose="020F0502020204030204" pitchFamily="34" charset="0"/>
                <a:ea typeface="Calibri" panose="020F0502020204030204" pitchFamily="34" charset="0"/>
                <a:cs typeface="Calibri" panose="020F0502020204030204" pitchFamily="34" charset="0"/>
              </a:rPr>
              <a:t>SLM: Roles </a:t>
            </a:r>
            <a:r>
              <a:rPr lang="en-US" sz="2000">
                <a:solidFill>
                  <a:srgbClr val="7F7F7F"/>
                </a:solidFill>
                <a:latin typeface="Calibri" panose="020F0502020204030204" pitchFamily="34" charset="0"/>
                <a:ea typeface="Calibri" panose="020F0502020204030204" pitchFamily="34" charset="0"/>
                <a:cs typeface="Calibri" panose="020F0502020204030204" pitchFamily="34" charset="0"/>
              </a:rPr>
              <a:t>according to </a:t>
            </a:r>
            <a:r>
              <a:rPr lang="en-US" sz="2000" b="1">
                <a:solidFill>
                  <a:srgbClr val="7F7F7F"/>
                </a:solidFill>
                <a:latin typeface="Calibri" panose="020F0502020204030204" pitchFamily="34" charset="0"/>
                <a:ea typeface="Calibri" panose="020F0502020204030204" pitchFamily="34" charset="0"/>
                <a:cs typeface="Calibri" panose="020F0502020204030204" pitchFamily="34" charset="0"/>
              </a:rPr>
              <a:t>FitSM-3</a:t>
            </a:r>
            <a:endParaRPr>
              <a:latin typeface="Calibri" panose="020F0502020204030204" pitchFamily="34" charset="0"/>
              <a:ea typeface="Calibri" panose="020F0502020204030204" pitchFamily="34" charset="0"/>
              <a:cs typeface="Calibri" panose="020F0502020204030204" pitchFamily="34" charset="0"/>
            </a:endParaRPr>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Shape 1169"/>
        <p:cNvGrpSpPr/>
        <p:nvPr/>
      </p:nvGrpSpPr>
      <p:grpSpPr>
        <a:xfrm>
          <a:off x="0" y="0"/>
          <a:ext cx="0" cy="0"/>
          <a:chOff x="0" y="0"/>
          <a:chExt cx="0" cy="0"/>
        </a:xfrm>
      </p:grpSpPr>
      <p:graphicFrame>
        <p:nvGraphicFramePr>
          <p:cNvPr id="1170" name="Google Shape;1170;p91"/>
          <p:cNvGraphicFramePr/>
          <p:nvPr/>
        </p:nvGraphicFramePr>
        <p:xfrm>
          <a:off x="1981200" y="1697040"/>
          <a:ext cx="8229225" cy="3535700"/>
        </p:xfrm>
        <a:graphic>
          <a:graphicData uri="http://schemas.openxmlformats.org/drawingml/2006/table">
            <a:tbl>
              <a:tblPr>
                <a:noFill/>
                <a:tableStyleId>{B7C923D3-F65D-4894-B679-2D3CD31ECE08}</a:tableStyleId>
              </a:tblPr>
              <a:tblGrid>
                <a:gridCol w="1807200">
                  <a:extLst>
                    <a:ext uri="{9D8B030D-6E8A-4147-A177-3AD203B41FA5}">
                      <a16:colId xmlns:a16="http://schemas.microsoft.com/office/drawing/2014/main" val="20000"/>
                    </a:ext>
                  </a:extLst>
                </a:gridCol>
                <a:gridCol w="4555075">
                  <a:extLst>
                    <a:ext uri="{9D8B030D-6E8A-4147-A177-3AD203B41FA5}">
                      <a16:colId xmlns:a16="http://schemas.microsoft.com/office/drawing/2014/main" val="20001"/>
                    </a:ext>
                  </a:extLst>
                </a:gridCol>
                <a:gridCol w="1866950">
                  <a:extLst>
                    <a:ext uri="{9D8B030D-6E8A-4147-A177-3AD203B41FA5}">
                      <a16:colId xmlns:a16="http://schemas.microsoft.com/office/drawing/2014/main" val="20002"/>
                    </a:ext>
                  </a:extLst>
                </a:gridCol>
              </a:tblGrid>
              <a:tr h="445325">
                <a:tc>
                  <a:txBody>
                    <a:bodyPr/>
                    <a:lstStyle/>
                    <a:p>
                      <a:pPr marL="0" marR="0" lvl="0" indent="0" algn="l" rtl="0">
                        <a:lnSpc>
                          <a:spcPct val="100000"/>
                        </a:lnSpc>
                        <a:spcBef>
                          <a:spcPts val="0"/>
                        </a:spcBef>
                        <a:spcAft>
                          <a:spcPts val="0"/>
                        </a:spcAft>
                        <a:buNone/>
                      </a:pPr>
                      <a:r>
                        <a:rPr lang="en-US" sz="1800" b="1" strike="noStrike" dirty="0">
                          <a:solidFill>
                            <a:srgbClr val="FFFFFF"/>
                          </a:solidFill>
                          <a:latin typeface="Calibri"/>
                          <a:ea typeface="Calibri"/>
                          <a:cs typeface="Calibri"/>
                          <a:sym typeface="Calibri"/>
                        </a:rPr>
                        <a:t>Role</a:t>
                      </a:r>
                      <a:endParaRPr sz="1800" b="0" strike="noStrike" dirty="0">
                        <a:solidFill>
                          <a:srgbClr val="000000"/>
                        </a:solidFill>
                        <a:latin typeface="Wingdings" panose="05000000000000000000" pitchFamily="2" charset="2"/>
                        <a:ea typeface="Arial"/>
                        <a:cs typeface="Arial"/>
                        <a:sym typeface="Arial"/>
                      </a:endParaRPr>
                    </a:p>
                  </a:txBody>
                  <a:tcPr marL="91450" marR="91450" marT="45725" marB="45725">
                    <a:lnL w="12225" cap="flat" cmpd="sng">
                      <a:solidFill>
                        <a:srgbClr val="FFFFFF"/>
                      </a:solidFill>
                      <a:prstDash val="solid"/>
                      <a:round/>
                      <a:headEnd type="none" w="sm" len="sm"/>
                      <a:tailEnd type="none" w="sm" len="sm"/>
                    </a:lnL>
                    <a:lnR w="12225" cap="flat" cmpd="sng">
                      <a:solidFill>
                        <a:srgbClr val="FFFFFF"/>
                      </a:solidFill>
                      <a:prstDash val="solid"/>
                      <a:round/>
                      <a:headEnd type="none" w="sm" len="sm"/>
                      <a:tailEnd type="none" w="sm" len="sm"/>
                    </a:lnR>
                    <a:lnT w="12225" cap="flat" cmpd="sng">
                      <a:solidFill>
                        <a:srgbClr val="FFFFFF"/>
                      </a:solidFill>
                      <a:prstDash val="solid"/>
                      <a:round/>
                      <a:headEnd type="none" w="sm" len="sm"/>
                      <a:tailEnd type="none" w="sm" len="sm"/>
                    </a:lnT>
                    <a:lnB w="38150" cap="flat" cmpd="sng">
                      <a:solidFill>
                        <a:srgbClr val="FFFFFF"/>
                      </a:solidFill>
                      <a:prstDash val="solid"/>
                      <a:round/>
                      <a:headEnd type="none" w="sm" len="sm"/>
                      <a:tailEnd type="none" w="sm" len="sm"/>
                    </a:lnB>
                    <a:solidFill>
                      <a:srgbClr val="4F81BD"/>
                    </a:solidFill>
                  </a:tcPr>
                </a:tc>
                <a:tc>
                  <a:txBody>
                    <a:bodyPr/>
                    <a:lstStyle/>
                    <a:p>
                      <a:pPr marL="0" marR="0" lvl="0" indent="0" algn="l" rtl="0">
                        <a:lnSpc>
                          <a:spcPct val="100000"/>
                        </a:lnSpc>
                        <a:spcBef>
                          <a:spcPts val="0"/>
                        </a:spcBef>
                        <a:spcAft>
                          <a:spcPts val="0"/>
                        </a:spcAft>
                        <a:buNone/>
                      </a:pPr>
                      <a:r>
                        <a:rPr lang="en-US" sz="1800" b="1" strike="noStrike" dirty="0">
                          <a:solidFill>
                            <a:srgbClr val="FFFFFF"/>
                          </a:solidFill>
                          <a:latin typeface="Calibri"/>
                          <a:ea typeface="Calibri"/>
                          <a:cs typeface="Calibri"/>
                          <a:sym typeface="Calibri"/>
                        </a:rPr>
                        <a:t>Tasks</a:t>
                      </a:r>
                      <a:endParaRPr sz="1800" b="0" strike="noStrike" dirty="0">
                        <a:solidFill>
                          <a:srgbClr val="000000"/>
                        </a:solidFill>
                        <a:latin typeface="Wingdings" panose="05000000000000000000" pitchFamily="2" charset="2"/>
                        <a:ea typeface="Arial"/>
                        <a:cs typeface="Arial"/>
                        <a:sym typeface="Arial"/>
                      </a:endParaRPr>
                    </a:p>
                  </a:txBody>
                  <a:tcPr marL="91450" marR="91450" marT="45725" marB="45725">
                    <a:lnL w="12225" cap="flat" cmpd="sng">
                      <a:solidFill>
                        <a:srgbClr val="FFFFFF"/>
                      </a:solidFill>
                      <a:prstDash val="solid"/>
                      <a:round/>
                      <a:headEnd type="none" w="sm" len="sm"/>
                      <a:tailEnd type="none" w="sm" len="sm"/>
                    </a:lnL>
                    <a:lnR w="12225" cap="flat" cmpd="sng">
                      <a:solidFill>
                        <a:srgbClr val="FFFFFF"/>
                      </a:solidFill>
                      <a:prstDash val="solid"/>
                      <a:round/>
                      <a:headEnd type="none" w="sm" len="sm"/>
                      <a:tailEnd type="none" w="sm" len="sm"/>
                    </a:lnR>
                    <a:lnT w="12225" cap="flat" cmpd="sng">
                      <a:solidFill>
                        <a:srgbClr val="FFFFFF"/>
                      </a:solidFill>
                      <a:prstDash val="solid"/>
                      <a:round/>
                      <a:headEnd type="none" w="sm" len="sm"/>
                      <a:tailEnd type="none" w="sm" len="sm"/>
                    </a:lnT>
                    <a:lnB w="38150" cap="flat" cmpd="sng">
                      <a:solidFill>
                        <a:srgbClr val="FFFFFF"/>
                      </a:solidFill>
                      <a:prstDash val="solid"/>
                      <a:round/>
                      <a:headEnd type="none" w="sm" len="sm"/>
                      <a:tailEnd type="none" w="sm" len="sm"/>
                    </a:lnB>
                    <a:solidFill>
                      <a:srgbClr val="4F81BD"/>
                    </a:solidFill>
                  </a:tcPr>
                </a:tc>
                <a:tc>
                  <a:txBody>
                    <a:bodyPr/>
                    <a:lstStyle/>
                    <a:p>
                      <a:pPr marL="0" marR="0" lvl="0" indent="0" algn="l" rtl="0">
                        <a:lnSpc>
                          <a:spcPct val="100000"/>
                        </a:lnSpc>
                        <a:spcBef>
                          <a:spcPts val="0"/>
                        </a:spcBef>
                        <a:spcAft>
                          <a:spcPts val="0"/>
                        </a:spcAft>
                        <a:buNone/>
                      </a:pPr>
                      <a:r>
                        <a:rPr lang="en-US" sz="1400" b="1" strike="noStrike" dirty="0">
                          <a:solidFill>
                            <a:srgbClr val="FFFFFF"/>
                          </a:solidFill>
                          <a:latin typeface="Calibri"/>
                          <a:ea typeface="Calibri"/>
                          <a:cs typeface="Calibri"/>
                          <a:sym typeface="Calibri"/>
                        </a:rPr>
                        <a:t>Ca. number of persons performing this role</a:t>
                      </a:r>
                      <a:endParaRPr sz="1800" b="0" strike="noStrike" dirty="0">
                        <a:solidFill>
                          <a:srgbClr val="000000"/>
                        </a:solidFill>
                        <a:latin typeface="Wingdings" panose="05000000000000000000" pitchFamily="2" charset="2"/>
                        <a:ea typeface="Arial"/>
                        <a:cs typeface="Arial"/>
                        <a:sym typeface="Arial"/>
                      </a:endParaRPr>
                    </a:p>
                  </a:txBody>
                  <a:tcPr marL="91450" marR="91450" marT="45725" marB="45725">
                    <a:lnL w="12225" cap="flat" cmpd="sng">
                      <a:solidFill>
                        <a:srgbClr val="FFFFFF"/>
                      </a:solidFill>
                      <a:prstDash val="solid"/>
                      <a:round/>
                      <a:headEnd type="none" w="sm" len="sm"/>
                      <a:tailEnd type="none" w="sm" len="sm"/>
                    </a:lnL>
                    <a:lnR w="12225" cap="flat" cmpd="sng">
                      <a:solidFill>
                        <a:srgbClr val="FFFFFF"/>
                      </a:solidFill>
                      <a:prstDash val="solid"/>
                      <a:round/>
                      <a:headEnd type="none" w="sm" len="sm"/>
                      <a:tailEnd type="none" w="sm" len="sm"/>
                    </a:lnR>
                    <a:lnT w="12225" cap="flat" cmpd="sng">
                      <a:solidFill>
                        <a:srgbClr val="FFFFFF"/>
                      </a:solidFill>
                      <a:prstDash val="solid"/>
                      <a:round/>
                      <a:headEnd type="none" w="sm" len="sm"/>
                      <a:tailEnd type="none" w="sm" len="sm"/>
                    </a:lnT>
                    <a:lnB w="38150" cap="flat" cmpd="sng">
                      <a:solidFill>
                        <a:srgbClr val="FFFFFF"/>
                      </a:solidFill>
                      <a:prstDash val="solid"/>
                      <a:round/>
                      <a:headEnd type="none" w="sm" len="sm"/>
                      <a:tailEnd type="none" w="sm" len="sm"/>
                    </a:lnB>
                    <a:solidFill>
                      <a:srgbClr val="4F81BD"/>
                    </a:solidFill>
                  </a:tcPr>
                </a:tc>
                <a:extLst>
                  <a:ext uri="{0D108BD9-81ED-4DB2-BD59-A6C34878D82A}">
                    <a16:rowId xmlns:a16="http://schemas.microsoft.com/office/drawing/2014/main" val="10000"/>
                  </a:ext>
                </a:extLst>
              </a:tr>
              <a:tr h="2506675">
                <a:tc>
                  <a:txBody>
                    <a:bodyPr/>
                    <a:lstStyle/>
                    <a:p>
                      <a:pPr marL="0" marR="0" lvl="0" indent="0" algn="l" rtl="0">
                        <a:lnSpc>
                          <a:spcPct val="100000"/>
                        </a:lnSpc>
                        <a:spcBef>
                          <a:spcPts val="0"/>
                        </a:spcBef>
                        <a:spcAft>
                          <a:spcPts val="0"/>
                        </a:spcAft>
                        <a:buNone/>
                      </a:pPr>
                      <a:r>
                        <a:rPr lang="en-US" sz="1600" b="0" strike="noStrike" dirty="0">
                          <a:solidFill>
                            <a:srgbClr val="000000"/>
                          </a:solidFill>
                          <a:latin typeface="Calibri"/>
                          <a:ea typeface="Calibri"/>
                          <a:cs typeface="Calibri"/>
                          <a:sym typeface="Calibri"/>
                        </a:rPr>
                        <a:t>SLA / OLA / UA owner</a:t>
                      </a:r>
                      <a:endParaRPr sz="1800" b="0" strike="noStrike" dirty="0">
                        <a:solidFill>
                          <a:srgbClr val="000000"/>
                        </a:solidFill>
                        <a:latin typeface="Wingdings" panose="05000000000000000000" pitchFamily="2" charset="2"/>
                        <a:ea typeface="Arial"/>
                        <a:cs typeface="Arial"/>
                        <a:sym typeface="Arial"/>
                      </a:endParaRPr>
                    </a:p>
                  </a:txBody>
                  <a:tcPr marL="91450" marR="91450" marT="45725" marB="45725">
                    <a:lnL w="12225" cap="flat" cmpd="sng">
                      <a:solidFill>
                        <a:srgbClr val="FFFFFF"/>
                      </a:solidFill>
                      <a:prstDash val="solid"/>
                      <a:round/>
                      <a:headEnd type="none" w="sm" len="sm"/>
                      <a:tailEnd type="none" w="sm" len="sm"/>
                    </a:lnL>
                    <a:lnR w="12225" cap="flat" cmpd="sng">
                      <a:solidFill>
                        <a:srgbClr val="FFFFFF"/>
                      </a:solidFill>
                      <a:prstDash val="solid"/>
                      <a:round/>
                      <a:headEnd type="none" w="sm" len="sm"/>
                      <a:tailEnd type="none" w="sm" len="sm"/>
                    </a:lnR>
                    <a:lnT w="38150" cap="flat" cmpd="sng">
                      <a:solidFill>
                        <a:srgbClr val="FFFFFF"/>
                      </a:solidFill>
                      <a:prstDash val="solid"/>
                      <a:round/>
                      <a:headEnd type="none" w="sm" len="sm"/>
                      <a:tailEnd type="none" w="sm" len="sm"/>
                    </a:lnT>
                    <a:lnB w="12225" cap="flat" cmpd="sng">
                      <a:solidFill>
                        <a:srgbClr val="FFFFFF"/>
                      </a:solidFill>
                      <a:prstDash val="solid"/>
                      <a:round/>
                      <a:headEnd type="none" w="sm" len="sm"/>
                      <a:tailEnd type="none" w="sm" len="sm"/>
                    </a:lnB>
                    <a:solidFill>
                      <a:srgbClr val="D0D8E7"/>
                    </a:solidFill>
                  </a:tcPr>
                </a:tc>
                <a:tc>
                  <a:txBody>
                    <a:bodyPr/>
                    <a:lstStyle/>
                    <a:p>
                      <a:pPr marL="285840" marR="0" lvl="0" indent="-285480" algn="l" rtl="0">
                        <a:lnSpc>
                          <a:spcPct val="100000"/>
                        </a:lnSpc>
                        <a:spcBef>
                          <a:spcPts val="0"/>
                        </a:spcBef>
                        <a:spcAft>
                          <a:spcPts val="0"/>
                        </a:spcAft>
                        <a:buClr>
                          <a:srgbClr val="000000"/>
                        </a:buClr>
                        <a:buSzPts val="1600"/>
                        <a:buFont typeface="Arial"/>
                        <a:buChar char="•"/>
                      </a:pPr>
                      <a:r>
                        <a:rPr lang="en-US" sz="1600" b="0" strike="noStrike" dirty="0">
                          <a:solidFill>
                            <a:srgbClr val="000000"/>
                          </a:solidFill>
                          <a:latin typeface="Calibri"/>
                          <a:ea typeface="Calibri"/>
                          <a:cs typeface="Calibri"/>
                          <a:sym typeface="Calibri"/>
                        </a:rPr>
                        <a:t>Maintain the SLA, OLA or UA under his/her ownership and ensure it is specified and documented according to relevant specifications</a:t>
                      </a:r>
                      <a:endParaRPr sz="1800" b="0" strike="noStrike" dirty="0">
                        <a:solidFill>
                          <a:srgbClr val="000000"/>
                        </a:solidFill>
                        <a:latin typeface="Wingdings" panose="05000000000000000000" pitchFamily="2" charset="2"/>
                        <a:ea typeface="Arial"/>
                        <a:cs typeface="Arial"/>
                        <a:sym typeface="Arial"/>
                      </a:endParaRPr>
                    </a:p>
                    <a:p>
                      <a:pPr marL="285840" marR="0" lvl="0" indent="-285480" algn="l" rtl="0">
                        <a:lnSpc>
                          <a:spcPct val="100000"/>
                        </a:lnSpc>
                        <a:spcBef>
                          <a:spcPts val="0"/>
                        </a:spcBef>
                        <a:spcAft>
                          <a:spcPts val="0"/>
                        </a:spcAft>
                        <a:buClr>
                          <a:srgbClr val="000000"/>
                        </a:buClr>
                        <a:buSzPts val="1600"/>
                        <a:buFont typeface="Arial"/>
                        <a:buChar char="•"/>
                      </a:pPr>
                      <a:r>
                        <a:rPr lang="en-US" sz="1600" b="0" strike="noStrike" dirty="0">
                          <a:solidFill>
                            <a:srgbClr val="000000"/>
                          </a:solidFill>
                          <a:latin typeface="Calibri"/>
                          <a:ea typeface="Calibri"/>
                          <a:cs typeface="Calibri"/>
                          <a:sym typeface="Calibri"/>
                        </a:rPr>
                        <a:t>Evaluate the fulfillment of the SLA, OLA or UA</a:t>
                      </a:r>
                      <a:endParaRPr sz="1800" b="0" strike="noStrike" dirty="0">
                        <a:solidFill>
                          <a:srgbClr val="000000"/>
                        </a:solidFill>
                        <a:latin typeface="Wingdings" panose="05000000000000000000" pitchFamily="2" charset="2"/>
                        <a:ea typeface="Arial"/>
                        <a:cs typeface="Arial"/>
                        <a:sym typeface="Arial"/>
                      </a:endParaRPr>
                    </a:p>
                    <a:p>
                      <a:pPr marL="285840" marR="0" lvl="0" indent="-285480" algn="l" rtl="0">
                        <a:lnSpc>
                          <a:spcPct val="100000"/>
                        </a:lnSpc>
                        <a:spcBef>
                          <a:spcPts val="0"/>
                        </a:spcBef>
                        <a:spcAft>
                          <a:spcPts val="0"/>
                        </a:spcAft>
                        <a:buClr>
                          <a:srgbClr val="000000"/>
                        </a:buClr>
                        <a:buSzPts val="1600"/>
                        <a:buFont typeface="Arial"/>
                        <a:buChar char="•"/>
                      </a:pPr>
                      <a:r>
                        <a:rPr lang="en-US" sz="1600" b="0" strike="noStrike" dirty="0">
                          <a:solidFill>
                            <a:srgbClr val="000000"/>
                          </a:solidFill>
                          <a:latin typeface="Calibri"/>
                          <a:ea typeface="Calibri"/>
                          <a:cs typeface="Calibri"/>
                          <a:sym typeface="Calibri"/>
                        </a:rPr>
                        <a:t>Ensure that violations of the targets defined in the SLA, OLA or UA are identified and investigated to prevent future recurrence</a:t>
                      </a:r>
                      <a:endParaRPr sz="1800" b="0" strike="noStrike" dirty="0">
                        <a:solidFill>
                          <a:srgbClr val="000000"/>
                        </a:solidFill>
                        <a:latin typeface="Wingdings" panose="05000000000000000000" pitchFamily="2" charset="2"/>
                        <a:ea typeface="Arial"/>
                        <a:cs typeface="Arial"/>
                        <a:sym typeface="Arial"/>
                      </a:endParaRPr>
                    </a:p>
                    <a:p>
                      <a:pPr marL="285840" marR="0" lvl="0" indent="-285480" algn="l" rtl="0">
                        <a:lnSpc>
                          <a:spcPct val="100000"/>
                        </a:lnSpc>
                        <a:spcBef>
                          <a:spcPts val="0"/>
                        </a:spcBef>
                        <a:spcAft>
                          <a:spcPts val="0"/>
                        </a:spcAft>
                        <a:buClr>
                          <a:srgbClr val="000000"/>
                        </a:buClr>
                        <a:buSzPts val="1600"/>
                        <a:buFont typeface="Arial"/>
                        <a:buChar char="•"/>
                      </a:pPr>
                      <a:r>
                        <a:rPr lang="en-US" sz="1600" b="0" strike="noStrike" dirty="0">
                          <a:solidFill>
                            <a:srgbClr val="000000"/>
                          </a:solidFill>
                          <a:latin typeface="Calibri"/>
                          <a:ea typeface="Calibri"/>
                          <a:cs typeface="Calibri"/>
                          <a:sym typeface="Calibri"/>
                        </a:rPr>
                        <a:t>Perform regular reviews of the SLA, OLA or UA</a:t>
                      </a:r>
                      <a:endParaRPr sz="1800" b="0" strike="noStrike" dirty="0">
                        <a:solidFill>
                          <a:srgbClr val="000000"/>
                        </a:solidFill>
                        <a:latin typeface="Wingdings" panose="05000000000000000000" pitchFamily="2" charset="2"/>
                        <a:ea typeface="Arial"/>
                        <a:cs typeface="Arial"/>
                        <a:sym typeface="Arial"/>
                      </a:endParaRPr>
                    </a:p>
                    <a:p>
                      <a:pPr marL="285840" marR="0" lvl="0" indent="-285480" algn="l" rtl="0">
                        <a:lnSpc>
                          <a:spcPct val="100000"/>
                        </a:lnSpc>
                        <a:spcBef>
                          <a:spcPts val="0"/>
                        </a:spcBef>
                        <a:spcAft>
                          <a:spcPts val="0"/>
                        </a:spcAft>
                        <a:buClr>
                          <a:srgbClr val="000000"/>
                        </a:buClr>
                        <a:buSzPts val="1600"/>
                        <a:buFont typeface="Arial"/>
                        <a:buChar char="•"/>
                      </a:pPr>
                      <a:r>
                        <a:rPr lang="en-US" sz="1600" b="0" strike="noStrike" dirty="0">
                          <a:solidFill>
                            <a:srgbClr val="000000"/>
                          </a:solidFill>
                          <a:latin typeface="Calibri"/>
                          <a:ea typeface="Calibri"/>
                          <a:cs typeface="Calibri"/>
                          <a:sym typeface="Calibri"/>
                        </a:rPr>
                        <a:t>Understand new or changed requirements on the SLA, OLA or UA under his/her ownership, and initiate necessary updates or other follow-up actions</a:t>
                      </a:r>
                      <a:endParaRPr sz="1800" b="0" strike="noStrike" dirty="0">
                        <a:solidFill>
                          <a:srgbClr val="000000"/>
                        </a:solidFill>
                        <a:latin typeface="Wingdings" panose="05000000000000000000" pitchFamily="2" charset="2"/>
                        <a:ea typeface="Arial"/>
                        <a:cs typeface="Arial"/>
                        <a:sym typeface="Arial"/>
                      </a:endParaRPr>
                    </a:p>
                  </a:txBody>
                  <a:tcPr marL="91450" marR="91450" marT="45725" marB="45725">
                    <a:lnL w="12225" cap="flat" cmpd="sng">
                      <a:solidFill>
                        <a:srgbClr val="FFFFFF"/>
                      </a:solidFill>
                      <a:prstDash val="solid"/>
                      <a:round/>
                      <a:headEnd type="none" w="sm" len="sm"/>
                      <a:tailEnd type="none" w="sm" len="sm"/>
                    </a:lnL>
                    <a:lnR w="12225" cap="flat" cmpd="sng">
                      <a:solidFill>
                        <a:srgbClr val="FFFFFF"/>
                      </a:solidFill>
                      <a:prstDash val="solid"/>
                      <a:round/>
                      <a:headEnd type="none" w="sm" len="sm"/>
                      <a:tailEnd type="none" w="sm" len="sm"/>
                    </a:lnR>
                    <a:lnT w="38150" cap="flat" cmpd="sng">
                      <a:solidFill>
                        <a:srgbClr val="FFFFFF"/>
                      </a:solidFill>
                      <a:prstDash val="solid"/>
                      <a:round/>
                      <a:headEnd type="none" w="sm" len="sm"/>
                      <a:tailEnd type="none" w="sm" len="sm"/>
                    </a:lnT>
                    <a:lnB w="12225" cap="flat" cmpd="sng">
                      <a:solidFill>
                        <a:srgbClr val="FFFFFF"/>
                      </a:solidFill>
                      <a:prstDash val="solid"/>
                      <a:round/>
                      <a:headEnd type="none" w="sm" len="sm"/>
                      <a:tailEnd type="none" w="sm" len="sm"/>
                    </a:lnB>
                    <a:solidFill>
                      <a:srgbClr val="D0D8E7"/>
                    </a:solidFill>
                  </a:tcPr>
                </a:tc>
                <a:tc>
                  <a:txBody>
                    <a:bodyPr/>
                    <a:lstStyle/>
                    <a:p>
                      <a:pPr marL="0" marR="0" lvl="0" indent="0" algn="l" rtl="0">
                        <a:lnSpc>
                          <a:spcPct val="100000"/>
                        </a:lnSpc>
                        <a:spcBef>
                          <a:spcPts val="0"/>
                        </a:spcBef>
                        <a:spcAft>
                          <a:spcPts val="0"/>
                        </a:spcAft>
                        <a:buNone/>
                      </a:pPr>
                      <a:r>
                        <a:rPr lang="en-US" sz="1600" b="0" strike="noStrike" dirty="0">
                          <a:solidFill>
                            <a:srgbClr val="000000"/>
                          </a:solidFill>
                          <a:latin typeface="Calibri"/>
                          <a:ea typeface="Calibri"/>
                          <a:cs typeface="Calibri"/>
                          <a:sym typeface="Calibri"/>
                        </a:rPr>
                        <a:t>1 per SLA, OLA and UA</a:t>
                      </a:r>
                      <a:endParaRPr sz="1800" b="0" strike="noStrike" dirty="0">
                        <a:solidFill>
                          <a:srgbClr val="000000"/>
                        </a:solidFill>
                        <a:latin typeface="Wingdings" panose="05000000000000000000" pitchFamily="2" charset="2"/>
                        <a:ea typeface="Arial"/>
                        <a:cs typeface="Arial"/>
                        <a:sym typeface="Arial"/>
                      </a:endParaRPr>
                    </a:p>
                  </a:txBody>
                  <a:tcPr marL="91450" marR="91450" marT="45725" marB="45725">
                    <a:lnL w="12225" cap="flat" cmpd="sng">
                      <a:solidFill>
                        <a:srgbClr val="FFFFFF"/>
                      </a:solidFill>
                      <a:prstDash val="solid"/>
                      <a:round/>
                      <a:headEnd type="none" w="sm" len="sm"/>
                      <a:tailEnd type="none" w="sm" len="sm"/>
                    </a:lnL>
                    <a:lnR w="12225" cap="flat" cmpd="sng">
                      <a:solidFill>
                        <a:srgbClr val="FFFFFF"/>
                      </a:solidFill>
                      <a:prstDash val="solid"/>
                      <a:round/>
                      <a:headEnd type="none" w="sm" len="sm"/>
                      <a:tailEnd type="none" w="sm" len="sm"/>
                    </a:lnR>
                    <a:lnT w="38150" cap="flat" cmpd="sng">
                      <a:solidFill>
                        <a:srgbClr val="FFFFFF"/>
                      </a:solidFill>
                      <a:prstDash val="solid"/>
                      <a:round/>
                      <a:headEnd type="none" w="sm" len="sm"/>
                      <a:tailEnd type="none" w="sm" len="sm"/>
                    </a:lnT>
                    <a:lnB w="12225" cap="flat" cmpd="sng">
                      <a:solidFill>
                        <a:srgbClr val="FFFFFF"/>
                      </a:solidFill>
                      <a:prstDash val="solid"/>
                      <a:round/>
                      <a:headEnd type="none" w="sm" len="sm"/>
                      <a:tailEnd type="none" w="sm" len="sm"/>
                    </a:lnB>
                    <a:solidFill>
                      <a:srgbClr val="D0D8E7"/>
                    </a:solidFill>
                  </a:tcPr>
                </a:tc>
                <a:extLst>
                  <a:ext uri="{0D108BD9-81ED-4DB2-BD59-A6C34878D82A}">
                    <a16:rowId xmlns:a16="http://schemas.microsoft.com/office/drawing/2014/main" val="10001"/>
                  </a:ext>
                </a:extLst>
              </a:tr>
            </a:tbl>
          </a:graphicData>
        </a:graphic>
      </p:graphicFrame>
      <p:sp>
        <p:nvSpPr>
          <p:cNvPr id="1171" name="Google Shape;1171;p91"/>
          <p:cNvSpPr txBox="1"/>
          <p:nvPr/>
        </p:nvSpPr>
        <p:spPr>
          <a:xfrm>
            <a:off x="8077080" y="6430680"/>
            <a:ext cx="2133360" cy="36468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None/>
            </a:pPr>
            <a:fld id="{00000000-1234-1234-1234-123412341234}" type="slidenum">
              <a:rPr lang="en-US" sz="1200">
                <a:solidFill>
                  <a:srgbClr val="8B8B8B"/>
                </a:solidFill>
                <a:latin typeface="Calibri"/>
                <a:ea typeface="Calibri"/>
                <a:cs typeface="Calibri"/>
                <a:sym typeface="Calibri"/>
              </a:rPr>
              <a:t>101</a:t>
            </a:fld>
            <a:endParaRPr sz="1400">
              <a:solidFill>
                <a:srgbClr val="000000"/>
              </a:solidFill>
              <a:latin typeface="Times New Roman"/>
              <a:ea typeface="Times New Roman"/>
              <a:cs typeface="Times New Roman"/>
              <a:sym typeface="Times New Roman"/>
            </a:endParaRPr>
          </a:p>
        </p:txBody>
      </p:sp>
      <p:sp>
        <p:nvSpPr>
          <p:cNvPr id="1172" name="Google Shape;1172;p91"/>
          <p:cNvSpPr txBox="1">
            <a:spLocks noGrp="1"/>
          </p:cNvSpPr>
          <p:nvPr>
            <p:ph type="title"/>
          </p:nvPr>
        </p:nvSpPr>
        <p:spPr>
          <a:xfrm>
            <a:off x="609601" y="274641"/>
            <a:ext cx="9058101" cy="1047859"/>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205595"/>
              </a:buClr>
              <a:buSzPts val="3200"/>
              <a:buFont typeface="Calibri"/>
              <a:buNone/>
            </a:pPr>
            <a:r>
              <a:rPr lang="en-US">
                <a:latin typeface="Calibri" panose="020F0502020204030204" pitchFamily="34" charset="0"/>
                <a:ea typeface="Calibri" panose="020F0502020204030204" pitchFamily="34" charset="0"/>
                <a:cs typeface="Calibri" panose="020F0502020204030204" pitchFamily="34" charset="0"/>
              </a:rPr>
              <a:t>SLM: Roles </a:t>
            </a:r>
            <a:r>
              <a:rPr lang="en-US" sz="2000">
                <a:solidFill>
                  <a:srgbClr val="7F7F7F"/>
                </a:solidFill>
                <a:latin typeface="Calibri" panose="020F0502020204030204" pitchFamily="34" charset="0"/>
                <a:ea typeface="Calibri" panose="020F0502020204030204" pitchFamily="34" charset="0"/>
                <a:cs typeface="Calibri" panose="020F0502020204030204" pitchFamily="34" charset="0"/>
              </a:rPr>
              <a:t>according to </a:t>
            </a:r>
            <a:r>
              <a:rPr lang="en-US" sz="2000" b="1">
                <a:solidFill>
                  <a:srgbClr val="7F7F7F"/>
                </a:solidFill>
                <a:latin typeface="Calibri" panose="020F0502020204030204" pitchFamily="34" charset="0"/>
                <a:ea typeface="Calibri" panose="020F0502020204030204" pitchFamily="34" charset="0"/>
                <a:cs typeface="Calibri" panose="020F0502020204030204" pitchFamily="34" charset="0"/>
              </a:rPr>
              <a:t>FitSM-3</a:t>
            </a:r>
            <a:endParaRPr>
              <a:latin typeface="Calibri" panose="020F0502020204030204" pitchFamily="34" charset="0"/>
              <a:ea typeface="Calibri" panose="020F0502020204030204" pitchFamily="34" charset="0"/>
              <a:cs typeface="Calibri" panose="020F0502020204030204" pitchFamily="34" charset="0"/>
            </a:endParaRPr>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Shape 948"/>
        <p:cNvGrpSpPr/>
        <p:nvPr/>
      </p:nvGrpSpPr>
      <p:grpSpPr>
        <a:xfrm>
          <a:off x="0" y="0"/>
          <a:ext cx="0" cy="0"/>
          <a:chOff x="0" y="0"/>
          <a:chExt cx="0" cy="0"/>
        </a:xfrm>
      </p:grpSpPr>
      <p:sp>
        <p:nvSpPr>
          <p:cNvPr id="949" name="Google Shape;949;p78"/>
          <p:cNvSpPr txBox="1">
            <a:spLocks noGrp="1"/>
          </p:cNvSpPr>
          <p:nvPr>
            <p:ph type="title"/>
          </p:nvPr>
        </p:nvSpPr>
        <p:spPr>
          <a:xfrm>
            <a:off x="609601" y="274641"/>
            <a:ext cx="9058101" cy="1047859"/>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205595"/>
              </a:buClr>
              <a:buSzPts val="3200"/>
              <a:buFont typeface="Calibri"/>
              <a:buNone/>
            </a:pPr>
            <a:r>
              <a:rPr lang="en-US" dirty="0">
                <a:latin typeface="Calibri" panose="020F0502020204030204" pitchFamily="34" charset="0"/>
                <a:ea typeface="Calibri" panose="020F0502020204030204" pitchFamily="34" charset="0"/>
                <a:cs typeface="Calibri" panose="020F0502020204030204" pitchFamily="34" charset="0"/>
              </a:rPr>
              <a:t>SLM: Interfaces</a:t>
            </a:r>
            <a:r>
              <a:rPr lang="en-US" sz="3200" dirty="0">
                <a:solidFill>
                  <a:srgbClr val="7F7F7F"/>
                </a:solidFill>
                <a:latin typeface="Calibri" panose="020F0502020204030204" pitchFamily="34" charset="0"/>
                <a:ea typeface="Calibri" panose="020F0502020204030204" pitchFamily="34" charset="0"/>
                <a:cs typeface="Calibri" panose="020F0502020204030204" pitchFamily="34" charset="0"/>
              </a:rPr>
              <a:t> </a:t>
            </a:r>
            <a:r>
              <a:rPr lang="en-US" sz="2000" dirty="0">
                <a:solidFill>
                  <a:srgbClr val="7F7F7F"/>
                </a:solidFill>
                <a:latin typeface="Calibri" panose="020F0502020204030204" pitchFamily="34" charset="0"/>
                <a:ea typeface="Calibri" panose="020F0502020204030204" pitchFamily="34" charset="0"/>
                <a:cs typeface="Calibri" panose="020F0502020204030204" pitchFamily="34" charset="0"/>
              </a:rPr>
              <a:t>according to </a:t>
            </a:r>
            <a:r>
              <a:rPr lang="en-US" sz="2000" b="1" dirty="0">
                <a:solidFill>
                  <a:srgbClr val="7F7F7F"/>
                </a:solidFill>
                <a:latin typeface="Calibri" panose="020F0502020204030204" pitchFamily="34" charset="0"/>
                <a:ea typeface="Calibri" panose="020F0502020204030204" pitchFamily="34" charset="0"/>
                <a:cs typeface="Calibri" panose="020F0502020204030204" pitchFamily="34" charset="0"/>
              </a:rPr>
              <a:t>FitSM-2</a:t>
            </a:r>
            <a:endParaRPr dirty="0">
              <a:latin typeface="Calibri" panose="020F0502020204030204" pitchFamily="34" charset="0"/>
              <a:ea typeface="Calibri" panose="020F0502020204030204" pitchFamily="34" charset="0"/>
              <a:cs typeface="Calibri" panose="020F0502020204030204" pitchFamily="34" charset="0"/>
            </a:endParaRPr>
          </a:p>
        </p:txBody>
      </p:sp>
      <p:sp>
        <p:nvSpPr>
          <p:cNvPr id="951" name="Google Shape;951;p78"/>
          <p:cNvSpPr txBox="1">
            <a:spLocks noGrp="1"/>
          </p:cNvSpPr>
          <p:nvPr>
            <p:ph type="sldNum" idx="12"/>
          </p:nvPr>
        </p:nvSpPr>
        <p:spPr>
          <a:xfrm>
            <a:off x="8737600" y="643052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102</a:t>
            </a:fld>
            <a:endParaRPr/>
          </a:p>
        </p:txBody>
      </p:sp>
      <p:graphicFrame>
        <p:nvGraphicFramePr>
          <p:cNvPr id="2" name="Diagram 1">
            <a:extLst>
              <a:ext uri="{FF2B5EF4-FFF2-40B4-BE49-F238E27FC236}">
                <a16:creationId xmlns:a16="http://schemas.microsoft.com/office/drawing/2014/main" id="{02FE270F-FC16-0981-4CA4-5ED50F9DB85A}"/>
              </a:ext>
            </a:extLst>
          </p:cNvPr>
          <p:cNvGraphicFramePr/>
          <p:nvPr>
            <p:extLst>
              <p:ext uri="{D42A27DB-BD31-4B8C-83A1-F6EECF244321}">
                <p14:modId xmlns:p14="http://schemas.microsoft.com/office/powerpoint/2010/main" val="3523452181"/>
              </p:ext>
            </p:extLst>
          </p:nvPr>
        </p:nvGraphicFramePr>
        <p:xfrm>
          <a:off x="60761" y="1649692"/>
          <a:ext cx="11159770" cy="497879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10155015"/>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Shape 1184"/>
        <p:cNvGrpSpPr/>
        <p:nvPr/>
      </p:nvGrpSpPr>
      <p:grpSpPr>
        <a:xfrm>
          <a:off x="0" y="0"/>
          <a:ext cx="0" cy="0"/>
          <a:chOff x="0" y="0"/>
          <a:chExt cx="0" cy="0"/>
        </a:xfrm>
      </p:grpSpPr>
      <p:sp>
        <p:nvSpPr>
          <p:cNvPr id="1185" name="Google Shape;1185;p93"/>
          <p:cNvSpPr txBox="1">
            <a:spLocks noGrp="1"/>
          </p:cNvSpPr>
          <p:nvPr>
            <p:ph type="ctrTitle"/>
          </p:nvPr>
        </p:nvSpPr>
        <p:spPr>
          <a:xfrm>
            <a:off x="914400" y="2130428"/>
            <a:ext cx="10363200" cy="14700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205595"/>
              </a:buClr>
              <a:buSzPts val="3200"/>
              <a:buFont typeface="Calibri"/>
              <a:buNone/>
            </a:pPr>
            <a:r>
              <a:rPr lang="en-US" b="1">
                <a:latin typeface="Calibri" panose="020F0502020204030204" pitchFamily="34" charset="0"/>
                <a:ea typeface="Calibri" panose="020F0502020204030204" pitchFamily="34" charset="0"/>
                <a:cs typeface="Calibri" panose="020F0502020204030204" pitchFamily="34" charset="0"/>
              </a:rPr>
              <a:t>Service Reporting Management (SRM)</a:t>
            </a:r>
            <a:endParaRPr>
              <a:latin typeface="Calibri" panose="020F0502020204030204" pitchFamily="34" charset="0"/>
              <a:ea typeface="Calibri" panose="020F0502020204030204" pitchFamily="34" charset="0"/>
              <a:cs typeface="Calibri" panose="020F0502020204030204" pitchFamily="34" charset="0"/>
            </a:endParaRPr>
          </a:p>
        </p:txBody>
      </p:sp>
      <p:sp>
        <p:nvSpPr>
          <p:cNvPr id="1186" name="Google Shape;1186;p93"/>
          <p:cNvSpPr txBox="1">
            <a:spLocks noGrp="1"/>
          </p:cNvSpPr>
          <p:nvPr>
            <p:ph type="sldNum" idx="12"/>
          </p:nvPr>
        </p:nvSpPr>
        <p:spPr>
          <a:xfrm>
            <a:off x="8737600" y="643052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103</a:t>
            </a:fld>
            <a:endParaRPr/>
          </a:p>
        </p:txBody>
      </p:sp>
      <p:sp>
        <p:nvSpPr>
          <p:cNvPr id="1187" name="Google Shape;1187;p93"/>
          <p:cNvSpPr/>
          <p:nvPr/>
        </p:nvSpPr>
        <p:spPr>
          <a:xfrm>
            <a:off x="2895601" y="3933700"/>
            <a:ext cx="6400800" cy="1705100"/>
          </a:xfrm>
          <a:prstGeom prst="snip1Rect">
            <a:avLst>
              <a:gd name="adj" fmla="val 16667"/>
            </a:avLst>
          </a:prstGeom>
          <a:solidFill>
            <a:srgbClr val="93B3D7">
              <a:alpha val="36862"/>
            </a:srgbClr>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1188" name="Google Shape;1188;p93"/>
          <p:cNvSpPr/>
          <p:nvPr/>
        </p:nvSpPr>
        <p:spPr>
          <a:xfrm>
            <a:off x="2969740" y="4040795"/>
            <a:ext cx="1706246" cy="329513"/>
          </a:xfrm>
          <a:prstGeom prst="rect">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dirty="0">
                <a:solidFill>
                  <a:schemeClr val="lt1"/>
                </a:solidFill>
                <a:latin typeface="Calibri"/>
                <a:ea typeface="Calibri"/>
                <a:cs typeface="Calibri"/>
                <a:sym typeface="Calibri"/>
              </a:rPr>
              <a:t>Objective</a:t>
            </a:r>
            <a:endParaRPr dirty="0">
              <a:latin typeface="Wingdings" panose="05000000000000000000" pitchFamily="2" charset="2"/>
            </a:endParaRPr>
          </a:p>
        </p:txBody>
      </p:sp>
      <p:sp>
        <p:nvSpPr>
          <p:cNvPr id="1189" name="Google Shape;1189;p93"/>
          <p:cNvSpPr/>
          <p:nvPr/>
        </p:nvSpPr>
        <p:spPr>
          <a:xfrm>
            <a:off x="2969743" y="4448462"/>
            <a:ext cx="6233017"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0" i="0" u="none" strike="noStrike">
                <a:solidFill>
                  <a:srgbClr val="000000"/>
                </a:solidFill>
                <a:latin typeface="Calibri"/>
                <a:ea typeface="Calibri"/>
                <a:cs typeface="Calibri"/>
                <a:sym typeface="Calibri"/>
              </a:rPr>
              <a:t>To specify reports on services and processes and ensure they are produced and delivered</a:t>
            </a:r>
            <a:endParaRPr sz="1800">
              <a:solidFill>
                <a:schemeClr val="dk1"/>
              </a:solidFill>
              <a:latin typeface="Calibri"/>
              <a:ea typeface="Calibri"/>
              <a:cs typeface="Calibri"/>
              <a:sym typeface="Calibri"/>
            </a:endParaRPr>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Shape 1194"/>
        <p:cNvGrpSpPr/>
        <p:nvPr/>
      </p:nvGrpSpPr>
      <p:grpSpPr>
        <a:xfrm>
          <a:off x="0" y="0"/>
          <a:ext cx="0" cy="0"/>
          <a:chOff x="0" y="0"/>
          <a:chExt cx="0" cy="0"/>
        </a:xfrm>
      </p:grpSpPr>
      <p:sp>
        <p:nvSpPr>
          <p:cNvPr id="1195" name="Google Shape;1195;p94"/>
          <p:cNvSpPr txBox="1">
            <a:spLocks noGrp="1"/>
          </p:cNvSpPr>
          <p:nvPr>
            <p:ph type="title"/>
          </p:nvPr>
        </p:nvSpPr>
        <p:spPr>
          <a:xfrm>
            <a:off x="609601" y="274641"/>
            <a:ext cx="9058101" cy="1047859"/>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205595"/>
              </a:buClr>
              <a:buSzPts val="3200"/>
              <a:buFont typeface="Calibri"/>
              <a:buNone/>
            </a:pPr>
            <a:r>
              <a:rPr lang="en-US">
                <a:latin typeface="Calibri" panose="020F0502020204030204" pitchFamily="34" charset="0"/>
                <a:ea typeface="Calibri" panose="020F0502020204030204" pitchFamily="34" charset="0"/>
                <a:cs typeface="Calibri" panose="020F0502020204030204" pitchFamily="34" charset="0"/>
              </a:rPr>
              <a:t>SRM: Key questions</a:t>
            </a:r>
            <a:endParaRPr>
              <a:latin typeface="Calibri" panose="020F0502020204030204" pitchFamily="34" charset="0"/>
              <a:ea typeface="Calibri" panose="020F0502020204030204" pitchFamily="34" charset="0"/>
              <a:cs typeface="Calibri" panose="020F0502020204030204" pitchFamily="34" charset="0"/>
            </a:endParaRPr>
          </a:p>
        </p:txBody>
      </p:sp>
      <p:grpSp>
        <p:nvGrpSpPr>
          <p:cNvPr id="1196" name="Google Shape;1196;p94"/>
          <p:cNvGrpSpPr/>
          <p:nvPr/>
        </p:nvGrpSpPr>
        <p:grpSpPr>
          <a:xfrm>
            <a:off x="2211518" y="1698675"/>
            <a:ext cx="7768963" cy="4621864"/>
            <a:chOff x="1601918" y="2077"/>
            <a:chExt cx="7768963" cy="4621864"/>
          </a:xfrm>
        </p:grpSpPr>
        <p:sp>
          <p:nvSpPr>
            <p:cNvPr id="1197" name="Google Shape;1197;p94"/>
            <p:cNvSpPr/>
            <p:nvPr/>
          </p:nvSpPr>
          <p:spPr>
            <a:xfrm rot="10800000">
              <a:off x="2073969" y="2077"/>
              <a:ext cx="7296912" cy="944100"/>
            </a:xfrm>
            <a:prstGeom prst="homePlate">
              <a:avLst>
                <a:gd name="adj" fmla="val 5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Wingdings" panose="05000000000000000000" pitchFamily="2" charset="2"/>
              </a:endParaRPr>
            </a:p>
          </p:txBody>
        </p:sp>
        <p:sp>
          <p:nvSpPr>
            <p:cNvPr id="1198" name="Google Shape;1198;p94"/>
            <p:cNvSpPr txBox="1"/>
            <p:nvPr/>
          </p:nvSpPr>
          <p:spPr>
            <a:xfrm>
              <a:off x="2309994" y="2077"/>
              <a:ext cx="7060887" cy="944100"/>
            </a:xfrm>
            <a:prstGeom prst="rect">
              <a:avLst/>
            </a:prstGeom>
            <a:noFill/>
            <a:ln>
              <a:noFill/>
            </a:ln>
          </p:spPr>
          <p:txBody>
            <a:bodyPr spcFirstLastPara="1" wrap="square" lIns="416300" tIns="91425" rIns="170675" bIns="91425" anchor="ctr" anchorCtr="0">
              <a:noAutofit/>
            </a:bodyPr>
            <a:lstStyle/>
            <a:p>
              <a:pPr marL="0" marR="0" lvl="0" indent="0" algn="ctr" rtl="0">
                <a:lnSpc>
                  <a:spcPct val="90000"/>
                </a:lnSpc>
                <a:spcBef>
                  <a:spcPts val="0"/>
                </a:spcBef>
                <a:spcAft>
                  <a:spcPts val="0"/>
                </a:spcAft>
                <a:buClr>
                  <a:schemeClr val="lt1"/>
                </a:buClr>
                <a:buSzPts val="2400"/>
                <a:buFont typeface="Calibri"/>
                <a:buNone/>
              </a:pPr>
              <a:r>
                <a:rPr lang="en-US" sz="2400" b="0" i="0" u="none">
                  <a:solidFill>
                    <a:schemeClr val="lt1"/>
                  </a:solidFill>
                  <a:latin typeface="Calibri"/>
                  <a:ea typeface="Calibri"/>
                  <a:cs typeface="Calibri"/>
                  <a:sym typeface="Calibri"/>
                </a:rPr>
                <a:t>Which reports are required by customers and other interested parties?</a:t>
              </a:r>
              <a:endParaRPr sz="2400">
                <a:solidFill>
                  <a:schemeClr val="lt1"/>
                </a:solidFill>
                <a:latin typeface="Calibri"/>
                <a:ea typeface="Calibri"/>
                <a:cs typeface="Calibri"/>
                <a:sym typeface="Calibri"/>
              </a:endParaRPr>
            </a:p>
          </p:txBody>
        </p:sp>
        <p:sp>
          <p:nvSpPr>
            <p:cNvPr id="1199" name="Google Shape;1199;p94"/>
            <p:cNvSpPr/>
            <p:nvPr/>
          </p:nvSpPr>
          <p:spPr>
            <a:xfrm>
              <a:off x="1601918" y="2077"/>
              <a:ext cx="944100" cy="944100"/>
            </a:xfrm>
            <a:prstGeom prst="ellipse">
              <a:avLst/>
            </a:prstGeom>
            <a:blipFill rotWithShape="1">
              <a:blip r:embed="rId3">
                <a:alphaModFix/>
              </a:blip>
              <a:stretch>
                <a:fillRect/>
              </a:stretch>
            </a:blip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Wingdings" panose="05000000000000000000" pitchFamily="2" charset="2"/>
              </a:endParaRPr>
            </a:p>
          </p:txBody>
        </p:sp>
        <p:sp>
          <p:nvSpPr>
            <p:cNvPr id="1200" name="Google Shape;1200;p94"/>
            <p:cNvSpPr/>
            <p:nvPr/>
          </p:nvSpPr>
          <p:spPr>
            <a:xfrm rot="10800000">
              <a:off x="2073969" y="1227998"/>
              <a:ext cx="7296912" cy="944100"/>
            </a:xfrm>
            <a:prstGeom prst="homePlate">
              <a:avLst>
                <a:gd name="adj" fmla="val 5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Wingdings" panose="05000000000000000000" pitchFamily="2" charset="2"/>
              </a:endParaRPr>
            </a:p>
          </p:txBody>
        </p:sp>
        <p:sp>
          <p:nvSpPr>
            <p:cNvPr id="1201" name="Google Shape;1201;p94"/>
            <p:cNvSpPr txBox="1"/>
            <p:nvPr/>
          </p:nvSpPr>
          <p:spPr>
            <a:xfrm>
              <a:off x="2309994" y="1227998"/>
              <a:ext cx="7060887" cy="944100"/>
            </a:xfrm>
            <a:prstGeom prst="rect">
              <a:avLst/>
            </a:prstGeom>
            <a:noFill/>
            <a:ln>
              <a:noFill/>
            </a:ln>
          </p:spPr>
          <p:txBody>
            <a:bodyPr spcFirstLastPara="1" wrap="square" lIns="416300" tIns="91425" rIns="170675" bIns="91425" anchor="ctr" anchorCtr="0">
              <a:noAutofit/>
            </a:bodyPr>
            <a:lstStyle/>
            <a:p>
              <a:pPr marL="0" marR="0" lvl="0" indent="0" algn="ctr" rtl="0">
                <a:lnSpc>
                  <a:spcPct val="90000"/>
                </a:lnSpc>
                <a:spcBef>
                  <a:spcPts val="0"/>
                </a:spcBef>
                <a:spcAft>
                  <a:spcPts val="0"/>
                </a:spcAft>
                <a:buClr>
                  <a:schemeClr val="lt1"/>
                </a:buClr>
                <a:buSzPts val="2400"/>
                <a:buFont typeface="Calibri"/>
                <a:buNone/>
              </a:pPr>
              <a:r>
                <a:rPr lang="en-US" sz="2400" b="0" i="0" u="none">
                  <a:solidFill>
                    <a:schemeClr val="lt1"/>
                  </a:solidFill>
                  <a:latin typeface="Calibri"/>
                  <a:ea typeface="Calibri"/>
                  <a:cs typeface="Calibri"/>
                  <a:sym typeface="Calibri"/>
                </a:rPr>
                <a:t>Which services are required by internal stakeholders in order to effectively manage the SMS?</a:t>
              </a:r>
              <a:endParaRPr sz="2400">
                <a:solidFill>
                  <a:schemeClr val="lt1"/>
                </a:solidFill>
                <a:latin typeface="Calibri"/>
                <a:ea typeface="Calibri"/>
                <a:cs typeface="Calibri"/>
                <a:sym typeface="Calibri"/>
              </a:endParaRPr>
            </a:p>
          </p:txBody>
        </p:sp>
        <p:sp>
          <p:nvSpPr>
            <p:cNvPr id="1202" name="Google Shape;1202;p94"/>
            <p:cNvSpPr/>
            <p:nvPr/>
          </p:nvSpPr>
          <p:spPr>
            <a:xfrm>
              <a:off x="1601918" y="1227998"/>
              <a:ext cx="944100" cy="944100"/>
            </a:xfrm>
            <a:prstGeom prst="ellipse">
              <a:avLst/>
            </a:prstGeom>
            <a:blipFill rotWithShape="1">
              <a:blip r:embed="rId3">
                <a:alphaModFix/>
              </a:blip>
              <a:stretch>
                <a:fillRect/>
              </a:stretch>
            </a:blip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Wingdings" panose="05000000000000000000" pitchFamily="2" charset="2"/>
              </a:endParaRPr>
            </a:p>
          </p:txBody>
        </p:sp>
        <p:sp>
          <p:nvSpPr>
            <p:cNvPr id="1203" name="Google Shape;1203;p94"/>
            <p:cNvSpPr/>
            <p:nvPr/>
          </p:nvSpPr>
          <p:spPr>
            <a:xfrm rot="10800000">
              <a:off x="2073969" y="2453919"/>
              <a:ext cx="7296912" cy="944100"/>
            </a:xfrm>
            <a:prstGeom prst="homePlate">
              <a:avLst>
                <a:gd name="adj" fmla="val 5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Wingdings" panose="05000000000000000000" pitchFamily="2" charset="2"/>
              </a:endParaRPr>
            </a:p>
          </p:txBody>
        </p:sp>
        <p:sp>
          <p:nvSpPr>
            <p:cNvPr id="1204" name="Google Shape;1204;p94"/>
            <p:cNvSpPr txBox="1"/>
            <p:nvPr/>
          </p:nvSpPr>
          <p:spPr>
            <a:xfrm>
              <a:off x="2309994" y="2453919"/>
              <a:ext cx="7060887" cy="944100"/>
            </a:xfrm>
            <a:prstGeom prst="rect">
              <a:avLst/>
            </a:prstGeom>
            <a:noFill/>
            <a:ln>
              <a:noFill/>
            </a:ln>
          </p:spPr>
          <p:txBody>
            <a:bodyPr spcFirstLastPara="1" wrap="square" lIns="416300" tIns="91425" rIns="170675" bIns="91425" anchor="ctr" anchorCtr="0">
              <a:noAutofit/>
            </a:bodyPr>
            <a:lstStyle/>
            <a:p>
              <a:pPr marL="0" marR="0" lvl="0" indent="0" algn="ctr" rtl="0">
                <a:lnSpc>
                  <a:spcPct val="90000"/>
                </a:lnSpc>
                <a:spcBef>
                  <a:spcPts val="0"/>
                </a:spcBef>
                <a:spcAft>
                  <a:spcPts val="0"/>
                </a:spcAft>
                <a:buClr>
                  <a:schemeClr val="lt1"/>
                </a:buClr>
                <a:buSzPts val="2400"/>
                <a:buFont typeface="Calibri"/>
                <a:buNone/>
              </a:pPr>
              <a:r>
                <a:rPr lang="en-US" sz="2400" b="0" i="0" u="none">
                  <a:solidFill>
                    <a:schemeClr val="lt1"/>
                  </a:solidFill>
                  <a:latin typeface="Calibri"/>
                  <a:ea typeface="Calibri"/>
                  <a:cs typeface="Calibri"/>
                  <a:sym typeface="Calibri"/>
                </a:rPr>
                <a:t>What is the required frequency and content of these reports?</a:t>
              </a:r>
              <a:endParaRPr sz="2400">
                <a:solidFill>
                  <a:schemeClr val="lt1"/>
                </a:solidFill>
                <a:latin typeface="Calibri"/>
                <a:ea typeface="Calibri"/>
                <a:cs typeface="Calibri"/>
                <a:sym typeface="Calibri"/>
              </a:endParaRPr>
            </a:p>
          </p:txBody>
        </p:sp>
        <p:sp>
          <p:nvSpPr>
            <p:cNvPr id="1205" name="Google Shape;1205;p94"/>
            <p:cNvSpPr/>
            <p:nvPr/>
          </p:nvSpPr>
          <p:spPr>
            <a:xfrm>
              <a:off x="1601918" y="2453919"/>
              <a:ext cx="944100" cy="944100"/>
            </a:xfrm>
            <a:prstGeom prst="ellipse">
              <a:avLst/>
            </a:prstGeom>
            <a:blipFill rotWithShape="1">
              <a:blip r:embed="rId3">
                <a:alphaModFix/>
              </a:blip>
              <a:stretch>
                <a:fillRect/>
              </a:stretch>
            </a:blip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Wingdings" panose="05000000000000000000" pitchFamily="2" charset="2"/>
              </a:endParaRPr>
            </a:p>
          </p:txBody>
        </p:sp>
        <p:sp>
          <p:nvSpPr>
            <p:cNvPr id="1206" name="Google Shape;1206;p94"/>
            <p:cNvSpPr/>
            <p:nvPr/>
          </p:nvSpPr>
          <p:spPr>
            <a:xfrm rot="10800000">
              <a:off x="2073969" y="3679841"/>
              <a:ext cx="7296912" cy="944100"/>
            </a:xfrm>
            <a:prstGeom prst="homePlate">
              <a:avLst>
                <a:gd name="adj" fmla="val 5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Wingdings" panose="05000000000000000000" pitchFamily="2" charset="2"/>
              </a:endParaRPr>
            </a:p>
          </p:txBody>
        </p:sp>
        <p:sp>
          <p:nvSpPr>
            <p:cNvPr id="1207" name="Google Shape;1207;p94"/>
            <p:cNvSpPr txBox="1"/>
            <p:nvPr/>
          </p:nvSpPr>
          <p:spPr>
            <a:xfrm>
              <a:off x="2309994" y="3679841"/>
              <a:ext cx="7060887" cy="944100"/>
            </a:xfrm>
            <a:prstGeom prst="rect">
              <a:avLst/>
            </a:prstGeom>
            <a:noFill/>
            <a:ln>
              <a:noFill/>
            </a:ln>
          </p:spPr>
          <p:txBody>
            <a:bodyPr spcFirstLastPara="1" wrap="square" lIns="416300" tIns="91425" rIns="170675" bIns="91425" anchor="ctr" anchorCtr="0">
              <a:noAutofit/>
            </a:bodyPr>
            <a:lstStyle/>
            <a:p>
              <a:pPr marL="0" marR="0" lvl="0" indent="0" algn="ctr" rtl="0">
                <a:lnSpc>
                  <a:spcPct val="90000"/>
                </a:lnSpc>
                <a:spcBef>
                  <a:spcPts val="0"/>
                </a:spcBef>
                <a:spcAft>
                  <a:spcPts val="0"/>
                </a:spcAft>
                <a:buClr>
                  <a:schemeClr val="lt1"/>
                </a:buClr>
                <a:buSzPts val="2400"/>
                <a:buFont typeface="Calibri"/>
                <a:buNone/>
              </a:pPr>
              <a:r>
                <a:rPr lang="en-US" sz="2400" b="0" i="0" u="none">
                  <a:solidFill>
                    <a:schemeClr val="lt1"/>
                  </a:solidFill>
                  <a:latin typeface="Calibri"/>
                  <a:ea typeface="Calibri"/>
                  <a:cs typeface="Calibri"/>
                  <a:sym typeface="Calibri"/>
                </a:rPr>
                <a:t>Are reports actually produced and distributed as required and agreed?</a:t>
              </a:r>
              <a:endParaRPr sz="2400">
                <a:solidFill>
                  <a:schemeClr val="lt1"/>
                </a:solidFill>
                <a:latin typeface="Calibri"/>
                <a:ea typeface="Calibri"/>
                <a:cs typeface="Calibri"/>
                <a:sym typeface="Calibri"/>
              </a:endParaRPr>
            </a:p>
          </p:txBody>
        </p:sp>
        <p:sp>
          <p:nvSpPr>
            <p:cNvPr id="1208" name="Google Shape;1208;p94"/>
            <p:cNvSpPr/>
            <p:nvPr/>
          </p:nvSpPr>
          <p:spPr>
            <a:xfrm>
              <a:off x="1601918" y="3679841"/>
              <a:ext cx="944100" cy="944100"/>
            </a:xfrm>
            <a:prstGeom prst="ellipse">
              <a:avLst/>
            </a:prstGeom>
            <a:blipFill rotWithShape="1">
              <a:blip r:embed="rId3">
                <a:alphaModFix/>
              </a:blip>
              <a:stretch>
                <a:fillRect/>
              </a:stretch>
            </a:blip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Wingdings" panose="05000000000000000000" pitchFamily="2" charset="2"/>
              </a:endParaRPr>
            </a:p>
          </p:txBody>
        </p:sp>
      </p:grpSp>
      <p:sp>
        <p:nvSpPr>
          <p:cNvPr id="1209" name="Google Shape;1209;p94"/>
          <p:cNvSpPr txBox="1">
            <a:spLocks noGrp="1"/>
          </p:cNvSpPr>
          <p:nvPr>
            <p:ph type="sldNum" idx="12"/>
          </p:nvPr>
        </p:nvSpPr>
        <p:spPr>
          <a:xfrm>
            <a:off x="8737600" y="643052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104</a:t>
            </a:fld>
            <a:endParaRPr/>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Shape 1214"/>
        <p:cNvGrpSpPr/>
        <p:nvPr/>
      </p:nvGrpSpPr>
      <p:grpSpPr>
        <a:xfrm>
          <a:off x="0" y="0"/>
          <a:ext cx="0" cy="0"/>
          <a:chOff x="0" y="0"/>
          <a:chExt cx="0" cy="0"/>
        </a:xfrm>
      </p:grpSpPr>
      <p:sp>
        <p:nvSpPr>
          <p:cNvPr id="1215" name="Google Shape;1215;p95"/>
          <p:cNvSpPr txBox="1">
            <a:spLocks noGrp="1"/>
          </p:cNvSpPr>
          <p:nvPr>
            <p:ph type="title"/>
          </p:nvPr>
        </p:nvSpPr>
        <p:spPr>
          <a:xfrm>
            <a:off x="609601" y="274641"/>
            <a:ext cx="9058101" cy="1047859"/>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205595"/>
              </a:buClr>
              <a:buSzPts val="3200"/>
              <a:buFont typeface="Calibri"/>
              <a:buNone/>
            </a:pPr>
            <a:r>
              <a:rPr lang="en-US">
                <a:latin typeface="Calibri" panose="020F0502020204030204" pitchFamily="34" charset="0"/>
                <a:ea typeface="Calibri" panose="020F0502020204030204" pitchFamily="34" charset="0"/>
                <a:cs typeface="Calibri" panose="020F0502020204030204" pitchFamily="34" charset="0"/>
              </a:rPr>
              <a:t>SRM: Important terms</a:t>
            </a:r>
            <a:r>
              <a:rPr lang="en-US" sz="3200">
                <a:solidFill>
                  <a:srgbClr val="7F7F7F"/>
                </a:solidFill>
                <a:latin typeface="Calibri" panose="020F0502020204030204" pitchFamily="34" charset="0"/>
                <a:ea typeface="Calibri" panose="020F0502020204030204" pitchFamily="34" charset="0"/>
                <a:cs typeface="Calibri" panose="020F0502020204030204" pitchFamily="34" charset="0"/>
              </a:rPr>
              <a:t> </a:t>
            </a:r>
            <a:r>
              <a:rPr lang="en-US" sz="2000">
                <a:solidFill>
                  <a:srgbClr val="7F7F7F"/>
                </a:solidFill>
                <a:latin typeface="Calibri" panose="020F0502020204030204" pitchFamily="34" charset="0"/>
                <a:ea typeface="Calibri" panose="020F0502020204030204" pitchFamily="34" charset="0"/>
                <a:cs typeface="Calibri" panose="020F0502020204030204" pitchFamily="34" charset="0"/>
              </a:rPr>
              <a:t>according to </a:t>
            </a:r>
            <a:r>
              <a:rPr lang="en-US" sz="2000" b="1">
                <a:solidFill>
                  <a:srgbClr val="7F7F7F"/>
                </a:solidFill>
                <a:latin typeface="Calibri" panose="020F0502020204030204" pitchFamily="34" charset="0"/>
                <a:ea typeface="Calibri" panose="020F0502020204030204" pitchFamily="34" charset="0"/>
                <a:cs typeface="Calibri" panose="020F0502020204030204" pitchFamily="34" charset="0"/>
              </a:rPr>
              <a:t>FitSM-0</a:t>
            </a:r>
            <a:endParaRPr>
              <a:latin typeface="Calibri" panose="020F0502020204030204" pitchFamily="34" charset="0"/>
              <a:ea typeface="Calibri" panose="020F0502020204030204" pitchFamily="34" charset="0"/>
              <a:cs typeface="Calibri" panose="020F0502020204030204" pitchFamily="34" charset="0"/>
            </a:endParaRPr>
          </a:p>
        </p:txBody>
      </p:sp>
      <p:sp>
        <p:nvSpPr>
          <p:cNvPr id="1216" name="Google Shape;1216;p95"/>
          <p:cNvSpPr txBox="1">
            <a:spLocks noGrp="1"/>
          </p:cNvSpPr>
          <p:nvPr>
            <p:ph type="sldNum" idx="12"/>
          </p:nvPr>
        </p:nvSpPr>
        <p:spPr>
          <a:xfrm>
            <a:off x="8737600" y="643052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105</a:t>
            </a:fld>
            <a:endParaRPr/>
          </a:p>
        </p:txBody>
      </p:sp>
      <p:graphicFrame>
        <p:nvGraphicFramePr>
          <p:cNvPr id="1217" name="Google Shape;1217;p95"/>
          <p:cNvGraphicFramePr/>
          <p:nvPr>
            <p:extLst>
              <p:ext uri="{D42A27DB-BD31-4B8C-83A1-F6EECF244321}">
                <p14:modId xmlns:p14="http://schemas.microsoft.com/office/powerpoint/2010/main" val="3089530747"/>
              </p:ext>
            </p:extLst>
          </p:nvPr>
        </p:nvGraphicFramePr>
        <p:xfrm>
          <a:off x="609601" y="1696598"/>
          <a:ext cx="10972798" cy="2194560"/>
        </p:xfrm>
        <a:graphic>
          <a:graphicData uri="http://schemas.openxmlformats.org/drawingml/2006/table">
            <a:tbl>
              <a:tblPr firstRow="1" firstCol="1" bandRow="1">
                <a:noFill/>
                <a:tableStyleId>{A79547BD-EC84-411F-AF0A-50AA9FD38CBE}</a:tableStyleId>
              </a:tblPr>
              <a:tblGrid>
                <a:gridCol w="10972798">
                  <a:extLst>
                    <a:ext uri="{9D8B030D-6E8A-4147-A177-3AD203B41FA5}">
                      <a16:colId xmlns:a16="http://schemas.microsoft.com/office/drawing/2014/main" val="20000"/>
                    </a:ext>
                  </a:extLst>
                </a:gridCol>
              </a:tblGrid>
              <a:tr h="195575">
                <a:tc>
                  <a:txBody>
                    <a:bodyPr/>
                    <a:lstStyle/>
                    <a:p>
                      <a:pPr marL="0" marR="0" lvl="0" indent="0" algn="l" rtl="0">
                        <a:spcBef>
                          <a:spcPts val="0"/>
                        </a:spcBef>
                        <a:spcAft>
                          <a:spcPts val="0"/>
                        </a:spcAft>
                        <a:buNone/>
                      </a:pPr>
                      <a:r>
                        <a:rPr lang="en-US" sz="1400" dirty="0"/>
                        <a:t>Definition following FitSM-0:</a:t>
                      </a:r>
                      <a:endParaRPr sz="1400" dirty="0">
                        <a:solidFill>
                          <a:srgbClr val="FFFFFF"/>
                        </a:solidFill>
                        <a:latin typeface="Calibri"/>
                        <a:ea typeface="Calibri"/>
                        <a:cs typeface="Calibri"/>
                        <a:sym typeface="Calibri"/>
                      </a:endParaRPr>
                    </a:p>
                  </a:txBody>
                  <a:tcPr marL="68575" marR="68575" marT="0" marB="0"/>
                </a:tc>
                <a:extLst>
                  <a:ext uri="{0D108BD9-81ED-4DB2-BD59-A6C34878D82A}">
                    <a16:rowId xmlns:a16="http://schemas.microsoft.com/office/drawing/2014/main" val="10000"/>
                  </a:ext>
                </a:extLst>
              </a:tr>
              <a:tr h="932925">
                <a:tc>
                  <a:txBody>
                    <a:bodyPr/>
                    <a:lstStyle/>
                    <a:p>
                      <a:pPr marL="0" marR="0" lvl="0" indent="0" algn="l" rtl="0">
                        <a:lnSpc>
                          <a:spcPct val="100000"/>
                        </a:lnSpc>
                        <a:spcBef>
                          <a:spcPts val="0"/>
                        </a:spcBef>
                        <a:spcAft>
                          <a:spcPts val="0"/>
                        </a:spcAft>
                        <a:buClr>
                          <a:schemeClr val="dk1"/>
                        </a:buClr>
                        <a:buSzPts val="2000"/>
                        <a:buFont typeface="Calibri"/>
                        <a:buNone/>
                      </a:pPr>
                      <a:r>
                        <a:rPr lang="en-US" sz="2000" b="0" dirty="0">
                          <a:solidFill>
                            <a:schemeClr val="dk1"/>
                          </a:solidFill>
                          <a:latin typeface="Calibri"/>
                          <a:ea typeface="Calibri"/>
                          <a:cs typeface="Calibri"/>
                          <a:sym typeface="Calibri"/>
                        </a:rPr>
                        <a:t>Report:</a:t>
                      </a:r>
                      <a:endParaRPr dirty="0"/>
                    </a:p>
                    <a:p>
                      <a:pPr marL="457200" marR="0" lvl="1" indent="0" algn="l" rtl="0">
                        <a:lnSpc>
                          <a:spcPct val="100000"/>
                        </a:lnSpc>
                        <a:spcBef>
                          <a:spcPts val="0"/>
                        </a:spcBef>
                        <a:spcAft>
                          <a:spcPts val="600"/>
                        </a:spcAft>
                        <a:buClr>
                          <a:schemeClr val="dk1"/>
                        </a:buClr>
                        <a:buSzPts val="1800"/>
                        <a:buFont typeface="Calibri"/>
                        <a:buNone/>
                      </a:pPr>
                      <a:r>
                        <a:rPr lang="en-GB" sz="1800" b="0" dirty="0"/>
                        <a:t>A structured record communicating results gathered through measurement, monitoring, assessment, audit or observation</a:t>
                      </a:r>
                    </a:p>
                    <a:p>
                      <a:pPr marL="457200" marR="0" lvl="1" indent="0" algn="l" rtl="0">
                        <a:lnSpc>
                          <a:spcPct val="100000"/>
                        </a:lnSpc>
                        <a:spcBef>
                          <a:spcPts val="0"/>
                        </a:spcBef>
                        <a:spcAft>
                          <a:spcPts val="600"/>
                        </a:spcAft>
                        <a:buClr>
                          <a:schemeClr val="dk1"/>
                        </a:buClr>
                        <a:buSzPts val="1800"/>
                        <a:buFont typeface="Calibri"/>
                        <a:buNone/>
                      </a:pPr>
                      <a:r>
                        <a:rPr lang="en-GB" sz="1600" b="0" dirty="0"/>
                        <a:t>Note 1: A common report generated from a service management system is a service report targeted to customers of a service that details the performance of that service versus the service targets defined in a service level agreement (SLA).</a:t>
                      </a:r>
                    </a:p>
                    <a:p>
                      <a:pPr marL="457200" marR="0" lvl="1" indent="0" algn="l" rtl="0">
                        <a:lnSpc>
                          <a:spcPct val="100000"/>
                        </a:lnSpc>
                        <a:spcBef>
                          <a:spcPts val="0"/>
                        </a:spcBef>
                        <a:spcAft>
                          <a:spcPts val="600"/>
                        </a:spcAft>
                        <a:buClr>
                          <a:schemeClr val="dk1"/>
                        </a:buClr>
                        <a:buSzPts val="1800"/>
                        <a:buFont typeface="Calibri"/>
                        <a:buNone/>
                      </a:pPr>
                      <a:r>
                        <a:rPr lang="en-GB" sz="1600" b="0" dirty="0"/>
                        <a:t>Note 2: The recipients of reports may be internal or external, including customers, suppliers, federation members, service owners and the SMS owner.</a:t>
                      </a:r>
                      <a:endParaRPr sz="1200" b="0" dirty="0"/>
                    </a:p>
                  </a:txBody>
                  <a:tcPr marL="68575" marR="68575" marT="0" marB="0"/>
                </a:tc>
                <a:extLst>
                  <a:ext uri="{0D108BD9-81ED-4DB2-BD59-A6C34878D82A}">
                    <a16:rowId xmlns:a16="http://schemas.microsoft.com/office/drawing/2014/main" val="10001"/>
                  </a:ext>
                </a:extLst>
              </a:tr>
            </a:tbl>
          </a:graphicData>
        </a:graphic>
      </p:graphicFrame>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Shape 1222"/>
        <p:cNvGrpSpPr/>
        <p:nvPr/>
      </p:nvGrpSpPr>
      <p:grpSpPr>
        <a:xfrm>
          <a:off x="0" y="0"/>
          <a:ext cx="0" cy="0"/>
          <a:chOff x="0" y="0"/>
          <a:chExt cx="0" cy="0"/>
        </a:xfrm>
      </p:grpSpPr>
      <p:sp>
        <p:nvSpPr>
          <p:cNvPr id="1223" name="Google Shape;1223;p96"/>
          <p:cNvSpPr txBox="1">
            <a:spLocks noGrp="1"/>
          </p:cNvSpPr>
          <p:nvPr>
            <p:ph type="title"/>
          </p:nvPr>
        </p:nvSpPr>
        <p:spPr>
          <a:xfrm>
            <a:off x="609601" y="274641"/>
            <a:ext cx="9058101" cy="1047859"/>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205595"/>
              </a:buClr>
              <a:buSzPts val="3200"/>
              <a:buFont typeface="Calibri"/>
              <a:buNone/>
            </a:pPr>
            <a:r>
              <a:rPr lang="en-US">
                <a:latin typeface="Calibri" panose="020F0502020204030204" pitchFamily="34" charset="0"/>
                <a:ea typeface="Calibri" panose="020F0502020204030204" pitchFamily="34" charset="0"/>
                <a:cs typeface="Calibri" panose="020F0502020204030204" pitchFamily="34" charset="0"/>
              </a:rPr>
              <a:t>SRM: Requirements </a:t>
            </a:r>
            <a:r>
              <a:rPr lang="en-US" sz="2000">
                <a:solidFill>
                  <a:srgbClr val="7F7F7F"/>
                </a:solidFill>
                <a:latin typeface="Calibri" panose="020F0502020204030204" pitchFamily="34" charset="0"/>
                <a:ea typeface="Calibri" panose="020F0502020204030204" pitchFamily="34" charset="0"/>
                <a:cs typeface="Calibri" panose="020F0502020204030204" pitchFamily="34" charset="0"/>
              </a:rPr>
              <a:t>according to </a:t>
            </a:r>
            <a:r>
              <a:rPr lang="en-US" sz="2000" b="1">
                <a:solidFill>
                  <a:srgbClr val="7F7F7F"/>
                </a:solidFill>
                <a:latin typeface="Calibri" panose="020F0502020204030204" pitchFamily="34" charset="0"/>
                <a:ea typeface="Calibri" panose="020F0502020204030204" pitchFamily="34" charset="0"/>
                <a:cs typeface="Calibri" panose="020F0502020204030204" pitchFamily="34" charset="0"/>
              </a:rPr>
              <a:t>FitSM-1</a:t>
            </a:r>
            <a:endParaRPr>
              <a:latin typeface="Calibri" panose="020F0502020204030204" pitchFamily="34" charset="0"/>
              <a:ea typeface="Calibri" panose="020F0502020204030204" pitchFamily="34" charset="0"/>
              <a:cs typeface="Calibri" panose="020F0502020204030204" pitchFamily="34" charset="0"/>
            </a:endParaRPr>
          </a:p>
        </p:txBody>
      </p:sp>
      <p:graphicFrame>
        <p:nvGraphicFramePr>
          <p:cNvPr id="1224" name="Google Shape;1224;p96"/>
          <p:cNvGraphicFramePr/>
          <p:nvPr/>
        </p:nvGraphicFramePr>
        <p:xfrm>
          <a:off x="1981200" y="1697038"/>
          <a:ext cx="8229600" cy="2182559"/>
        </p:xfrm>
        <a:graphic>
          <a:graphicData uri="http://schemas.openxmlformats.org/drawingml/2006/table">
            <a:tbl>
              <a:tblPr>
                <a:noFill/>
                <a:tableStyleId>{B7C923D3-F65D-4894-B679-2D3CD31ECE08}</a:tableStyleId>
              </a:tblPr>
              <a:tblGrid>
                <a:gridCol w="8229600">
                  <a:extLst>
                    <a:ext uri="{9D8B030D-6E8A-4147-A177-3AD203B41FA5}">
                      <a16:colId xmlns:a16="http://schemas.microsoft.com/office/drawing/2014/main" val="20000"/>
                    </a:ext>
                  </a:extLst>
                </a:gridCol>
              </a:tblGrid>
              <a:tr h="179225">
                <a:tc>
                  <a:txBody>
                    <a:bodyPr/>
                    <a:lstStyle/>
                    <a:p>
                      <a:pPr marL="0" marR="0" lvl="0" indent="0" algn="l" rtl="0">
                        <a:spcBef>
                          <a:spcPts val="0"/>
                        </a:spcBef>
                        <a:spcAft>
                          <a:spcPts val="0"/>
                        </a:spcAft>
                        <a:buNone/>
                      </a:pPr>
                      <a:r>
                        <a:rPr lang="en-US" sz="1600" dirty="0">
                          <a:solidFill>
                            <a:srgbClr val="FFFFFF"/>
                          </a:solidFill>
                          <a:latin typeface="Calibri"/>
                          <a:ea typeface="Calibri"/>
                          <a:cs typeface="Calibri"/>
                          <a:sym typeface="Calibri"/>
                        </a:rPr>
                        <a:t>PR3 Service Reporting</a:t>
                      </a:r>
                      <a:endParaRPr sz="1600" dirty="0">
                        <a:solidFill>
                          <a:srgbClr val="FFFFFF"/>
                        </a:solidFill>
                        <a:latin typeface="Calibri"/>
                        <a:ea typeface="Calibri"/>
                        <a:cs typeface="Calibri"/>
                        <a:sym typeface="Calibri"/>
                      </a:endParaRPr>
                    </a:p>
                  </a:txBody>
                  <a:tcPr marL="96825" marR="968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0B578C"/>
                    </a:solidFill>
                  </a:tcPr>
                </a:tc>
                <a:extLst>
                  <a:ext uri="{0D108BD9-81ED-4DB2-BD59-A6C34878D82A}">
                    <a16:rowId xmlns:a16="http://schemas.microsoft.com/office/drawing/2014/main" val="10000"/>
                  </a:ext>
                </a:extLst>
              </a:tr>
              <a:tr h="201625">
                <a:tc>
                  <a:txBody>
                    <a:bodyPr/>
                    <a:lstStyle/>
                    <a:p>
                      <a:pPr marL="0" marR="0" lvl="0" indent="0" algn="l" rtl="0">
                        <a:spcBef>
                          <a:spcPts val="0"/>
                        </a:spcBef>
                        <a:spcAft>
                          <a:spcPts val="0"/>
                        </a:spcAft>
                        <a:buNone/>
                      </a:pPr>
                      <a:r>
                        <a:rPr lang="en-US" sz="1800" cap="none">
                          <a:solidFill>
                            <a:srgbClr val="FFFFFF"/>
                          </a:solidFill>
                          <a:latin typeface="Calibri"/>
                          <a:ea typeface="Calibri"/>
                          <a:cs typeface="Calibri"/>
                          <a:sym typeface="Calibri"/>
                        </a:rPr>
                        <a:t>REQUIREMENTS</a:t>
                      </a:r>
                      <a:endParaRPr sz="1800" cap="none">
                        <a:solidFill>
                          <a:srgbClr val="FFFFFF"/>
                        </a:solidFill>
                        <a:latin typeface="Calibri"/>
                        <a:ea typeface="Calibri"/>
                        <a:cs typeface="Calibri"/>
                        <a:sym typeface="Calibri"/>
                      </a:endParaRPr>
                    </a:p>
                  </a:txBody>
                  <a:tcPr marL="96825" marR="968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8DCAF6"/>
                    </a:solidFill>
                  </a:tcPr>
                </a:tc>
                <a:extLst>
                  <a:ext uri="{0D108BD9-81ED-4DB2-BD59-A6C34878D82A}">
                    <a16:rowId xmlns:a16="http://schemas.microsoft.com/office/drawing/2014/main" val="10001"/>
                  </a:ext>
                </a:extLst>
              </a:tr>
              <a:tr h="1279475">
                <a:tc>
                  <a:txBody>
                    <a:bodyPr/>
                    <a:lstStyle/>
                    <a:p>
                      <a:pPr marL="342900" marR="0" lvl="0" indent="-342900" algn="l" rtl="0">
                        <a:lnSpc>
                          <a:spcPct val="115000"/>
                        </a:lnSpc>
                        <a:spcBef>
                          <a:spcPts val="0"/>
                        </a:spcBef>
                        <a:spcAft>
                          <a:spcPts val="0"/>
                        </a:spcAft>
                        <a:buClr>
                          <a:schemeClr val="dk1"/>
                        </a:buClr>
                        <a:buSzPts val="1600"/>
                        <a:buFont typeface="Noto Sans Symbols"/>
                        <a:buChar char="∙"/>
                      </a:pPr>
                      <a:r>
                        <a:rPr lang="en-US" sz="1600" dirty="0">
                          <a:latin typeface="Calibri"/>
                          <a:ea typeface="Calibri"/>
                          <a:cs typeface="Calibri"/>
                          <a:sym typeface="Calibri"/>
                        </a:rPr>
                        <a:t>PR3.1 Required reports shall be identified. Reporting shall cover performance of services and processes against defined targets, significant events and detected nonconformities. </a:t>
                      </a:r>
                      <a:endParaRPr dirty="0">
                        <a:latin typeface="Wingdings" panose="05000000000000000000" pitchFamily="2" charset="2"/>
                      </a:endParaRPr>
                    </a:p>
                    <a:p>
                      <a:pPr marL="342900" marR="0" lvl="0" indent="-342900" algn="l" rtl="0">
                        <a:lnSpc>
                          <a:spcPct val="115000"/>
                        </a:lnSpc>
                        <a:spcBef>
                          <a:spcPts val="0"/>
                        </a:spcBef>
                        <a:spcAft>
                          <a:spcPts val="0"/>
                        </a:spcAft>
                        <a:buClr>
                          <a:schemeClr val="dk1"/>
                        </a:buClr>
                        <a:buSzPts val="1600"/>
                        <a:buFont typeface="Noto Sans Symbols"/>
                        <a:buChar char="∙"/>
                      </a:pPr>
                      <a:r>
                        <a:rPr lang="en-US" sz="1600" dirty="0">
                          <a:latin typeface="Calibri"/>
                          <a:ea typeface="Calibri"/>
                          <a:cs typeface="Calibri"/>
                          <a:sym typeface="Calibri"/>
                        </a:rPr>
                        <a:t>PR3.2 Reports shall be agreed with their recipients and specified. The specification of each report shall include its identity, purpose, audience, frequency, content, format and method of delivery.</a:t>
                      </a:r>
                      <a:endParaRPr dirty="0"/>
                    </a:p>
                    <a:p>
                      <a:pPr marL="342900" marR="0" lvl="0" indent="-342900" algn="l" rtl="0">
                        <a:lnSpc>
                          <a:spcPct val="115000"/>
                        </a:lnSpc>
                        <a:spcBef>
                          <a:spcPts val="0"/>
                        </a:spcBef>
                        <a:spcAft>
                          <a:spcPts val="0"/>
                        </a:spcAft>
                        <a:buClr>
                          <a:schemeClr val="dk1"/>
                        </a:buClr>
                        <a:buSzPts val="1600"/>
                        <a:buFont typeface="Noto Sans Symbols"/>
                        <a:buChar char="∙"/>
                      </a:pPr>
                      <a:r>
                        <a:rPr lang="en-US" sz="1600" dirty="0">
                          <a:latin typeface="Calibri"/>
                          <a:ea typeface="Calibri"/>
                          <a:cs typeface="Calibri"/>
                          <a:sym typeface="Calibri"/>
                        </a:rPr>
                        <a:t>PR3.3 Reports shall be produced and delivered to their recipients according to specifications.</a:t>
                      </a:r>
                      <a:endParaRPr dirty="0"/>
                    </a:p>
                  </a:txBody>
                  <a:tcPr marL="96825" marR="968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sp>
        <p:nvSpPr>
          <p:cNvPr id="1225" name="Google Shape;1225;p96"/>
          <p:cNvSpPr txBox="1">
            <a:spLocks noGrp="1"/>
          </p:cNvSpPr>
          <p:nvPr>
            <p:ph type="sldNum" idx="12"/>
          </p:nvPr>
        </p:nvSpPr>
        <p:spPr>
          <a:xfrm>
            <a:off x="8737600" y="643052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106</a:t>
            </a:fld>
            <a:endParaRPr/>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Shape 1229"/>
        <p:cNvGrpSpPr/>
        <p:nvPr/>
      </p:nvGrpSpPr>
      <p:grpSpPr>
        <a:xfrm>
          <a:off x="0" y="0"/>
          <a:ext cx="0" cy="0"/>
          <a:chOff x="0" y="0"/>
          <a:chExt cx="0" cy="0"/>
        </a:xfrm>
      </p:grpSpPr>
      <p:sp>
        <p:nvSpPr>
          <p:cNvPr id="1230" name="Google Shape;1230;p97"/>
          <p:cNvSpPr txBox="1">
            <a:spLocks noGrp="1"/>
          </p:cNvSpPr>
          <p:nvPr>
            <p:ph type="title"/>
          </p:nvPr>
        </p:nvSpPr>
        <p:spPr>
          <a:xfrm>
            <a:off x="609601" y="274641"/>
            <a:ext cx="9058101" cy="1047859"/>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205595"/>
              </a:buClr>
              <a:buSzPts val="3200"/>
              <a:buFont typeface="Calibri"/>
              <a:buNone/>
            </a:pPr>
            <a:r>
              <a:rPr lang="en-US">
                <a:latin typeface="Calibri" panose="020F0502020204030204" pitchFamily="34" charset="0"/>
                <a:ea typeface="Calibri" panose="020F0502020204030204" pitchFamily="34" charset="0"/>
                <a:cs typeface="Calibri" panose="020F0502020204030204" pitchFamily="34" charset="0"/>
              </a:rPr>
              <a:t>SRM: Activities</a:t>
            </a:r>
            <a:r>
              <a:rPr lang="en-US" sz="3200">
                <a:solidFill>
                  <a:srgbClr val="7F7F7F"/>
                </a:solidFill>
                <a:latin typeface="Calibri" panose="020F0502020204030204" pitchFamily="34" charset="0"/>
                <a:ea typeface="Calibri" panose="020F0502020204030204" pitchFamily="34" charset="0"/>
                <a:cs typeface="Calibri" panose="020F0502020204030204" pitchFamily="34" charset="0"/>
              </a:rPr>
              <a:t> </a:t>
            </a:r>
            <a:r>
              <a:rPr lang="en-US" sz="2000">
                <a:solidFill>
                  <a:srgbClr val="7F7F7F"/>
                </a:solidFill>
                <a:latin typeface="Calibri" panose="020F0502020204030204" pitchFamily="34" charset="0"/>
                <a:ea typeface="Calibri" panose="020F0502020204030204" pitchFamily="34" charset="0"/>
                <a:cs typeface="Calibri" panose="020F0502020204030204" pitchFamily="34" charset="0"/>
              </a:rPr>
              <a:t>according to </a:t>
            </a:r>
            <a:r>
              <a:rPr lang="en-US" sz="2000" b="1">
                <a:solidFill>
                  <a:srgbClr val="7F7F7F"/>
                </a:solidFill>
                <a:latin typeface="Calibri" panose="020F0502020204030204" pitchFamily="34" charset="0"/>
                <a:ea typeface="Calibri" panose="020F0502020204030204" pitchFamily="34" charset="0"/>
                <a:cs typeface="Calibri" panose="020F0502020204030204" pitchFamily="34" charset="0"/>
              </a:rPr>
              <a:t>FitSM-2</a:t>
            </a:r>
            <a:endParaRPr>
              <a:latin typeface="Calibri" panose="020F0502020204030204" pitchFamily="34" charset="0"/>
              <a:ea typeface="Calibri" panose="020F0502020204030204" pitchFamily="34" charset="0"/>
              <a:cs typeface="Calibri" panose="020F0502020204030204" pitchFamily="34" charset="0"/>
            </a:endParaRPr>
          </a:p>
        </p:txBody>
      </p:sp>
      <p:grpSp>
        <p:nvGrpSpPr>
          <p:cNvPr id="1231" name="Google Shape;1231;p97"/>
          <p:cNvGrpSpPr/>
          <p:nvPr/>
        </p:nvGrpSpPr>
        <p:grpSpPr>
          <a:xfrm>
            <a:off x="609600" y="1934027"/>
            <a:ext cx="10972800" cy="4151160"/>
            <a:chOff x="0" y="237429"/>
            <a:chExt cx="10972800" cy="4151160"/>
          </a:xfrm>
        </p:grpSpPr>
        <p:sp>
          <p:nvSpPr>
            <p:cNvPr id="1232" name="Google Shape;1232;p97"/>
            <p:cNvSpPr/>
            <p:nvPr/>
          </p:nvSpPr>
          <p:spPr>
            <a:xfrm>
              <a:off x="0" y="621189"/>
              <a:ext cx="10972800" cy="3767400"/>
            </a:xfrm>
            <a:prstGeom prst="rect">
              <a:avLst/>
            </a:prstGeom>
            <a:solidFill>
              <a:schemeClr val="lt1">
                <a:alpha val="89803"/>
              </a:schemeClr>
            </a:solidFill>
            <a:ln w="254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Wingdings" panose="05000000000000000000" pitchFamily="2" charset="2"/>
              </a:endParaRPr>
            </a:p>
          </p:txBody>
        </p:sp>
        <p:sp>
          <p:nvSpPr>
            <p:cNvPr id="1233" name="Google Shape;1233;p97"/>
            <p:cNvSpPr txBox="1"/>
            <p:nvPr/>
          </p:nvSpPr>
          <p:spPr>
            <a:xfrm>
              <a:off x="0" y="621189"/>
              <a:ext cx="10972800" cy="3767400"/>
            </a:xfrm>
            <a:prstGeom prst="rect">
              <a:avLst/>
            </a:prstGeom>
            <a:noFill/>
            <a:ln>
              <a:noFill/>
            </a:ln>
          </p:spPr>
          <p:txBody>
            <a:bodyPr spcFirstLastPara="1" wrap="square" lIns="851600" tIns="541525" rIns="851600" bIns="184900" anchor="t" anchorCtr="0">
              <a:noAutofit/>
            </a:bodyPr>
            <a:lstStyle/>
            <a:p>
              <a:pPr marL="228600" marR="0" lvl="1" indent="-222250" algn="l" rtl="0">
                <a:lnSpc>
                  <a:spcPct val="90000"/>
                </a:lnSpc>
                <a:spcBef>
                  <a:spcPts val="0"/>
                </a:spcBef>
                <a:spcAft>
                  <a:spcPts val="0"/>
                </a:spcAft>
                <a:buClr>
                  <a:schemeClr val="dk1"/>
                </a:buClr>
                <a:buSzPts val="2500"/>
                <a:buFont typeface="Calibri"/>
                <a:buChar char="•"/>
              </a:pPr>
              <a:r>
                <a:rPr lang="en-US" sz="2500" b="0" i="0" u="none" strike="noStrike" cap="none">
                  <a:solidFill>
                    <a:schemeClr val="dk1"/>
                  </a:solidFill>
                  <a:latin typeface="Calibri"/>
                  <a:ea typeface="Calibri"/>
                  <a:cs typeface="Calibri"/>
                  <a:sym typeface="Calibri"/>
                </a:rPr>
                <a:t>Create a list of all reports that are currently produced or will be produced on a regular basis.</a:t>
              </a:r>
              <a:endParaRPr sz="2500" b="0" i="0" u="none" strike="noStrike" cap="none">
                <a:solidFill>
                  <a:schemeClr val="dk1"/>
                </a:solidFill>
                <a:latin typeface="Calibri"/>
                <a:ea typeface="Calibri"/>
                <a:cs typeface="Calibri"/>
                <a:sym typeface="Calibri"/>
              </a:endParaRPr>
            </a:p>
            <a:p>
              <a:pPr marL="228600" marR="0" lvl="1" indent="-222250" algn="l" rtl="0">
                <a:lnSpc>
                  <a:spcPct val="90000"/>
                </a:lnSpc>
                <a:spcBef>
                  <a:spcPts val="390"/>
                </a:spcBef>
                <a:spcAft>
                  <a:spcPts val="0"/>
                </a:spcAft>
                <a:buClr>
                  <a:schemeClr val="dk1"/>
                </a:buClr>
                <a:buSzPts val="2500"/>
                <a:buFont typeface="Calibri"/>
                <a:buChar char="•"/>
              </a:pPr>
              <a:r>
                <a:rPr lang="en-US" sz="2500" b="0" i="0" u="none" strike="noStrike" cap="none">
                  <a:solidFill>
                    <a:schemeClr val="dk1"/>
                  </a:solidFill>
                  <a:latin typeface="Calibri"/>
                  <a:ea typeface="Calibri"/>
                  <a:cs typeface="Calibri"/>
                  <a:sym typeface="Calibri"/>
                </a:rPr>
                <a:t>Specify every identified report by giving the report a unique name (ID), describing the purpose of the report, identifying its audience / addressee, defining its frequency, outlining the intended contents of the report, and defining its format and method of delivery.</a:t>
              </a:r>
              <a:endParaRPr sz="2500" b="0" i="0" u="none" strike="noStrike" cap="none">
                <a:solidFill>
                  <a:schemeClr val="dk1"/>
                </a:solidFill>
                <a:latin typeface="Calibri"/>
                <a:ea typeface="Calibri"/>
                <a:cs typeface="Calibri"/>
                <a:sym typeface="Calibri"/>
              </a:endParaRPr>
            </a:p>
            <a:p>
              <a:pPr marL="228600" marR="0" lvl="1" indent="-222250" algn="l" rtl="0">
                <a:lnSpc>
                  <a:spcPct val="90000"/>
                </a:lnSpc>
                <a:spcBef>
                  <a:spcPts val="390"/>
                </a:spcBef>
                <a:spcAft>
                  <a:spcPts val="0"/>
                </a:spcAft>
                <a:buClr>
                  <a:schemeClr val="dk1"/>
                </a:buClr>
                <a:buSzPts val="2500"/>
                <a:buFont typeface="Calibri"/>
                <a:buChar char="•"/>
              </a:pPr>
              <a:r>
                <a:rPr lang="en-US" sz="2500" b="0" i="0" u="none" strike="noStrike" cap="none">
                  <a:solidFill>
                    <a:schemeClr val="dk1"/>
                  </a:solidFill>
                  <a:latin typeface="Calibri"/>
                  <a:ea typeface="Calibri"/>
                  <a:cs typeface="Calibri"/>
                  <a:sym typeface="Calibri"/>
                </a:rPr>
                <a:t>Define templates for reports to standardise / harmonise the report structure and support effective and repeatable reporting.</a:t>
              </a:r>
              <a:endParaRPr sz="2500" b="0" i="0" u="none" strike="noStrike" cap="none">
                <a:solidFill>
                  <a:schemeClr val="dk1"/>
                </a:solidFill>
                <a:latin typeface="Calibri"/>
                <a:ea typeface="Calibri"/>
                <a:cs typeface="Calibri"/>
                <a:sym typeface="Calibri"/>
              </a:endParaRPr>
            </a:p>
          </p:txBody>
        </p:sp>
        <p:sp>
          <p:nvSpPr>
            <p:cNvPr id="1234" name="Google Shape;1234;p97"/>
            <p:cNvSpPr/>
            <p:nvPr/>
          </p:nvSpPr>
          <p:spPr>
            <a:xfrm>
              <a:off x="548640" y="237429"/>
              <a:ext cx="7680960" cy="767520"/>
            </a:xfrm>
            <a:prstGeom prst="roundRect">
              <a:avLst>
                <a:gd name="adj" fmla="val 16667"/>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Wingdings" panose="05000000000000000000" pitchFamily="2" charset="2"/>
              </a:endParaRPr>
            </a:p>
          </p:txBody>
        </p:sp>
        <p:sp>
          <p:nvSpPr>
            <p:cNvPr id="1235" name="Google Shape;1235;p97"/>
            <p:cNvSpPr txBox="1"/>
            <p:nvPr/>
          </p:nvSpPr>
          <p:spPr>
            <a:xfrm>
              <a:off x="586107" y="274896"/>
              <a:ext cx="7606026" cy="692586"/>
            </a:xfrm>
            <a:prstGeom prst="rect">
              <a:avLst/>
            </a:prstGeom>
            <a:noFill/>
            <a:ln>
              <a:noFill/>
            </a:ln>
          </p:spPr>
          <p:txBody>
            <a:bodyPr spcFirstLastPara="1" wrap="square" lIns="290300" tIns="0" rIns="290300" bIns="0" anchor="ctr" anchorCtr="0">
              <a:noAutofit/>
            </a:bodyPr>
            <a:lstStyle/>
            <a:p>
              <a:pPr marL="0" marR="0" lvl="0" indent="0" algn="l" rtl="0">
                <a:lnSpc>
                  <a:spcPct val="90000"/>
                </a:lnSpc>
                <a:spcBef>
                  <a:spcPts val="0"/>
                </a:spcBef>
                <a:spcAft>
                  <a:spcPts val="0"/>
                </a:spcAft>
                <a:buClr>
                  <a:schemeClr val="lt1"/>
                </a:buClr>
                <a:buSzPts val="2600"/>
                <a:buFont typeface="Calibri"/>
                <a:buNone/>
              </a:pPr>
              <a:r>
                <a:rPr lang="en-US" sz="2600">
                  <a:solidFill>
                    <a:schemeClr val="lt1"/>
                  </a:solidFill>
                  <a:latin typeface="Calibri"/>
                  <a:ea typeface="Calibri"/>
                  <a:cs typeface="Calibri"/>
                  <a:sym typeface="Calibri"/>
                </a:rPr>
                <a:t>Initial process setup</a:t>
              </a:r>
              <a:endParaRPr sz="2600">
                <a:solidFill>
                  <a:schemeClr val="lt1"/>
                </a:solidFill>
                <a:latin typeface="Calibri"/>
                <a:ea typeface="Calibri"/>
                <a:cs typeface="Calibri"/>
                <a:sym typeface="Calibri"/>
              </a:endParaRPr>
            </a:p>
          </p:txBody>
        </p:sp>
      </p:grpSp>
      <p:sp>
        <p:nvSpPr>
          <p:cNvPr id="1236" name="Google Shape;1236;p97"/>
          <p:cNvSpPr txBox="1">
            <a:spLocks noGrp="1"/>
          </p:cNvSpPr>
          <p:nvPr>
            <p:ph type="sldNum" idx="12"/>
          </p:nvPr>
        </p:nvSpPr>
        <p:spPr>
          <a:xfrm>
            <a:off x="8737600" y="643052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107</a:t>
            </a:fld>
            <a:endParaRPr/>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Shape 1240"/>
        <p:cNvGrpSpPr/>
        <p:nvPr/>
      </p:nvGrpSpPr>
      <p:grpSpPr>
        <a:xfrm>
          <a:off x="0" y="0"/>
          <a:ext cx="0" cy="0"/>
          <a:chOff x="0" y="0"/>
          <a:chExt cx="0" cy="0"/>
        </a:xfrm>
      </p:grpSpPr>
      <p:sp>
        <p:nvSpPr>
          <p:cNvPr id="1241" name="Google Shape;1241;p98"/>
          <p:cNvSpPr txBox="1">
            <a:spLocks noGrp="1"/>
          </p:cNvSpPr>
          <p:nvPr>
            <p:ph type="title"/>
          </p:nvPr>
        </p:nvSpPr>
        <p:spPr>
          <a:xfrm>
            <a:off x="609601" y="274641"/>
            <a:ext cx="9058101" cy="1047859"/>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205595"/>
              </a:buClr>
              <a:buSzPts val="3200"/>
              <a:buFont typeface="Calibri"/>
              <a:buNone/>
            </a:pPr>
            <a:r>
              <a:rPr lang="en-US">
                <a:latin typeface="Calibri" panose="020F0502020204030204" pitchFamily="34" charset="0"/>
                <a:ea typeface="Calibri" panose="020F0502020204030204" pitchFamily="34" charset="0"/>
                <a:cs typeface="Calibri" panose="020F0502020204030204" pitchFamily="34" charset="0"/>
              </a:rPr>
              <a:t>SRM: Inputs and outputs</a:t>
            </a:r>
            <a:r>
              <a:rPr lang="en-US" sz="3200">
                <a:solidFill>
                  <a:srgbClr val="7F7F7F"/>
                </a:solidFill>
                <a:latin typeface="Calibri" panose="020F0502020204030204" pitchFamily="34" charset="0"/>
                <a:ea typeface="Calibri" panose="020F0502020204030204" pitchFamily="34" charset="0"/>
                <a:cs typeface="Calibri" panose="020F0502020204030204" pitchFamily="34" charset="0"/>
              </a:rPr>
              <a:t> </a:t>
            </a:r>
            <a:r>
              <a:rPr lang="en-US" sz="2000">
                <a:solidFill>
                  <a:srgbClr val="7F7F7F"/>
                </a:solidFill>
                <a:latin typeface="Calibri" panose="020F0502020204030204" pitchFamily="34" charset="0"/>
                <a:ea typeface="Calibri" panose="020F0502020204030204" pitchFamily="34" charset="0"/>
                <a:cs typeface="Calibri" panose="020F0502020204030204" pitchFamily="34" charset="0"/>
              </a:rPr>
              <a:t>according to </a:t>
            </a:r>
            <a:r>
              <a:rPr lang="en-US" sz="2000" b="1">
                <a:solidFill>
                  <a:srgbClr val="7F7F7F"/>
                </a:solidFill>
                <a:latin typeface="Calibri" panose="020F0502020204030204" pitchFamily="34" charset="0"/>
                <a:ea typeface="Calibri" panose="020F0502020204030204" pitchFamily="34" charset="0"/>
                <a:cs typeface="Calibri" panose="020F0502020204030204" pitchFamily="34" charset="0"/>
              </a:rPr>
              <a:t>FitSM-2</a:t>
            </a:r>
            <a:endParaRPr>
              <a:latin typeface="Calibri" panose="020F0502020204030204" pitchFamily="34" charset="0"/>
              <a:ea typeface="Calibri" panose="020F0502020204030204" pitchFamily="34" charset="0"/>
              <a:cs typeface="Calibri" panose="020F0502020204030204" pitchFamily="34" charset="0"/>
            </a:endParaRPr>
          </a:p>
        </p:txBody>
      </p:sp>
      <p:grpSp>
        <p:nvGrpSpPr>
          <p:cNvPr id="1242" name="Google Shape;1242;p98"/>
          <p:cNvGrpSpPr/>
          <p:nvPr/>
        </p:nvGrpSpPr>
        <p:grpSpPr>
          <a:xfrm>
            <a:off x="1981200" y="2008538"/>
            <a:ext cx="8229600" cy="4002139"/>
            <a:chOff x="0" y="311939"/>
            <a:chExt cx="8229600" cy="4002139"/>
          </a:xfrm>
        </p:grpSpPr>
        <p:sp>
          <p:nvSpPr>
            <p:cNvPr id="1243" name="Google Shape;1243;p98"/>
            <p:cNvSpPr/>
            <p:nvPr/>
          </p:nvSpPr>
          <p:spPr>
            <a:xfrm>
              <a:off x="0" y="311939"/>
              <a:ext cx="8229600" cy="1198640"/>
            </a:xfrm>
            <a:prstGeom prst="rightArrow">
              <a:avLst>
                <a:gd name="adj1" fmla="val 50000"/>
                <a:gd name="adj2" fmla="val 5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Wingdings" panose="05000000000000000000" pitchFamily="2" charset="2"/>
              </a:endParaRPr>
            </a:p>
          </p:txBody>
        </p:sp>
        <p:sp>
          <p:nvSpPr>
            <p:cNvPr id="1244" name="Google Shape;1244;p98"/>
            <p:cNvSpPr txBox="1"/>
            <p:nvPr/>
          </p:nvSpPr>
          <p:spPr>
            <a:xfrm>
              <a:off x="0" y="611599"/>
              <a:ext cx="7929940" cy="599320"/>
            </a:xfrm>
            <a:prstGeom prst="rect">
              <a:avLst/>
            </a:prstGeom>
            <a:noFill/>
            <a:ln>
              <a:noFill/>
            </a:ln>
          </p:spPr>
          <p:txBody>
            <a:bodyPr spcFirstLastPara="1" wrap="square" lIns="87625" tIns="87625" rIns="254000" bIns="190275" anchor="ctr" anchorCtr="0">
              <a:noAutofit/>
            </a:bodyPr>
            <a:lstStyle/>
            <a:p>
              <a:pPr marL="0" marR="0" lvl="0" indent="0" algn="l" rtl="0">
                <a:lnSpc>
                  <a:spcPct val="90000"/>
                </a:lnSpc>
                <a:spcBef>
                  <a:spcPts val="0"/>
                </a:spcBef>
                <a:spcAft>
                  <a:spcPts val="0"/>
                </a:spcAft>
                <a:buClr>
                  <a:schemeClr val="lt1"/>
                </a:buClr>
                <a:buSzPts val="2300"/>
                <a:buFont typeface="Calibri"/>
                <a:buNone/>
              </a:pPr>
              <a:r>
                <a:rPr lang="en-US" sz="2300">
                  <a:solidFill>
                    <a:schemeClr val="lt1"/>
                  </a:solidFill>
                  <a:latin typeface="Calibri"/>
                  <a:ea typeface="Calibri"/>
                  <a:cs typeface="Calibri"/>
                  <a:sym typeface="Calibri"/>
                </a:rPr>
                <a:t>Inputs</a:t>
              </a:r>
              <a:endParaRPr sz="2300">
                <a:solidFill>
                  <a:schemeClr val="lt1"/>
                </a:solidFill>
                <a:latin typeface="Calibri"/>
                <a:ea typeface="Calibri"/>
                <a:cs typeface="Calibri"/>
                <a:sym typeface="Calibri"/>
              </a:endParaRPr>
            </a:p>
          </p:txBody>
        </p:sp>
        <p:sp>
          <p:nvSpPr>
            <p:cNvPr id="1245" name="Google Shape;1245;p98"/>
            <p:cNvSpPr/>
            <p:nvPr/>
          </p:nvSpPr>
          <p:spPr>
            <a:xfrm>
              <a:off x="0" y="1239235"/>
              <a:ext cx="3802075" cy="2675430"/>
            </a:xfrm>
            <a:prstGeom prst="rect">
              <a:avLst/>
            </a:prstGeom>
            <a:solidFill>
              <a:schemeClr val="lt1"/>
            </a:solidFill>
            <a:ln w="254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Wingdings" panose="05000000000000000000" pitchFamily="2" charset="2"/>
              </a:endParaRPr>
            </a:p>
          </p:txBody>
        </p:sp>
        <p:sp>
          <p:nvSpPr>
            <p:cNvPr id="1246" name="Google Shape;1246;p98"/>
            <p:cNvSpPr txBox="1"/>
            <p:nvPr/>
          </p:nvSpPr>
          <p:spPr>
            <a:xfrm>
              <a:off x="0" y="1239235"/>
              <a:ext cx="3802075" cy="2675430"/>
            </a:xfrm>
            <a:prstGeom prst="rect">
              <a:avLst/>
            </a:prstGeom>
            <a:noFill/>
            <a:ln>
              <a:noFill/>
            </a:ln>
          </p:spPr>
          <p:txBody>
            <a:bodyPr spcFirstLastPara="1" wrap="square" lIns="87625" tIns="87625" rIns="87625" bIns="87625" anchor="t" anchorCtr="0">
              <a:noAutofit/>
            </a:bodyPr>
            <a:lstStyle/>
            <a:p>
              <a:pPr marL="0" marR="0" lvl="0" indent="0" algn="l" rtl="0">
                <a:lnSpc>
                  <a:spcPct val="90000"/>
                </a:lnSpc>
                <a:spcBef>
                  <a:spcPts val="0"/>
                </a:spcBef>
                <a:spcAft>
                  <a:spcPts val="0"/>
                </a:spcAft>
                <a:buClr>
                  <a:schemeClr val="dk1"/>
                </a:buClr>
                <a:buSzPts val="2300"/>
                <a:buFont typeface="Calibri"/>
                <a:buNone/>
              </a:pPr>
              <a:r>
                <a:rPr lang="en-US" sz="2300" b="0" i="0" u="none" dirty="0">
                  <a:solidFill>
                    <a:schemeClr val="dk1"/>
                  </a:solidFill>
                  <a:latin typeface="Calibri"/>
                  <a:ea typeface="Calibri"/>
                  <a:cs typeface="Calibri"/>
                  <a:sym typeface="Calibri"/>
                </a:rPr>
                <a:t>Reporting requirements (e.g. from SLAs)</a:t>
              </a:r>
              <a:endParaRPr dirty="0">
                <a:latin typeface="Wingdings" panose="05000000000000000000" pitchFamily="2" charset="2"/>
              </a:endParaRPr>
            </a:p>
          </p:txBody>
        </p:sp>
        <p:sp>
          <p:nvSpPr>
            <p:cNvPr id="1247" name="Google Shape;1247;p98"/>
            <p:cNvSpPr/>
            <p:nvPr/>
          </p:nvSpPr>
          <p:spPr>
            <a:xfrm>
              <a:off x="3802075" y="711353"/>
              <a:ext cx="4427524" cy="1198640"/>
            </a:xfrm>
            <a:prstGeom prst="rightArrow">
              <a:avLst>
                <a:gd name="adj1" fmla="val 50000"/>
                <a:gd name="adj2" fmla="val 5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Wingdings" panose="05000000000000000000" pitchFamily="2" charset="2"/>
              </a:endParaRPr>
            </a:p>
          </p:txBody>
        </p:sp>
        <p:sp>
          <p:nvSpPr>
            <p:cNvPr id="1248" name="Google Shape;1248;p98"/>
            <p:cNvSpPr txBox="1"/>
            <p:nvPr/>
          </p:nvSpPr>
          <p:spPr>
            <a:xfrm>
              <a:off x="3802075" y="1011013"/>
              <a:ext cx="4127864" cy="599320"/>
            </a:xfrm>
            <a:prstGeom prst="rect">
              <a:avLst/>
            </a:prstGeom>
            <a:noFill/>
            <a:ln>
              <a:noFill/>
            </a:ln>
          </p:spPr>
          <p:txBody>
            <a:bodyPr spcFirstLastPara="1" wrap="square" lIns="87625" tIns="87625" rIns="254000" bIns="190275" anchor="ctr" anchorCtr="0">
              <a:noAutofit/>
            </a:bodyPr>
            <a:lstStyle/>
            <a:p>
              <a:pPr marL="0" marR="0" lvl="0" indent="0" algn="l" rtl="0">
                <a:lnSpc>
                  <a:spcPct val="90000"/>
                </a:lnSpc>
                <a:spcBef>
                  <a:spcPts val="0"/>
                </a:spcBef>
                <a:spcAft>
                  <a:spcPts val="0"/>
                </a:spcAft>
                <a:buClr>
                  <a:schemeClr val="lt1"/>
                </a:buClr>
                <a:buSzPts val="2300"/>
                <a:buFont typeface="Calibri"/>
                <a:buNone/>
              </a:pPr>
              <a:r>
                <a:rPr lang="en-US" sz="2300">
                  <a:solidFill>
                    <a:schemeClr val="lt1"/>
                  </a:solidFill>
                  <a:latin typeface="Calibri"/>
                  <a:ea typeface="Calibri"/>
                  <a:cs typeface="Calibri"/>
                  <a:sym typeface="Calibri"/>
                </a:rPr>
                <a:t>Outputs</a:t>
              </a:r>
              <a:endParaRPr sz="2300">
                <a:solidFill>
                  <a:schemeClr val="lt1"/>
                </a:solidFill>
                <a:latin typeface="Calibri"/>
                <a:ea typeface="Calibri"/>
                <a:cs typeface="Calibri"/>
                <a:sym typeface="Calibri"/>
              </a:endParaRPr>
            </a:p>
          </p:txBody>
        </p:sp>
        <p:sp>
          <p:nvSpPr>
            <p:cNvPr id="1249" name="Google Shape;1249;p98"/>
            <p:cNvSpPr/>
            <p:nvPr/>
          </p:nvSpPr>
          <p:spPr>
            <a:xfrm>
              <a:off x="3802075" y="1638648"/>
              <a:ext cx="3802075" cy="2675430"/>
            </a:xfrm>
            <a:prstGeom prst="rect">
              <a:avLst/>
            </a:prstGeom>
            <a:solidFill>
              <a:schemeClr val="lt1"/>
            </a:solidFill>
            <a:ln w="254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Wingdings" panose="05000000000000000000" pitchFamily="2" charset="2"/>
              </a:endParaRPr>
            </a:p>
          </p:txBody>
        </p:sp>
        <p:sp>
          <p:nvSpPr>
            <p:cNvPr id="1250" name="Google Shape;1250;p98"/>
            <p:cNvSpPr txBox="1"/>
            <p:nvPr/>
          </p:nvSpPr>
          <p:spPr>
            <a:xfrm>
              <a:off x="3802075" y="1638648"/>
              <a:ext cx="3802075" cy="2675430"/>
            </a:xfrm>
            <a:prstGeom prst="rect">
              <a:avLst/>
            </a:prstGeom>
            <a:noFill/>
            <a:ln>
              <a:noFill/>
            </a:ln>
          </p:spPr>
          <p:txBody>
            <a:bodyPr spcFirstLastPara="1" wrap="square" lIns="87625" tIns="87625" rIns="87625" bIns="87625" anchor="t" anchorCtr="0">
              <a:noAutofit/>
            </a:bodyPr>
            <a:lstStyle/>
            <a:p>
              <a:pPr marL="0" marR="0" lvl="0" indent="0" algn="l" rtl="0">
                <a:lnSpc>
                  <a:spcPct val="90000"/>
                </a:lnSpc>
                <a:spcBef>
                  <a:spcPts val="0"/>
                </a:spcBef>
                <a:spcAft>
                  <a:spcPts val="0"/>
                </a:spcAft>
                <a:buClr>
                  <a:schemeClr val="dk1"/>
                </a:buClr>
                <a:buSzPts val="2300"/>
                <a:buFont typeface="Calibri"/>
                <a:buNone/>
              </a:pPr>
              <a:r>
                <a:rPr lang="en-US" sz="2300" b="0" i="0" u="none">
                  <a:solidFill>
                    <a:schemeClr val="dk1"/>
                  </a:solidFill>
                  <a:latin typeface="Calibri"/>
                  <a:ea typeface="Calibri"/>
                  <a:cs typeface="Calibri"/>
                  <a:sym typeface="Calibri"/>
                </a:rPr>
                <a:t>List of all (agreed) reports</a:t>
              </a:r>
              <a:endParaRPr sz="2300">
                <a:solidFill>
                  <a:schemeClr val="dk1"/>
                </a:solidFill>
                <a:latin typeface="Calibri"/>
                <a:ea typeface="Calibri"/>
                <a:cs typeface="Calibri"/>
                <a:sym typeface="Calibri"/>
              </a:endParaRPr>
            </a:p>
            <a:p>
              <a:pPr marL="0" marR="0" lvl="0" indent="0" algn="l" rtl="0">
                <a:lnSpc>
                  <a:spcPct val="90000"/>
                </a:lnSpc>
                <a:spcBef>
                  <a:spcPts val="805"/>
                </a:spcBef>
                <a:spcAft>
                  <a:spcPts val="0"/>
                </a:spcAft>
                <a:buClr>
                  <a:schemeClr val="dk1"/>
                </a:buClr>
                <a:buSzPts val="2300"/>
                <a:buFont typeface="Arial"/>
                <a:buNone/>
              </a:pPr>
              <a:r>
                <a:rPr lang="en-US" sz="2300" b="0" i="0" u="none">
                  <a:solidFill>
                    <a:schemeClr val="dk1"/>
                  </a:solidFill>
                  <a:latin typeface="Calibri"/>
                  <a:ea typeface="Calibri"/>
                  <a:cs typeface="Calibri"/>
                  <a:sym typeface="Calibri"/>
                </a:rPr>
                <a:t>Specification of all reports</a:t>
              </a:r>
              <a:endParaRPr sz="2300" b="0" i="0" u="none">
                <a:solidFill>
                  <a:schemeClr val="dk1"/>
                </a:solidFill>
                <a:latin typeface="Calibri"/>
                <a:ea typeface="Calibri"/>
                <a:cs typeface="Calibri"/>
                <a:sym typeface="Calibri"/>
              </a:endParaRPr>
            </a:p>
            <a:p>
              <a:pPr marL="0" marR="0" lvl="0" indent="0" algn="l" rtl="0">
                <a:lnSpc>
                  <a:spcPct val="90000"/>
                </a:lnSpc>
                <a:spcBef>
                  <a:spcPts val="805"/>
                </a:spcBef>
                <a:spcAft>
                  <a:spcPts val="0"/>
                </a:spcAft>
                <a:buClr>
                  <a:schemeClr val="dk1"/>
                </a:buClr>
                <a:buSzPts val="2300"/>
                <a:buFont typeface="Arial"/>
                <a:buNone/>
              </a:pPr>
              <a:r>
                <a:rPr lang="en-US" sz="2300" b="0" i="0" u="none">
                  <a:solidFill>
                    <a:schemeClr val="dk1"/>
                  </a:solidFill>
                  <a:latin typeface="Calibri"/>
                  <a:ea typeface="Calibri"/>
                  <a:cs typeface="Calibri"/>
                  <a:sym typeface="Calibri"/>
                </a:rPr>
                <a:t>Information (evidence) on actual reports produced and delivered</a:t>
              </a:r>
              <a:endParaRPr sz="2300" b="0" i="0" u="none">
                <a:solidFill>
                  <a:schemeClr val="dk1"/>
                </a:solidFill>
                <a:latin typeface="Calibri"/>
                <a:ea typeface="Calibri"/>
                <a:cs typeface="Calibri"/>
                <a:sym typeface="Calibri"/>
              </a:endParaRPr>
            </a:p>
          </p:txBody>
        </p:sp>
      </p:grpSp>
      <p:sp>
        <p:nvSpPr>
          <p:cNvPr id="1251" name="Google Shape;1251;p98"/>
          <p:cNvSpPr txBox="1">
            <a:spLocks noGrp="1"/>
          </p:cNvSpPr>
          <p:nvPr>
            <p:ph type="sldNum" idx="12"/>
          </p:nvPr>
        </p:nvSpPr>
        <p:spPr>
          <a:xfrm>
            <a:off x="8737600" y="643052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108</a:t>
            </a:fld>
            <a:endParaRPr/>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Shape 1256"/>
        <p:cNvGrpSpPr/>
        <p:nvPr/>
      </p:nvGrpSpPr>
      <p:grpSpPr>
        <a:xfrm>
          <a:off x="0" y="0"/>
          <a:ext cx="0" cy="0"/>
          <a:chOff x="0" y="0"/>
          <a:chExt cx="0" cy="0"/>
        </a:xfrm>
      </p:grpSpPr>
      <p:sp>
        <p:nvSpPr>
          <p:cNvPr id="1257" name="Google Shape;1257;p99"/>
          <p:cNvSpPr txBox="1">
            <a:spLocks noGrp="1"/>
          </p:cNvSpPr>
          <p:nvPr>
            <p:ph type="title"/>
          </p:nvPr>
        </p:nvSpPr>
        <p:spPr>
          <a:xfrm>
            <a:off x="609601" y="274641"/>
            <a:ext cx="9058101" cy="1047859"/>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205595"/>
              </a:buClr>
              <a:buSzPts val="3200"/>
              <a:buFont typeface="Calibri"/>
              <a:buNone/>
            </a:pPr>
            <a:r>
              <a:rPr lang="en-US">
                <a:latin typeface="Calibri" panose="020F0502020204030204" pitchFamily="34" charset="0"/>
                <a:ea typeface="Calibri" panose="020F0502020204030204" pitchFamily="34" charset="0"/>
                <a:cs typeface="Calibri" panose="020F0502020204030204" pitchFamily="34" charset="0"/>
              </a:rPr>
              <a:t>SRM: Process chart</a:t>
            </a:r>
            <a:r>
              <a:rPr lang="en-US" sz="3200">
                <a:solidFill>
                  <a:srgbClr val="7F7F7F"/>
                </a:solidFill>
                <a:latin typeface="Calibri" panose="020F0502020204030204" pitchFamily="34" charset="0"/>
                <a:ea typeface="Calibri" panose="020F0502020204030204" pitchFamily="34" charset="0"/>
                <a:cs typeface="Calibri" panose="020F0502020204030204" pitchFamily="34" charset="0"/>
              </a:rPr>
              <a:t> </a:t>
            </a:r>
            <a:r>
              <a:rPr lang="en-US" sz="2000">
                <a:solidFill>
                  <a:srgbClr val="7F7F7F"/>
                </a:solidFill>
                <a:latin typeface="Calibri" panose="020F0502020204030204" pitchFamily="34" charset="0"/>
                <a:ea typeface="Calibri" panose="020F0502020204030204" pitchFamily="34" charset="0"/>
                <a:cs typeface="Calibri" panose="020F0502020204030204" pitchFamily="34" charset="0"/>
              </a:rPr>
              <a:t>according to </a:t>
            </a:r>
            <a:r>
              <a:rPr lang="en-US" sz="2000" b="1">
                <a:solidFill>
                  <a:srgbClr val="7F7F7F"/>
                </a:solidFill>
                <a:latin typeface="Calibri" panose="020F0502020204030204" pitchFamily="34" charset="0"/>
                <a:ea typeface="Calibri" panose="020F0502020204030204" pitchFamily="34" charset="0"/>
                <a:cs typeface="Calibri" panose="020F0502020204030204" pitchFamily="34" charset="0"/>
              </a:rPr>
              <a:t>FitSM-2</a:t>
            </a:r>
            <a:endParaRPr>
              <a:latin typeface="Calibri" panose="020F0502020204030204" pitchFamily="34" charset="0"/>
              <a:ea typeface="Calibri" panose="020F0502020204030204" pitchFamily="34" charset="0"/>
              <a:cs typeface="Calibri" panose="020F0502020204030204" pitchFamily="34" charset="0"/>
            </a:endParaRPr>
          </a:p>
        </p:txBody>
      </p:sp>
      <p:sp>
        <p:nvSpPr>
          <p:cNvPr id="1258" name="Google Shape;1258;p99"/>
          <p:cNvSpPr txBox="1">
            <a:spLocks noGrp="1"/>
          </p:cNvSpPr>
          <p:nvPr>
            <p:ph type="sldNum" idx="12"/>
          </p:nvPr>
        </p:nvSpPr>
        <p:spPr>
          <a:xfrm>
            <a:off x="8737600" y="643052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109</a:t>
            </a:fld>
            <a:endParaRPr/>
          </a:p>
        </p:txBody>
      </p:sp>
      <p:sp>
        <p:nvSpPr>
          <p:cNvPr id="2" name="Flussdiagramm: Dokument 28">
            <a:extLst>
              <a:ext uri="{FF2B5EF4-FFF2-40B4-BE49-F238E27FC236}">
                <a16:creationId xmlns:a16="http://schemas.microsoft.com/office/drawing/2014/main" id="{E52B441C-27A4-D4CC-CD52-268513A3084C}"/>
              </a:ext>
            </a:extLst>
          </p:cNvPr>
          <p:cNvSpPr/>
          <p:nvPr/>
        </p:nvSpPr>
        <p:spPr>
          <a:xfrm>
            <a:off x="5564311" y="5050970"/>
            <a:ext cx="1199626" cy="423071"/>
          </a:xfrm>
          <a:prstGeom prst="flowChartDocument">
            <a:avLst/>
          </a:prstGeom>
          <a:solidFill>
            <a:schemeClr val="bg1"/>
          </a:solidFill>
          <a:ln w="1905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200" dirty="0">
              <a:solidFill>
                <a:schemeClr val="tx1"/>
              </a:solidFill>
            </a:endParaRPr>
          </a:p>
        </p:txBody>
      </p:sp>
      <p:sp>
        <p:nvSpPr>
          <p:cNvPr id="3" name="Flussdiagramm: Dokument 27">
            <a:extLst>
              <a:ext uri="{FF2B5EF4-FFF2-40B4-BE49-F238E27FC236}">
                <a16:creationId xmlns:a16="http://schemas.microsoft.com/office/drawing/2014/main" id="{EEF12492-C3E3-20E4-5C3F-24BD06B4E5DF}"/>
              </a:ext>
            </a:extLst>
          </p:cNvPr>
          <p:cNvSpPr/>
          <p:nvPr/>
        </p:nvSpPr>
        <p:spPr>
          <a:xfrm>
            <a:off x="2911394" y="3931185"/>
            <a:ext cx="1199626" cy="423071"/>
          </a:xfrm>
          <a:prstGeom prst="flowChartDocument">
            <a:avLst/>
          </a:prstGeom>
          <a:solidFill>
            <a:schemeClr val="bg1"/>
          </a:solidFill>
          <a:ln w="1905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200" dirty="0">
              <a:solidFill>
                <a:schemeClr val="tx1"/>
              </a:solidFill>
            </a:endParaRPr>
          </a:p>
        </p:txBody>
      </p:sp>
      <p:sp>
        <p:nvSpPr>
          <p:cNvPr id="4" name="Rectangle 18">
            <a:extLst>
              <a:ext uri="{FF2B5EF4-FFF2-40B4-BE49-F238E27FC236}">
                <a16:creationId xmlns:a16="http://schemas.microsoft.com/office/drawing/2014/main" id="{FC95D9D8-AC04-7EDA-0D99-51E37D5F1D17}"/>
              </a:ext>
            </a:extLst>
          </p:cNvPr>
          <p:cNvSpPr>
            <a:spLocks/>
          </p:cNvSpPr>
          <p:nvPr/>
        </p:nvSpPr>
        <p:spPr bwMode="auto">
          <a:xfrm>
            <a:off x="4415062" y="4229779"/>
            <a:ext cx="3361104" cy="427901"/>
          </a:xfrm>
          <a:prstGeom prst="rect">
            <a:avLst/>
          </a:prstGeom>
          <a:solidFill>
            <a:schemeClr val="accent1"/>
          </a:solidFill>
          <a:ln w="19050">
            <a:headEnd/>
            <a:tailEnd/>
          </a:ln>
        </p:spPr>
        <p:style>
          <a:lnRef idx="2">
            <a:schemeClr val="accent4">
              <a:shade val="50000"/>
            </a:schemeClr>
          </a:lnRef>
          <a:fillRef idx="1">
            <a:schemeClr val="accent4"/>
          </a:fillRef>
          <a:effectRef idx="0">
            <a:schemeClr val="accent4"/>
          </a:effectRef>
          <a:fontRef idx="minor">
            <a:schemeClr val="lt1"/>
          </a:fontRef>
        </p:style>
        <p:txBody>
          <a:bodyPr lIns="0" tIns="0" rIns="0" bIns="0" anchor="ctr"/>
          <a:lstStyle/>
          <a:p>
            <a:pPr algn="ctr"/>
            <a:r>
              <a:rPr lang="en-GB" sz="1400" dirty="0">
                <a:latin typeface="+mn-lt"/>
                <a:cs typeface="Arial" pitchFamily="34" charset="0"/>
              </a:rPr>
              <a:t>Produce and distribute reports</a:t>
            </a:r>
          </a:p>
        </p:txBody>
      </p:sp>
      <p:sp>
        <p:nvSpPr>
          <p:cNvPr id="5" name="Rectangle 23">
            <a:extLst>
              <a:ext uri="{FF2B5EF4-FFF2-40B4-BE49-F238E27FC236}">
                <a16:creationId xmlns:a16="http://schemas.microsoft.com/office/drawing/2014/main" id="{FAB9B05B-46EC-5BEA-B357-04E011131054}"/>
              </a:ext>
            </a:extLst>
          </p:cNvPr>
          <p:cNvSpPr>
            <a:spLocks/>
          </p:cNvSpPr>
          <p:nvPr/>
        </p:nvSpPr>
        <p:spPr bwMode="auto">
          <a:xfrm>
            <a:off x="4416215" y="2655613"/>
            <a:ext cx="3359570" cy="427901"/>
          </a:xfrm>
          <a:prstGeom prst="rect">
            <a:avLst/>
          </a:prstGeom>
          <a:solidFill>
            <a:schemeClr val="accent1"/>
          </a:solidFill>
          <a:ln w="19050">
            <a:headEnd/>
            <a:tailEnd/>
          </a:ln>
        </p:spPr>
        <p:style>
          <a:lnRef idx="2">
            <a:schemeClr val="accent4">
              <a:shade val="50000"/>
            </a:schemeClr>
          </a:lnRef>
          <a:fillRef idx="1">
            <a:schemeClr val="accent4"/>
          </a:fillRef>
          <a:effectRef idx="0">
            <a:schemeClr val="accent4"/>
          </a:effectRef>
          <a:fontRef idx="minor">
            <a:schemeClr val="lt1"/>
          </a:fontRef>
        </p:style>
        <p:txBody>
          <a:bodyPr lIns="0" tIns="0" rIns="0" bIns="0" anchor="ctr"/>
          <a:lstStyle/>
          <a:p>
            <a:pPr algn="ctr"/>
            <a:r>
              <a:rPr lang="en-GB" sz="1400" dirty="0">
                <a:latin typeface="+mn-lt"/>
                <a:cs typeface="Arial" pitchFamily="34" charset="0"/>
              </a:rPr>
              <a:t>Identify reporting requirements</a:t>
            </a:r>
          </a:p>
        </p:txBody>
      </p:sp>
      <p:cxnSp>
        <p:nvCxnSpPr>
          <p:cNvPr id="6" name="Gerade Verbindung mit Pfeil 46">
            <a:extLst>
              <a:ext uri="{FF2B5EF4-FFF2-40B4-BE49-F238E27FC236}">
                <a16:creationId xmlns:a16="http://schemas.microsoft.com/office/drawing/2014/main" id="{90275263-3245-D20E-5C05-6758BC2A235D}"/>
              </a:ext>
            </a:extLst>
          </p:cNvPr>
          <p:cNvCxnSpPr>
            <a:cxnSpLocks/>
            <a:stCxn id="7" idx="2"/>
            <a:endCxn id="4" idx="0"/>
          </p:cNvCxnSpPr>
          <p:nvPr/>
        </p:nvCxnSpPr>
        <p:spPr>
          <a:xfrm flipH="1">
            <a:off x="6095614" y="3865642"/>
            <a:ext cx="386" cy="364137"/>
          </a:xfrm>
          <a:prstGeom prst="straightConnector1">
            <a:avLst/>
          </a:prstGeom>
          <a:ln w="1905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7" name="Rectangle 23">
            <a:extLst>
              <a:ext uri="{FF2B5EF4-FFF2-40B4-BE49-F238E27FC236}">
                <a16:creationId xmlns:a16="http://schemas.microsoft.com/office/drawing/2014/main" id="{2A5B3A41-10F8-429B-FE7A-1CF8B169BEEB}"/>
              </a:ext>
            </a:extLst>
          </p:cNvPr>
          <p:cNvSpPr>
            <a:spLocks/>
          </p:cNvSpPr>
          <p:nvPr/>
        </p:nvSpPr>
        <p:spPr bwMode="auto">
          <a:xfrm>
            <a:off x="4416215" y="3437741"/>
            <a:ext cx="3359570" cy="427901"/>
          </a:xfrm>
          <a:prstGeom prst="rect">
            <a:avLst/>
          </a:prstGeom>
          <a:solidFill>
            <a:schemeClr val="accent1"/>
          </a:solidFill>
          <a:ln w="19050">
            <a:headEnd/>
            <a:tailEnd/>
          </a:ln>
        </p:spPr>
        <p:style>
          <a:lnRef idx="2">
            <a:schemeClr val="accent4">
              <a:shade val="50000"/>
            </a:schemeClr>
          </a:lnRef>
          <a:fillRef idx="1">
            <a:schemeClr val="accent4"/>
          </a:fillRef>
          <a:effectRef idx="0">
            <a:schemeClr val="accent4"/>
          </a:effectRef>
          <a:fontRef idx="minor">
            <a:schemeClr val="lt1"/>
          </a:fontRef>
        </p:style>
        <p:txBody>
          <a:bodyPr lIns="0" tIns="0" rIns="0" bIns="0" anchor="ctr"/>
          <a:lstStyle/>
          <a:p>
            <a:pPr algn="ctr"/>
            <a:r>
              <a:rPr lang="en-GB" sz="1400" dirty="0">
                <a:latin typeface="+mn-lt"/>
                <a:cs typeface="Arial" pitchFamily="34" charset="0"/>
              </a:rPr>
              <a:t>Maintain report specifications</a:t>
            </a:r>
          </a:p>
        </p:txBody>
      </p:sp>
      <p:cxnSp>
        <p:nvCxnSpPr>
          <p:cNvPr id="8" name="Gerade Verbindung mit Pfeil 117">
            <a:extLst>
              <a:ext uri="{FF2B5EF4-FFF2-40B4-BE49-F238E27FC236}">
                <a16:creationId xmlns:a16="http://schemas.microsoft.com/office/drawing/2014/main" id="{59703767-C7C7-0A04-B603-8C6C0BA34EF2}"/>
              </a:ext>
            </a:extLst>
          </p:cNvPr>
          <p:cNvCxnSpPr>
            <a:cxnSpLocks/>
            <a:stCxn id="5" idx="2"/>
            <a:endCxn id="7" idx="0"/>
          </p:cNvCxnSpPr>
          <p:nvPr/>
        </p:nvCxnSpPr>
        <p:spPr>
          <a:xfrm>
            <a:off x="6096000" y="3083514"/>
            <a:ext cx="0" cy="354227"/>
          </a:xfrm>
          <a:prstGeom prst="straightConnector1">
            <a:avLst/>
          </a:prstGeom>
          <a:ln w="1905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9" name="Verbinder: gekrümmt 292869">
            <a:extLst>
              <a:ext uri="{FF2B5EF4-FFF2-40B4-BE49-F238E27FC236}">
                <a16:creationId xmlns:a16="http://schemas.microsoft.com/office/drawing/2014/main" id="{A6F17CB5-CF74-BC29-6D94-FB19D7D478EA}"/>
              </a:ext>
            </a:extLst>
          </p:cNvPr>
          <p:cNvCxnSpPr>
            <a:cxnSpLocks/>
            <a:stCxn id="7" idx="1"/>
            <a:endCxn id="10" idx="0"/>
          </p:cNvCxnSpPr>
          <p:nvPr/>
        </p:nvCxnSpPr>
        <p:spPr>
          <a:xfrm rot="10800000" flipV="1">
            <a:off x="3440171" y="3651692"/>
            <a:ext cx="976044" cy="213338"/>
          </a:xfrm>
          <a:prstGeom prst="curvedConnector2">
            <a:avLst/>
          </a:prstGeom>
          <a:ln w="19050">
            <a:solidFill>
              <a:schemeClr val="tx1"/>
            </a:solidFill>
            <a:prstDash val="sysDash"/>
            <a:tailEnd type="none"/>
          </a:ln>
          <a:effectLst/>
        </p:spPr>
        <p:style>
          <a:lnRef idx="2">
            <a:schemeClr val="accent1"/>
          </a:lnRef>
          <a:fillRef idx="0">
            <a:schemeClr val="accent1"/>
          </a:fillRef>
          <a:effectRef idx="1">
            <a:schemeClr val="accent1"/>
          </a:effectRef>
          <a:fontRef idx="minor">
            <a:schemeClr val="tx1"/>
          </a:fontRef>
        </p:style>
      </p:cxnSp>
      <p:sp>
        <p:nvSpPr>
          <p:cNvPr id="10" name="Flussdiagramm: Dokument 121">
            <a:extLst>
              <a:ext uri="{FF2B5EF4-FFF2-40B4-BE49-F238E27FC236}">
                <a16:creationId xmlns:a16="http://schemas.microsoft.com/office/drawing/2014/main" id="{AB192D43-DD12-61CC-2A3D-2378C7EFC984}"/>
              </a:ext>
            </a:extLst>
          </p:cNvPr>
          <p:cNvSpPr/>
          <p:nvPr/>
        </p:nvSpPr>
        <p:spPr>
          <a:xfrm>
            <a:off x="2840358" y="3865030"/>
            <a:ext cx="1199626" cy="423071"/>
          </a:xfrm>
          <a:prstGeom prst="flowChartDocument">
            <a:avLst/>
          </a:prstGeom>
          <a:solidFill>
            <a:schemeClr val="bg1"/>
          </a:solidFill>
          <a:ln w="19050"/>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200" dirty="0">
                <a:solidFill>
                  <a:schemeClr val="tx1"/>
                </a:solidFill>
              </a:rPr>
              <a:t>Report specifications</a:t>
            </a:r>
          </a:p>
        </p:txBody>
      </p:sp>
      <p:cxnSp>
        <p:nvCxnSpPr>
          <p:cNvPr id="11" name="Verbinder: gekrümmt 148">
            <a:extLst>
              <a:ext uri="{FF2B5EF4-FFF2-40B4-BE49-F238E27FC236}">
                <a16:creationId xmlns:a16="http://schemas.microsoft.com/office/drawing/2014/main" id="{4F4699D9-4866-BD02-8BCB-CE0AB6D4DE73}"/>
              </a:ext>
            </a:extLst>
          </p:cNvPr>
          <p:cNvCxnSpPr>
            <a:cxnSpLocks/>
            <a:stCxn id="10" idx="2"/>
            <a:endCxn id="4" idx="1"/>
          </p:cNvCxnSpPr>
          <p:nvPr/>
        </p:nvCxnSpPr>
        <p:spPr>
          <a:xfrm rot="16200000" flipH="1">
            <a:off x="3835817" y="3864484"/>
            <a:ext cx="183599" cy="974891"/>
          </a:xfrm>
          <a:prstGeom prst="curvedConnector2">
            <a:avLst/>
          </a:prstGeom>
          <a:ln w="19050">
            <a:solidFill>
              <a:schemeClr val="tx1"/>
            </a:solidFill>
            <a:prstDash val="sysDash"/>
            <a:tailEnd type="arrow"/>
          </a:ln>
          <a:effectLst/>
        </p:spPr>
        <p:style>
          <a:lnRef idx="2">
            <a:schemeClr val="accent1"/>
          </a:lnRef>
          <a:fillRef idx="0">
            <a:schemeClr val="accent1"/>
          </a:fillRef>
          <a:effectRef idx="1">
            <a:schemeClr val="accent1"/>
          </a:effectRef>
          <a:fontRef idx="minor">
            <a:schemeClr val="tx1"/>
          </a:fontRef>
        </p:style>
      </p:cxnSp>
      <p:sp>
        <p:nvSpPr>
          <p:cNvPr id="12" name="Flussdiagramm: Dokument 17">
            <a:extLst>
              <a:ext uri="{FF2B5EF4-FFF2-40B4-BE49-F238E27FC236}">
                <a16:creationId xmlns:a16="http://schemas.microsoft.com/office/drawing/2014/main" id="{98695853-2C13-6AC3-F258-4ADAD73D116F}"/>
              </a:ext>
            </a:extLst>
          </p:cNvPr>
          <p:cNvSpPr/>
          <p:nvPr/>
        </p:nvSpPr>
        <p:spPr>
          <a:xfrm>
            <a:off x="2911394" y="2535664"/>
            <a:ext cx="1199626" cy="423071"/>
          </a:xfrm>
          <a:prstGeom prst="flowChartDocument">
            <a:avLst/>
          </a:prstGeom>
          <a:solidFill>
            <a:schemeClr val="bg1"/>
          </a:solidFill>
          <a:ln w="1905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200" dirty="0">
              <a:solidFill>
                <a:schemeClr val="tx1"/>
              </a:solidFill>
            </a:endParaRPr>
          </a:p>
        </p:txBody>
      </p:sp>
      <p:sp>
        <p:nvSpPr>
          <p:cNvPr id="13" name="Flussdiagramm: Dokument 18">
            <a:extLst>
              <a:ext uri="{FF2B5EF4-FFF2-40B4-BE49-F238E27FC236}">
                <a16:creationId xmlns:a16="http://schemas.microsoft.com/office/drawing/2014/main" id="{3A50D422-D4BB-073D-0179-6BBE951D5773}"/>
              </a:ext>
            </a:extLst>
          </p:cNvPr>
          <p:cNvSpPr/>
          <p:nvPr/>
        </p:nvSpPr>
        <p:spPr>
          <a:xfrm>
            <a:off x="2842884" y="2467154"/>
            <a:ext cx="1199626" cy="423071"/>
          </a:xfrm>
          <a:prstGeom prst="flowChartDocument">
            <a:avLst/>
          </a:prstGeom>
          <a:solidFill>
            <a:schemeClr val="bg1"/>
          </a:solidFill>
          <a:ln w="19050"/>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200" dirty="0">
                <a:solidFill>
                  <a:schemeClr val="tx1"/>
                </a:solidFill>
              </a:rPr>
              <a:t>SLAs</a:t>
            </a:r>
          </a:p>
        </p:txBody>
      </p:sp>
      <p:cxnSp>
        <p:nvCxnSpPr>
          <p:cNvPr id="14" name="Gerade Verbindung mit Pfeil 111">
            <a:extLst>
              <a:ext uri="{FF2B5EF4-FFF2-40B4-BE49-F238E27FC236}">
                <a16:creationId xmlns:a16="http://schemas.microsoft.com/office/drawing/2014/main" id="{35CBAE7E-3525-A70B-D7C8-3777C12B8981}"/>
              </a:ext>
            </a:extLst>
          </p:cNvPr>
          <p:cNvCxnSpPr>
            <a:cxnSpLocks/>
            <a:stCxn id="13" idx="3"/>
            <a:endCxn id="5" idx="1"/>
          </p:cNvCxnSpPr>
          <p:nvPr/>
        </p:nvCxnSpPr>
        <p:spPr>
          <a:xfrm>
            <a:off x="4042510" y="2678690"/>
            <a:ext cx="373705" cy="190874"/>
          </a:xfrm>
          <a:prstGeom prst="curvedConnector3">
            <a:avLst>
              <a:gd name="adj1" fmla="val 31800"/>
            </a:avLst>
          </a:prstGeom>
          <a:ln w="19050">
            <a:solidFill>
              <a:schemeClr val="tx1"/>
            </a:solidFill>
            <a:prstDash val="sysDash"/>
            <a:tailEnd type="arrow"/>
          </a:ln>
          <a:effectLst/>
        </p:spPr>
        <p:style>
          <a:lnRef idx="2">
            <a:schemeClr val="accent1"/>
          </a:lnRef>
          <a:fillRef idx="0">
            <a:schemeClr val="accent1"/>
          </a:fillRef>
          <a:effectRef idx="1">
            <a:schemeClr val="accent1"/>
          </a:effectRef>
          <a:fontRef idx="minor">
            <a:schemeClr val="tx1"/>
          </a:fontRef>
        </p:style>
      </p:cxnSp>
      <p:sp>
        <p:nvSpPr>
          <p:cNvPr id="15" name="Flussdiagramm: Dokument 21">
            <a:extLst>
              <a:ext uri="{FF2B5EF4-FFF2-40B4-BE49-F238E27FC236}">
                <a16:creationId xmlns:a16="http://schemas.microsoft.com/office/drawing/2014/main" id="{77BAFCA3-B1EB-864F-73CC-ACDD51586B65}"/>
              </a:ext>
            </a:extLst>
          </p:cNvPr>
          <p:cNvSpPr/>
          <p:nvPr/>
        </p:nvSpPr>
        <p:spPr>
          <a:xfrm>
            <a:off x="5495801" y="4984815"/>
            <a:ext cx="1199626" cy="423071"/>
          </a:xfrm>
          <a:prstGeom prst="flowChartDocument">
            <a:avLst/>
          </a:prstGeom>
          <a:solidFill>
            <a:schemeClr val="bg1"/>
          </a:solidFill>
          <a:ln w="19050"/>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200" dirty="0">
                <a:solidFill>
                  <a:schemeClr val="tx1"/>
                </a:solidFill>
              </a:rPr>
              <a:t>Reports</a:t>
            </a:r>
          </a:p>
        </p:txBody>
      </p:sp>
      <p:sp>
        <p:nvSpPr>
          <p:cNvPr id="16" name="Flussdiagramm: Dokument 20">
            <a:extLst>
              <a:ext uri="{FF2B5EF4-FFF2-40B4-BE49-F238E27FC236}">
                <a16:creationId xmlns:a16="http://schemas.microsoft.com/office/drawing/2014/main" id="{0121EB29-E495-7BB9-D13C-8425DEE03C9C}"/>
              </a:ext>
            </a:extLst>
          </p:cNvPr>
          <p:cNvSpPr/>
          <p:nvPr/>
        </p:nvSpPr>
        <p:spPr>
          <a:xfrm>
            <a:off x="2840357" y="3057817"/>
            <a:ext cx="1199626" cy="578699"/>
          </a:xfrm>
          <a:prstGeom prst="flowChartDocument">
            <a:avLst/>
          </a:prstGeom>
          <a:solidFill>
            <a:schemeClr val="bg1">
              <a:lumMod val="85000"/>
            </a:schemeClr>
          </a:soli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000" dirty="0">
                <a:solidFill>
                  <a:schemeClr val="tx1"/>
                </a:solidFill>
              </a:rPr>
              <a:t>Other sources of reporting requirements</a:t>
            </a:r>
          </a:p>
        </p:txBody>
      </p:sp>
      <p:cxnSp>
        <p:nvCxnSpPr>
          <p:cNvPr id="17" name="Gerade Verbindung mit Pfeil 111">
            <a:extLst>
              <a:ext uri="{FF2B5EF4-FFF2-40B4-BE49-F238E27FC236}">
                <a16:creationId xmlns:a16="http://schemas.microsoft.com/office/drawing/2014/main" id="{EB728D7E-724B-E3B7-05EE-30621E638661}"/>
              </a:ext>
            </a:extLst>
          </p:cNvPr>
          <p:cNvCxnSpPr>
            <a:cxnSpLocks/>
            <a:stCxn id="16" idx="3"/>
          </p:cNvCxnSpPr>
          <p:nvPr/>
        </p:nvCxnSpPr>
        <p:spPr>
          <a:xfrm flipV="1">
            <a:off x="4039983" y="2865765"/>
            <a:ext cx="189379" cy="481402"/>
          </a:xfrm>
          <a:prstGeom prst="curvedConnector2">
            <a:avLst/>
          </a:prstGeom>
          <a:ln w="19050">
            <a:solidFill>
              <a:schemeClr val="tx1"/>
            </a:solidFill>
            <a:prstDash val="sysDash"/>
            <a:tailEnd type="none"/>
          </a:ln>
          <a:effectLst/>
        </p:spPr>
        <p:style>
          <a:lnRef idx="2">
            <a:schemeClr val="accent1"/>
          </a:lnRef>
          <a:fillRef idx="0">
            <a:schemeClr val="accent1"/>
          </a:fillRef>
          <a:effectRef idx="1">
            <a:schemeClr val="accent1"/>
          </a:effectRef>
          <a:fontRef idx="minor">
            <a:schemeClr val="tx1"/>
          </a:fontRef>
        </p:style>
      </p:cxnSp>
      <p:cxnSp>
        <p:nvCxnSpPr>
          <p:cNvPr id="18" name="Gerade Verbindung mit Pfeil 29">
            <a:extLst>
              <a:ext uri="{FF2B5EF4-FFF2-40B4-BE49-F238E27FC236}">
                <a16:creationId xmlns:a16="http://schemas.microsoft.com/office/drawing/2014/main" id="{69740DF6-6C3B-70BC-301F-864127EA1768}"/>
              </a:ext>
            </a:extLst>
          </p:cNvPr>
          <p:cNvCxnSpPr>
            <a:cxnSpLocks/>
            <a:stCxn id="4" idx="2"/>
            <a:endCxn id="15" idx="0"/>
          </p:cNvCxnSpPr>
          <p:nvPr/>
        </p:nvCxnSpPr>
        <p:spPr>
          <a:xfrm>
            <a:off x="6095614" y="4657680"/>
            <a:ext cx="0" cy="327135"/>
          </a:xfrm>
          <a:prstGeom prst="straightConnector1">
            <a:avLst/>
          </a:prstGeom>
          <a:ln w="19050">
            <a:solidFill>
              <a:schemeClr val="tx1"/>
            </a:solidFill>
            <a:prstDash val="sysDash"/>
            <a:tailEnd type="arrow"/>
          </a:ln>
          <a:effectLst/>
        </p:spPr>
        <p:style>
          <a:lnRef idx="2">
            <a:schemeClr val="accent1"/>
          </a:lnRef>
          <a:fillRef idx="0">
            <a:schemeClr val="accent1"/>
          </a:fillRef>
          <a:effectRef idx="1">
            <a:schemeClr val="accent1"/>
          </a:effectRef>
          <a:fontRef idx="minor">
            <a:schemeClr val="tx1"/>
          </a:fontRef>
        </p:style>
      </p:cxn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96"/>
        <p:cNvGrpSpPr/>
        <p:nvPr/>
      </p:nvGrpSpPr>
      <p:grpSpPr>
        <a:xfrm>
          <a:off x="0" y="0"/>
          <a:ext cx="0" cy="0"/>
          <a:chOff x="0" y="0"/>
          <a:chExt cx="0" cy="0"/>
        </a:xfrm>
      </p:grpSpPr>
      <p:sp>
        <p:nvSpPr>
          <p:cNvPr id="397" name="Google Shape;397;p22"/>
          <p:cNvSpPr txBox="1">
            <a:spLocks noGrp="1"/>
          </p:cNvSpPr>
          <p:nvPr>
            <p:ph type="title"/>
          </p:nvPr>
        </p:nvSpPr>
        <p:spPr>
          <a:xfrm>
            <a:off x="609601" y="274641"/>
            <a:ext cx="9058101" cy="1047859"/>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205595"/>
              </a:buClr>
              <a:buSzPts val="3200"/>
              <a:buFont typeface="Calibri"/>
              <a:buNone/>
            </a:pPr>
            <a:r>
              <a:rPr lang="en-US"/>
              <a:t>FitSM key principles</a:t>
            </a:r>
            <a:endParaRPr/>
          </a:p>
        </p:txBody>
      </p:sp>
      <p:graphicFrame>
        <p:nvGraphicFramePr>
          <p:cNvPr id="398" name="Google Shape;398;p22"/>
          <p:cNvGraphicFramePr/>
          <p:nvPr>
            <p:extLst>
              <p:ext uri="{D42A27DB-BD31-4B8C-83A1-F6EECF244321}">
                <p14:modId xmlns:p14="http://schemas.microsoft.com/office/powerpoint/2010/main" val="3268196758"/>
              </p:ext>
            </p:extLst>
          </p:nvPr>
        </p:nvGraphicFramePr>
        <p:xfrm>
          <a:off x="609600" y="1697038"/>
          <a:ext cx="10972800" cy="2123490"/>
        </p:xfrm>
        <a:graphic>
          <a:graphicData uri="http://schemas.openxmlformats.org/drawingml/2006/table">
            <a:tbl>
              <a:tblPr firstRow="1" bandRow="1">
                <a:tableStyleId>{53A5291D-669E-4868-B3DE-EE142F9CD468}</a:tableStyleId>
              </a:tblPr>
              <a:tblGrid>
                <a:gridCol w="3856525">
                  <a:extLst>
                    <a:ext uri="{9D8B030D-6E8A-4147-A177-3AD203B41FA5}">
                      <a16:colId xmlns:a16="http://schemas.microsoft.com/office/drawing/2014/main" val="20000"/>
                    </a:ext>
                  </a:extLst>
                </a:gridCol>
                <a:gridCol w="7116275">
                  <a:extLst>
                    <a:ext uri="{9D8B030D-6E8A-4147-A177-3AD203B41FA5}">
                      <a16:colId xmlns:a16="http://schemas.microsoft.com/office/drawing/2014/main" val="20001"/>
                    </a:ext>
                  </a:extLst>
                </a:gridCol>
              </a:tblGrid>
              <a:tr h="370850">
                <a:tc>
                  <a:txBody>
                    <a:bodyPr/>
                    <a:lstStyle/>
                    <a:p>
                      <a:pPr marL="0" marR="0" lvl="0" indent="0" algn="l" rtl="0">
                        <a:spcBef>
                          <a:spcPts val="0"/>
                        </a:spcBef>
                        <a:spcAft>
                          <a:spcPts val="0"/>
                        </a:spcAft>
                        <a:buNone/>
                      </a:pPr>
                      <a:r>
                        <a:rPr lang="en-US" sz="1800" dirty="0"/>
                        <a:t>Principle</a:t>
                      </a:r>
                      <a:endParaRPr dirty="0"/>
                    </a:p>
                  </a:txBody>
                  <a:tcPr marL="91450" marR="91450" marT="45725" marB="45725"/>
                </a:tc>
                <a:tc>
                  <a:txBody>
                    <a:bodyPr/>
                    <a:lstStyle/>
                    <a:p>
                      <a:pPr marL="0" marR="0" lvl="0" indent="0" algn="l" rtl="0">
                        <a:spcBef>
                          <a:spcPts val="0"/>
                        </a:spcBef>
                        <a:spcAft>
                          <a:spcPts val="0"/>
                        </a:spcAft>
                        <a:buNone/>
                      </a:pPr>
                      <a:r>
                        <a:rPr lang="en-US" sz="1800"/>
                        <a:t>Explanation</a:t>
                      </a:r>
                      <a:endParaRPr/>
                    </a:p>
                  </a:txBody>
                  <a:tcPr marL="91450" marR="91450" marT="45725" marB="45725"/>
                </a:tc>
                <a:extLst>
                  <a:ext uri="{0D108BD9-81ED-4DB2-BD59-A6C34878D82A}">
                    <a16:rowId xmlns:a16="http://schemas.microsoft.com/office/drawing/2014/main" val="10000"/>
                  </a:ext>
                </a:extLst>
              </a:tr>
              <a:tr h="370850">
                <a:tc>
                  <a:txBody>
                    <a:bodyPr/>
                    <a:lstStyle/>
                    <a:p>
                      <a:pPr marL="0" marR="0" lvl="0" indent="0" algn="l" rtl="0">
                        <a:spcBef>
                          <a:spcPts val="0"/>
                        </a:spcBef>
                        <a:spcAft>
                          <a:spcPts val="0"/>
                        </a:spcAft>
                        <a:buNone/>
                      </a:pPr>
                      <a:r>
                        <a:rPr lang="en-US" sz="1800" b="1">
                          <a:solidFill>
                            <a:schemeClr val="dk1"/>
                          </a:solidFill>
                          <a:sym typeface="Calibri"/>
                        </a:rPr>
                        <a:t>Practicality</a:t>
                      </a:r>
                      <a:endParaRPr sz="1800" b="1"/>
                    </a:p>
                  </a:txBody>
                  <a:tcPr marL="91450" marR="91450" marT="45725" marB="45725"/>
                </a:tc>
                <a:tc>
                  <a:txBody>
                    <a:bodyPr/>
                    <a:lstStyle/>
                    <a:p>
                      <a:pPr marL="0" marR="0" lvl="0" indent="0" algn="l" rtl="0">
                        <a:spcBef>
                          <a:spcPts val="0"/>
                        </a:spcBef>
                        <a:spcAft>
                          <a:spcPts val="0"/>
                        </a:spcAft>
                        <a:buNone/>
                      </a:pPr>
                      <a:r>
                        <a:rPr lang="en-US" sz="1800">
                          <a:solidFill>
                            <a:schemeClr val="dk1"/>
                          </a:solidFill>
                          <a:sym typeface="Calibri"/>
                        </a:rPr>
                        <a:t>Apply simple, proven guidance instead of drowning in theoretical best practices</a:t>
                      </a:r>
                      <a:endParaRPr sz="1800"/>
                    </a:p>
                  </a:txBody>
                  <a:tcPr marL="91450" marR="91450" marT="45725" marB="45725"/>
                </a:tc>
                <a:extLst>
                  <a:ext uri="{0D108BD9-81ED-4DB2-BD59-A6C34878D82A}">
                    <a16:rowId xmlns:a16="http://schemas.microsoft.com/office/drawing/2014/main" val="10001"/>
                  </a:ext>
                </a:extLst>
              </a:tr>
              <a:tr h="370850">
                <a:tc>
                  <a:txBody>
                    <a:bodyPr/>
                    <a:lstStyle/>
                    <a:p>
                      <a:pPr marL="0" marR="0" lvl="0" indent="0" algn="l" rtl="0">
                        <a:spcBef>
                          <a:spcPts val="0"/>
                        </a:spcBef>
                        <a:spcAft>
                          <a:spcPts val="0"/>
                        </a:spcAft>
                        <a:buNone/>
                      </a:pPr>
                      <a:r>
                        <a:rPr lang="en-US" sz="1800" b="1">
                          <a:solidFill>
                            <a:schemeClr val="dk1"/>
                          </a:solidFill>
                          <a:sym typeface="Calibri"/>
                        </a:rPr>
                        <a:t>Consistency</a:t>
                      </a:r>
                      <a:endParaRPr sz="1800" b="1"/>
                    </a:p>
                  </a:txBody>
                  <a:tcPr marL="91450" marR="91450" marT="45725" marB="45725"/>
                </a:tc>
                <a:tc>
                  <a:txBody>
                    <a:bodyPr/>
                    <a:lstStyle/>
                    <a:p>
                      <a:pPr marL="0" marR="0" lvl="0" indent="0" algn="l" rtl="0">
                        <a:spcBef>
                          <a:spcPts val="0"/>
                        </a:spcBef>
                        <a:spcAft>
                          <a:spcPts val="0"/>
                        </a:spcAft>
                        <a:buNone/>
                      </a:pPr>
                      <a:r>
                        <a:rPr lang="en-US" sz="1800">
                          <a:solidFill>
                            <a:schemeClr val="dk1"/>
                          </a:solidFill>
                          <a:sym typeface="Calibri"/>
                        </a:rPr>
                        <a:t>Repeatable performance before detailed documentation</a:t>
                      </a:r>
                      <a:endParaRPr sz="1800"/>
                    </a:p>
                  </a:txBody>
                  <a:tcPr marL="91450" marR="91450" marT="45725" marB="45725"/>
                </a:tc>
                <a:extLst>
                  <a:ext uri="{0D108BD9-81ED-4DB2-BD59-A6C34878D82A}">
                    <a16:rowId xmlns:a16="http://schemas.microsoft.com/office/drawing/2014/main" val="10002"/>
                  </a:ext>
                </a:extLst>
              </a:tr>
              <a:tr h="370850">
                <a:tc>
                  <a:txBody>
                    <a:bodyPr/>
                    <a:lstStyle/>
                    <a:p>
                      <a:pPr marL="0" marR="0" lvl="0" indent="0" algn="l" rtl="0">
                        <a:spcBef>
                          <a:spcPts val="0"/>
                        </a:spcBef>
                        <a:spcAft>
                          <a:spcPts val="0"/>
                        </a:spcAft>
                        <a:buNone/>
                      </a:pPr>
                      <a:r>
                        <a:rPr lang="en-US" sz="1800" b="1">
                          <a:solidFill>
                            <a:schemeClr val="dk1"/>
                          </a:solidFill>
                          <a:sym typeface="Calibri"/>
                        </a:rPr>
                        <a:t>Sufficiency</a:t>
                      </a:r>
                      <a:endParaRPr sz="1800" b="1"/>
                    </a:p>
                  </a:txBody>
                  <a:tcPr marL="91450" marR="91450" marT="45725" marB="45725"/>
                </a:tc>
                <a:tc>
                  <a:txBody>
                    <a:bodyPr/>
                    <a:lstStyle/>
                    <a:p>
                      <a:pPr marL="0" marR="0" lvl="0" indent="0" algn="l" rtl="0">
                        <a:spcBef>
                          <a:spcPts val="0"/>
                        </a:spcBef>
                        <a:spcAft>
                          <a:spcPts val="0"/>
                        </a:spcAft>
                        <a:buNone/>
                      </a:pPr>
                      <a:r>
                        <a:rPr lang="en-US" sz="1800">
                          <a:solidFill>
                            <a:schemeClr val="dk1"/>
                          </a:solidFill>
                          <a:sym typeface="Calibri"/>
                        </a:rPr>
                        <a:t>Good enough and working over seeking the perfect solution</a:t>
                      </a:r>
                      <a:endParaRPr sz="1800"/>
                    </a:p>
                  </a:txBody>
                  <a:tcPr marL="91450" marR="91450" marT="45725" marB="45725"/>
                </a:tc>
                <a:extLst>
                  <a:ext uri="{0D108BD9-81ED-4DB2-BD59-A6C34878D82A}">
                    <a16:rowId xmlns:a16="http://schemas.microsoft.com/office/drawing/2014/main" val="10003"/>
                  </a:ext>
                </a:extLst>
              </a:tr>
              <a:tr h="370850">
                <a:tc>
                  <a:txBody>
                    <a:bodyPr/>
                    <a:lstStyle/>
                    <a:p>
                      <a:pPr marL="0" marR="0" lvl="0" indent="0" algn="l" rtl="0">
                        <a:spcBef>
                          <a:spcPts val="0"/>
                        </a:spcBef>
                        <a:spcAft>
                          <a:spcPts val="0"/>
                        </a:spcAft>
                        <a:buNone/>
                      </a:pPr>
                      <a:r>
                        <a:rPr lang="en-US" sz="1800" b="1">
                          <a:solidFill>
                            <a:schemeClr val="dk1"/>
                          </a:solidFill>
                          <a:sym typeface="Calibri"/>
                        </a:rPr>
                        <a:t>Extendibility</a:t>
                      </a:r>
                      <a:endParaRPr sz="1800" b="1"/>
                    </a:p>
                  </a:txBody>
                  <a:tcPr marL="91450" marR="91450" marT="45725" marB="45725"/>
                </a:tc>
                <a:tc>
                  <a:txBody>
                    <a:bodyPr/>
                    <a:lstStyle/>
                    <a:p>
                      <a:pPr marL="0" marR="0" lvl="0" indent="0" algn="l" rtl="0">
                        <a:spcBef>
                          <a:spcPts val="0"/>
                        </a:spcBef>
                        <a:spcAft>
                          <a:spcPts val="0"/>
                        </a:spcAft>
                        <a:buNone/>
                      </a:pPr>
                      <a:r>
                        <a:rPr lang="en-US" sz="1800" dirty="0">
                          <a:solidFill>
                            <a:schemeClr val="dk1"/>
                          </a:solidFill>
                          <a:sym typeface="Calibri"/>
                        </a:rPr>
                        <a:t>Leverage many sources of knowledge rather than live in a walled garden</a:t>
                      </a:r>
                      <a:endParaRPr sz="1800" dirty="0"/>
                    </a:p>
                  </a:txBody>
                  <a:tcPr marL="91450" marR="91450" marT="45725" marB="45725"/>
                </a:tc>
                <a:extLst>
                  <a:ext uri="{0D108BD9-81ED-4DB2-BD59-A6C34878D82A}">
                    <a16:rowId xmlns:a16="http://schemas.microsoft.com/office/drawing/2014/main" val="10004"/>
                  </a:ext>
                </a:extLst>
              </a:tr>
            </a:tbl>
          </a:graphicData>
        </a:graphic>
      </p:graphicFrame>
      <p:sp>
        <p:nvSpPr>
          <p:cNvPr id="399" name="Google Shape;399;p22"/>
          <p:cNvSpPr txBox="1">
            <a:spLocks noGrp="1"/>
          </p:cNvSpPr>
          <p:nvPr>
            <p:ph type="sldNum" idx="12"/>
          </p:nvPr>
        </p:nvSpPr>
        <p:spPr>
          <a:xfrm>
            <a:off x="8737600" y="643052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11</a:t>
            </a:fld>
            <a:endParaRPr/>
          </a:p>
        </p:txBody>
      </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Shape 1278"/>
        <p:cNvGrpSpPr/>
        <p:nvPr/>
      </p:nvGrpSpPr>
      <p:grpSpPr>
        <a:xfrm>
          <a:off x="0" y="0"/>
          <a:ext cx="0" cy="0"/>
          <a:chOff x="0" y="0"/>
          <a:chExt cx="0" cy="0"/>
        </a:xfrm>
      </p:grpSpPr>
      <p:sp>
        <p:nvSpPr>
          <p:cNvPr id="1279" name="Google Shape;1279;p100"/>
          <p:cNvSpPr txBox="1">
            <a:spLocks noGrp="1"/>
          </p:cNvSpPr>
          <p:nvPr>
            <p:ph type="title"/>
          </p:nvPr>
        </p:nvSpPr>
        <p:spPr>
          <a:xfrm>
            <a:off x="609601" y="274641"/>
            <a:ext cx="9058101" cy="1047859"/>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205595"/>
              </a:buClr>
              <a:buSzPts val="3200"/>
              <a:buFont typeface="Calibri"/>
              <a:buNone/>
            </a:pPr>
            <a:r>
              <a:rPr lang="en-US">
                <a:latin typeface="Calibri" panose="020F0502020204030204" pitchFamily="34" charset="0"/>
                <a:ea typeface="Calibri" panose="020F0502020204030204" pitchFamily="34" charset="0"/>
                <a:cs typeface="Calibri" panose="020F0502020204030204" pitchFamily="34" charset="0"/>
              </a:rPr>
              <a:t>SRM: Activities</a:t>
            </a:r>
            <a:r>
              <a:rPr lang="en-US" sz="3200">
                <a:solidFill>
                  <a:srgbClr val="7F7F7F"/>
                </a:solidFill>
                <a:latin typeface="Calibri" panose="020F0502020204030204" pitchFamily="34" charset="0"/>
                <a:ea typeface="Calibri" panose="020F0502020204030204" pitchFamily="34" charset="0"/>
                <a:cs typeface="Calibri" panose="020F0502020204030204" pitchFamily="34" charset="0"/>
              </a:rPr>
              <a:t> </a:t>
            </a:r>
            <a:r>
              <a:rPr lang="en-US" sz="2000">
                <a:solidFill>
                  <a:srgbClr val="7F7F7F"/>
                </a:solidFill>
                <a:latin typeface="Calibri" panose="020F0502020204030204" pitchFamily="34" charset="0"/>
                <a:ea typeface="Calibri" panose="020F0502020204030204" pitchFamily="34" charset="0"/>
                <a:cs typeface="Calibri" panose="020F0502020204030204" pitchFamily="34" charset="0"/>
              </a:rPr>
              <a:t>according to </a:t>
            </a:r>
            <a:r>
              <a:rPr lang="en-US" sz="2000" b="1">
                <a:solidFill>
                  <a:srgbClr val="7F7F7F"/>
                </a:solidFill>
                <a:latin typeface="Calibri" panose="020F0502020204030204" pitchFamily="34" charset="0"/>
                <a:ea typeface="Calibri" panose="020F0502020204030204" pitchFamily="34" charset="0"/>
                <a:cs typeface="Calibri" panose="020F0502020204030204" pitchFamily="34" charset="0"/>
              </a:rPr>
              <a:t>FitSM-2</a:t>
            </a:r>
            <a:endParaRPr>
              <a:latin typeface="Calibri" panose="020F0502020204030204" pitchFamily="34" charset="0"/>
              <a:ea typeface="Calibri" panose="020F0502020204030204" pitchFamily="34" charset="0"/>
              <a:cs typeface="Calibri" panose="020F0502020204030204" pitchFamily="34" charset="0"/>
            </a:endParaRPr>
          </a:p>
        </p:txBody>
      </p:sp>
      <p:grpSp>
        <p:nvGrpSpPr>
          <p:cNvPr id="1280" name="Google Shape;1280;p100"/>
          <p:cNvGrpSpPr/>
          <p:nvPr/>
        </p:nvGrpSpPr>
        <p:grpSpPr>
          <a:xfrm>
            <a:off x="609600" y="1722167"/>
            <a:ext cx="10972800" cy="4574880"/>
            <a:chOff x="0" y="25569"/>
            <a:chExt cx="10972800" cy="4574880"/>
          </a:xfrm>
        </p:grpSpPr>
        <p:sp>
          <p:nvSpPr>
            <p:cNvPr id="1281" name="Google Shape;1281;p100"/>
            <p:cNvSpPr/>
            <p:nvPr/>
          </p:nvSpPr>
          <p:spPr>
            <a:xfrm>
              <a:off x="0" y="291249"/>
              <a:ext cx="10972800" cy="4309200"/>
            </a:xfrm>
            <a:prstGeom prst="rect">
              <a:avLst/>
            </a:prstGeom>
            <a:solidFill>
              <a:schemeClr val="lt1">
                <a:alpha val="89803"/>
              </a:schemeClr>
            </a:solidFill>
            <a:ln w="254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Wingdings" panose="05000000000000000000" pitchFamily="2" charset="2"/>
              </a:endParaRPr>
            </a:p>
          </p:txBody>
        </p:sp>
        <p:sp>
          <p:nvSpPr>
            <p:cNvPr id="1282" name="Google Shape;1282;p100"/>
            <p:cNvSpPr txBox="1"/>
            <p:nvPr/>
          </p:nvSpPr>
          <p:spPr>
            <a:xfrm>
              <a:off x="0" y="291249"/>
              <a:ext cx="10972800" cy="4309200"/>
            </a:xfrm>
            <a:prstGeom prst="rect">
              <a:avLst/>
            </a:prstGeom>
            <a:noFill/>
            <a:ln>
              <a:noFill/>
            </a:ln>
          </p:spPr>
          <p:txBody>
            <a:bodyPr spcFirstLastPara="1" wrap="square" lIns="851600" tIns="374900" rIns="851600" bIns="128000" anchor="t" anchorCtr="0">
              <a:noAutofit/>
            </a:bodyPr>
            <a:lstStyle/>
            <a:p>
              <a:pPr marL="171450" marR="0" lvl="1" indent="-171450" algn="l" rtl="0">
                <a:lnSpc>
                  <a:spcPct val="90000"/>
                </a:lnSpc>
                <a:spcBef>
                  <a:spcPts val="0"/>
                </a:spcBef>
                <a:spcAft>
                  <a:spcPts val="0"/>
                </a:spcAft>
                <a:buClr>
                  <a:schemeClr val="dk1"/>
                </a:buClr>
                <a:buSzPts val="1800"/>
                <a:buFont typeface="Calibri"/>
                <a:buChar char="•"/>
              </a:pPr>
              <a:r>
                <a:rPr lang="en-US" sz="1800" b="1" i="0" u="none" strike="noStrike" cap="none" dirty="0">
                  <a:solidFill>
                    <a:schemeClr val="dk1"/>
                  </a:solidFill>
                  <a:latin typeface="Calibri"/>
                  <a:ea typeface="Calibri"/>
                  <a:cs typeface="Calibri"/>
                  <a:sym typeface="Calibri"/>
                </a:rPr>
                <a:t>Identify reporting requirements</a:t>
              </a:r>
              <a:endParaRPr sz="1800" b="1" i="0" u="none" strike="noStrike" cap="none" dirty="0">
                <a:solidFill>
                  <a:schemeClr val="dk1"/>
                </a:solidFill>
                <a:latin typeface="Calibri"/>
                <a:ea typeface="Calibri"/>
                <a:cs typeface="Calibri"/>
                <a:sym typeface="Calibri"/>
              </a:endParaRPr>
            </a:p>
            <a:p>
              <a:pPr marL="342900" marR="0" lvl="2" indent="-171450" algn="l" rtl="0">
                <a:lnSpc>
                  <a:spcPct val="90000"/>
                </a:lnSpc>
                <a:spcBef>
                  <a:spcPts val="270"/>
                </a:spcBef>
                <a:spcAft>
                  <a:spcPts val="0"/>
                </a:spcAft>
                <a:buClr>
                  <a:schemeClr val="dk1"/>
                </a:buClr>
                <a:buSzPts val="1800"/>
                <a:buFont typeface="Calibri"/>
                <a:buChar char="•"/>
              </a:pPr>
              <a:r>
                <a:rPr lang="en-US" sz="1800" b="0" i="0" u="none" strike="noStrike" cap="none" dirty="0">
                  <a:solidFill>
                    <a:schemeClr val="dk1"/>
                  </a:solidFill>
                  <a:latin typeface="Calibri"/>
                  <a:ea typeface="Calibri"/>
                  <a:cs typeface="Calibri"/>
                  <a:sym typeface="Calibri"/>
                </a:rPr>
                <a:t>Derive targets, events and nonconformities to be reported to customers based on SLAs </a:t>
              </a:r>
              <a:endParaRPr sz="1800" b="0" i="0" u="none" strike="noStrike" cap="none" dirty="0">
                <a:solidFill>
                  <a:schemeClr val="dk1"/>
                </a:solidFill>
                <a:latin typeface="Calibri"/>
                <a:ea typeface="Calibri"/>
                <a:cs typeface="Calibri"/>
                <a:sym typeface="Calibri"/>
              </a:endParaRPr>
            </a:p>
            <a:p>
              <a:pPr marL="342900" marR="0" lvl="2" indent="-171450" algn="l" rtl="0">
                <a:lnSpc>
                  <a:spcPct val="90000"/>
                </a:lnSpc>
                <a:spcBef>
                  <a:spcPts val="270"/>
                </a:spcBef>
                <a:spcAft>
                  <a:spcPts val="0"/>
                </a:spcAft>
                <a:buClr>
                  <a:schemeClr val="dk1"/>
                </a:buClr>
                <a:buSzPts val="1800"/>
                <a:buFont typeface="Calibri"/>
                <a:buChar char="•"/>
              </a:pPr>
              <a:r>
                <a:rPr lang="en-US" sz="1800" b="0" i="0" u="none" strike="noStrike" cap="none" dirty="0">
                  <a:solidFill>
                    <a:schemeClr val="dk1"/>
                  </a:solidFill>
                  <a:latin typeface="Calibri"/>
                  <a:ea typeface="Calibri"/>
                  <a:cs typeface="Calibri"/>
                  <a:sym typeface="Calibri"/>
                </a:rPr>
                <a:t>Identify targets, events and nonconformities to be reported to internal stakeholders to support management of the SMS</a:t>
              </a:r>
              <a:endParaRPr sz="1800" b="0" i="0" u="none" strike="noStrike" cap="none" dirty="0">
                <a:solidFill>
                  <a:schemeClr val="dk1"/>
                </a:solidFill>
                <a:latin typeface="Calibri"/>
                <a:ea typeface="Calibri"/>
                <a:cs typeface="Calibri"/>
                <a:sym typeface="Calibri"/>
              </a:endParaRPr>
            </a:p>
            <a:p>
              <a:pPr marL="171450" marR="0" lvl="1" indent="-57150" algn="l" rtl="0">
                <a:lnSpc>
                  <a:spcPct val="90000"/>
                </a:lnSpc>
                <a:spcBef>
                  <a:spcPts val="270"/>
                </a:spcBef>
                <a:spcAft>
                  <a:spcPts val="0"/>
                </a:spcAft>
                <a:buClr>
                  <a:schemeClr val="dk1"/>
                </a:buClr>
                <a:buSzPts val="1800"/>
                <a:buFont typeface="Calibri"/>
                <a:buNone/>
              </a:pPr>
              <a:endParaRPr sz="1800" b="0" i="0" u="none" strike="noStrike" cap="none" dirty="0">
                <a:solidFill>
                  <a:schemeClr val="dk1"/>
                </a:solidFill>
                <a:latin typeface="Calibri"/>
                <a:ea typeface="Calibri"/>
                <a:cs typeface="Calibri"/>
                <a:sym typeface="Calibri"/>
              </a:endParaRPr>
            </a:p>
            <a:p>
              <a:pPr marL="171450" marR="0" lvl="1" indent="-171450" algn="l" rtl="0">
                <a:lnSpc>
                  <a:spcPct val="90000"/>
                </a:lnSpc>
                <a:spcBef>
                  <a:spcPts val="270"/>
                </a:spcBef>
                <a:spcAft>
                  <a:spcPts val="0"/>
                </a:spcAft>
                <a:buClr>
                  <a:schemeClr val="dk1"/>
                </a:buClr>
                <a:buSzPts val="1800"/>
                <a:buFont typeface="Calibri"/>
                <a:buChar char="•"/>
              </a:pPr>
              <a:r>
                <a:rPr lang="en-US" sz="1800" b="1" i="0" u="none" strike="noStrike" cap="none" dirty="0">
                  <a:solidFill>
                    <a:schemeClr val="dk1"/>
                  </a:solidFill>
                  <a:latin typeface="Calibri"/>
                  <a:ea typeface="Calibri"/>
                  <a:cs typeface="Calibri"/>
                  <a:sym typeface="Calibri"/>
                </a:rPr>
                <a:t>Maintain report specifications</a:t>
              </a:r>
              <a:endParaRPr dirty="0">
                <a:latin typeface="Wingdings" panose="05000000000000000000" pitchFamily="2" charset="2"/>
              </a:endParaRPr>
            </a:p>
            <a:p>
              <a:pPr marL="342900" marR="0" lvl="2" indent="-171450" algn="l" rtl="0">
                <a:lnSpc>
                  <a:spcPct val="90000"/>
                </a:lnSpc>
                <a:spcBef>
                  <a:spcPts val="270"/>
                </a:spcBef>
                <a:spcAft>
                  <a:spcPts val="0"/>
                </a:spcAft>
                <a:buClr>
                  <a:schemeClr val="dk1"/>
                </a:buClr>
                <a:buSzPts val="1800"/>
                <a:buFont typeface="Calibri"/>
                <a:buChar char="•"/>
              </a:pPr>
              <a:r>
                <a:rPr lang="en-US" sz="1800" b="0" i="0" u="none" strike="noStrike" cap="none" dirty="0">
                  <a:solidFill>
                    <a:schemeClr val="dk1"/>
                  </a:solidFill>
                  <a:latin typeface="Calibri"/>
                  <a:ea typeface="Calibri"/>
                  <a:cs typeface="Calibri"/>
                  <a:sym typeface="Calibri"/>
                </a:rPr>
                <a:t>Define/specify a new report </a:t>
              </a:r>
              <a:endParaRPr sz="1800" b="0" i="0" u="none" strike="noStrike" cap="none" dirty="0">
                <a:solidFill>
                  <a:schemeClr val="dk1"/>
                </a:solidFill>
                <a:latin typeface="Calibri"/>
                <a:ea typeface="Calibri"/>
                <a:cs typeface="Calibri"/>
                <a:sym typeface="Calibri"/>
              </a:endParaRPr>
            </a:p>
            <a:p>
              <a:pPr marL="342900" marR="0" lvl="2" indent="-171450" algn="l" rtl="0">
                <a:lnSpc>
                  <a:spcPct val="90000"/>
                </a:lnSpc>
                <a:spcBef>
                  <a:spcPts val="270"/>
                </a:spcBef>
                <a:spcAft>
                  <a:spcPts val="0"/>
                </a:spcAft>
                <a:buClr>
                  <a:schemeClr val="dk1"/>
                </a:buClr>
                <a:buSzPts val="1800"/>
                <a:buFont typeface="Calibri"/>
                <a:buChar char="•"/>
              </a:pPr>
              <a:r>
                <a:rPr lang="en-US" sz="1800" b="0" i="0" u="none" strike="noStrike" cap="none" dirty="0">
                  <a:solidFill>
                    <a:schemeClr val="dk1"/>
                  </a:solidFill>
                  <a:latin typeface="Calibri"/>
                  <a:ea typeface="Calibri"/>
                  <a:cs typeface="Calibri"/>
                  <a:sym typeface="Calibri"/>
                </a:rPr>
                <a:t>Update a report specification</a:t>
              </a:r>
              <a:endParaRPr dirty="0">
                <a:latin typeface="Wingdings" panose="05000000000000000000" pitchFamily="2" charset="2"/>
              </a:endParaRPr>
            </a:p>
            <a:p>
              <a:pPr marL="342900" marR="0" lvl="2" indent="-171450" algn="l" rtl="0">
                <a:lnSpc>
                  <a:spcPct val="90000"/>
                </a:lnSpc>
                <a:spcBef>
                  <a:spcPts val="270"/>
                </a:spcBef>
                <a:spcAft>
                  <a:spcPts val="0"/>
                </a:spcAft>
                <a:buClr>
                  <a:schemeClr val="dk1"/>
                </a:buClr>
                <a:buSzPts val="1800"/>
                <a:buFont typeface="Calibri"/>
                <a:buChar char="•"/>
              </a:pPr>
              <a:r>
                <a:rPr lang="en-US" sz="1800" b="0" i="0" u="none" strike="noStrike" cap="none" dirty="0">
                  <a:solidFill>
                    <a:schemeClr val="dk1"/>
                  </a:solidFill>
                  <a:latin typeface="Calibri"/>
                  <a:ea typeface="Calibri"/>
                  <a:cs typeface="Calibri"/>
                  <a:sym typeface="Calibri"/>
                </a:rPr>
                <a:t>Terminate a report</a:t>
              </a:r>
              <a:endParaRPr dirty="0">
                <a:latin typeface="Wingdings" panose="05000000000000000000" pitchFamily="2" charset="2"/>
              </a:endParaRPr>
            </a:p>
            <a:p>
              <a:pPr marL="171450" marR="0" lvl="1" indent="-57150" algn="l" rtl="0">
                <a:lnSpc>
                  <a:spcPct val="90000"/>
                </a:lnSpc>
                <a:spcBef>
                  <a:spcPts val="270"/>
                </a:spcBef>
                <a:spcAft>
                  <a:spcPts val="0"/>
                </a:spcAft>
                <a:buClr>
                  <a:schemeClr val="dk1"/>
                </a:buClr>
                <a:buSzPts val="1800"/>
                <a:buFont typeface="Calibri"/>
                <a:buNone/>
              </a:pPr>
              <a:endParaRPr sz="1800" b="0" i="0" u="none" strike="noStrike" cap="none" dirty="0">
                <a:solidFill>
                  <a:schemeClr val="dk1"/>
                </a:solidFill>
                <a:latin typeface="Calibri"/>
                <a:ea typeface="Calibri"/>
                <a:cs typeface="Calibri"/>
                <a:sym typeface="Calibri"/>
              </a:endParaRPr>
            </a:p>
            <a:p>
              <a:pPr marL="171450" marR="0" lvl="1" indent="-171450" algn="l" rtl="0">
                <a:lnSpc>
                  <a:spcPct val="90000"/>
                </a:lnSpc>
                <a:spcBef>
                  <a:spcPts val="270"/>
                </a:spcBef>
                <a:spcAft>
                  <a:spcPts val="0"/>
                </a:spcAft>
                <a:buClr>
                  <a:schemeClr val="dk1"/>
                </a:buClr>
                <a:buSzPts val="1800"/>
                <a:buFont typeface="Calibri"/>
                <a:buChar char="•"/>
              </a:pPr>
              <a:r>
                <a:rPr lang="en-US" sz="1800" b="1" i="0" u="none" strike="noStrike" cap="none" dirty="0">
                  <a:solidFill>
                    <a:schemeClr val="dk1"/>
                  </a:solidFill>
                  <a:latin typeface="Calibri"/>
                  <a:ea typeface="Calibri"/>
                  <a:cs typeface="Calibri"/>
                  <a:sym typeface="Calibri"/>
                </a:rPr>
                <a:t>Monitor the production and distribution of reports</a:t>
              </a:r>
              <a:endParaRPr sz="1800" b="1" i="0" u="none" strike="noStrike" cap="none" dirty="0">
                <a:solidFill>
                  <a:schemeClr val="dk1"/>
                </a:solidFill>
                <a:latin typeface="Calibri"/>
                <a:ea typeface="Calibri"/>
                <a:cs typeface="Calibri"/>
                <a:sym typeface="Calibri"/>
              </a:endParaRPr>
            </a:p>
            <a:p>
              <a:pPr marL="342900" marR="0" lvl="2" indent="-171450" algn="l" rtl="0">
                <a:lnSpc>
                  <a:spcPct val="90000"/>
                </a:lnSpc>
                <a:spcBef>
                  <a:spcPts val="270"/>
                </a:spcBef>
                <a:spcAft>
                  <a:spcPts val="0"/>
                </a:spcAft>
                <a:buClr>
                  <a:schemeClr val="dk1"/>
                </a:buClr>
                <a:buSzPts val="1800"/>
                <a:buFont typeface="Calibri"/>
                <a:buChar char="•"/>
              </a:pPr>
              <a:r>
                <a:rPr lang="en-US" sz="1800" b="0" i="0" u="none" strike="noStrike" cap="none" dirty="0">
                  <a:solidFill>
                    <a:schemeClr val="dk1"/>
                  </a:solidFill>
                  <a:latin typeface="Calibri"/>
                  <a:ea typeface="Calibri"/>
                  <a:cs typeface="Calibri"/>
                  <a:sym typeface="Calibri"/>
                </a:rPr>
                <a:t>Verify the production and distribution of reports according to specifications</a:t>
              </a:r>
              <a:endParaRPr sz="1800" b="0" i="0" u="none" strike="noStrike" cap="none" dirty="0">
                <a:solidFill>
                  <a:schemeClr val="dk1"/>
                </a:solidFill>
                <a:latin typeface="Calibri"/>
                <a:ea typeface="Calibri"/>
                <a:cs typeface="Calibri"/>
                <a:sym typeface="Calibri"/>
              </a:endParaRPr>
            </a:p>
            <a:p>
              <a:pPr marL="342900" marR="0" lvl="2" indent="-171450" algn="l" rtl="0">
                <a:lnSpc>
                  <a:spcPct val="90000"/>
                </a:lnSpc>
                <a:spcBef>
                  <a:spcPts val="270"/>
                </a:spcBef>
                <a:spcAft>
                  <a:spcPts val="0"/>
                </a:spcAft>
                <a:buClr>
                  <a:schemeClr val="dk1"/>
                </a:buClr>
                <a:buSzPts val="1800"/>
                <a:buFont typeface="Calibri"/>
                <a:buChar char="•"/>
              </a:pPr>
              <a:r>
                <a:rPr lang="en-US" sz="1800" b="0" i="0" u="none" strike="noStrike" cap="none" dirty="0">
                  <a:solidFill>
                    <a:schemeClr val="dk1"/>
                  </a:solidFill>
                  <a:latin typeface="Calibri"/>
                  <a:ea typeface="Calibri"/>
                  <a:cs typeface="Calibri"/>
                  <a:sym typeface="Calibri"/>
                </a:rPr>
                <a:t>Initiate follow-up actions in case of inaccurate reporting</a:t>
              </a:r>
              <a:endParaRPr sz="1800" b="0" i="0" u="none" strike="noStrike" cap="none" dirty="0">
                <a:solidFill>
                  <a:schemeClr val="dk1"/>
                </a:solidFill>
                <a:latin typeface="Calibri"/>
                <a:ea typeface="Calibri"/>
                <a:cs typeface="Calibri"/>
                <a:sym typeface="Calibri"/>
              </a:endParaRPr>
            </a:p>
          </p:txBody>
        </p:sp>
        <p:sp>
          <p:nvSpPr>
            <p:cNvPr id="1283" name="Google Shape;1283;p100"/>
            <p:cNvSpPr/>
            <p:nvPr/>
          </p:nvSpPr>
          <p:spPr>
            <a:xfrm>
              <a:off x="548640" y="25569"/>
              <a:ext cx="7680960" cy="531360"/>
            </a:xfrm>
            <a:prstGeom prst="roundRect">
              <a:avLst>
                <a:gd name="adj" fmla="val 16667"/>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Wingdings" panose="05000000000000000000" pitchFamily="2" charset="2"/>
              </a:endParaRPr>
            </a:p>
          </p:txBody>
        </p:sp>
        <p:sp>
          <p:nvSpPr>
            <p:cNvPr id="1284" name="Google Shape;1284;p100"/>
            <p:cNvSpPr txBox="1"/>
            <p:nvPr/>
          </p:nvSpPr>
          <p:spPr>
            <a:xfrm>
              <a:off x="574579" y="51508"/>
              <a:ext cx="7629082" cy="479482"/>
            </a:xfrm>
            <a:prstGeom prst="rect">
              <a:avLst/>
            </a:prstGeom>
            <a:noFill/>
            <a:ln>
              <a:noFill/>
            </a:ln>
          </p:spPr>
          <p:txBody>
            <a:bodyPr spcFirstLastPara="1" wrap="square" lIns="290300" tIns="0" rIns="290300" bIns="0" anchor="ctr" anchorCtr="0">
              <a:noAutofit/>
            </a:bodyPr>
            <a:lstStyle/>
            <a:p>
              <a:pPr marL="0" marR="0" lvl="0" indent="0" algn="l" rtl="0">
                <a:lnSpc>
                  <a:spcPct val="90000"/>
                </a:lnSpc>
                <a:spcBef>
                  <a:spcPts val="0"/>
                </a:spcBef>
                <a:spcAft>
                  <a:spcPts val="0"/>
                </a:spcAft>
                <a:buClr>
                  <a:schemeClr val="lt1"/>
                </a:buClr>
                <a:buSzPts val="1800"/>
                <a:buFont typeface="Calibri"/>
                <a:buNone/>
              </a:pPr>
              <a:r>
                <a:rPr lang="en-US" sz="1800">
                  <a:solidFill>
                    <a:schemeClr val="lt1"/>
                  </a:solidFill>
                  <a:latin typeface="Calibri"/>
                  <a:ea typeface="Calibri"/>
                  <a:cs typeface="Calibri"/>
                  <a:sym typeface="Calibri"/>
                </a:rPr>
                <a:t>Ongoing process execution</a:t>
              </a:r>
              <a:endParaRPr sz="1800">
                <a:solidFill>
                  <a:schemeClr val="lt1"/>
                </a:solidFill>
                <a:latin typeface="Calibri"/>
                <a:ea typeface="Calibri"/>
                <a:cs typeface="Calibri"/>
                <a:sym typeface="Calibri"/>
              </a:endParaRPr>
            </a:p>
          </p:txBody>
        </p:sp>
      </p:grpSp>
      <p:sp>
        <p:nvSpPr>
          <p:cNvPr id="1285" name="Google Shape;1285;p100"/>
          <p:cNvSpPr txBox="1">
            <a:spLocks noGrp="1"/>
          </p:cNvSpPr>
          <p:nvPr>
            <p:ph type="sldNum" idx="12"/>
          </p:nvPr>
        </p:nvSpPr>
        <p:spPr>
          <a:xfrm>
            <a:off x="8737600" y="643052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110</a:t>
            </a:fld>
            <a:endParaRPr/>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Shape 1289"/>
        <p:cNvGrpSpPr/>
        <p:nvPr/>
      </p:nvGrpSpPr>
      <p:grpSpPr>
        <a:xfrm>
          <a:off x="0" y="0"/>
          <a:ext cx="0" cy="0"/>
          <a:chOff x="0" y="0"/>
          <a:chExt cx="0" cy="0"/>
        </a:xfrm>
      </p:grpSpPr>
      <p:sp>
        <p:nvSpPr>
          <p:cNvPr id="1290" name="Google Shape;1290;p101"/>
          <p:cNvSpPr txBox="1">
            <a:spLocks noGrp="1"/>
          </p:cNvSpPr>
          <p:nvPr>
            <p:ph type="title"/>
          </p:nvPr>
        </p:nvSpPr>
        <p:spPr>
          <a:xfrm>
            <a:off x="609601" y="274641"/>
            <a:ext cx="9058101" cy="1047859"/>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205595"/>
              </a:buClr>
              <a:buSzPts val="3200"/>
              <a:buFont typeface="Calibri"/>
              <a:buNone/>
            </a:pPr>
            <a:r>
              <a:rPr lang="en-US">
                <a:latin typeface="Calibri" panose="020F0502020204030204" pitchFamily="34" charset="0"/>
                <a:ea typeface="Calibri" panose="020F0502020204030204" pitchFamily="34" charset="0"/>
                <a:cs typeface="Calibri" panose="020F0502020204030204" pitchFamily="34" charset="0"/>
              </a:rPr>
              <a:t>SRM: Roles</a:t>
            </a:r>
            <a:r>
              <a:rPr lang="en-US" sz="3200">
                <a:solidFill>
                  <a:srgbClr val="7F7F7F"/>
                </a:solidFill>
                <a:latin typeface="Calibri" panose="020F0502020204030204" pitchFamily="34" charset="0"/>
                <a:ea typeface="Calibri" panose="020F0502020204030204" pitchFamily="34" charset="0"/>
                <a:cs typeface="Calibri" panose="020F0502020204030204" pitchFamily="34" charset="0"/>
              </a:rPr>
              <a:t> </a:t>
            </a:r>
            <a:r>
              <a:rPr lang="en-US" sz="2000">
                <a:solidFill>
                  <a:srgbClr val="7F7F7F"/>
                </a:solidFill>
                <a:latin typeface="Calibri" panose="020F0502020204030204" pitchFamily="34" charset="0"/>
                <a:ea typeface="Calibri" panose="020F0502020204030204" pitchFamily="34" charset="0"/>
                <a:cs typeface="Calibri" panose="020F0502020204030204" pitchFamily="34" charset="0"/>
              </a:rPr>
              <a:t>according to </a:t>
            </a:r>
            <a:r>
              <a:rPr lang="en-US" sz="2000" b="1">
                <a:solidFill>
                  <a:srgbClr val="7F7F7F"/>
                </a:solidFill>
                <a:latin typeface="Calibri" panose="020F0502020204030204" pitchFamily="34" charset="0"/>
                <a:ea typeface="Calibri" panose="020F0502020204030204" pitchFamily="34" charset="0"/>
                <a:cs typeface="Calibri" panose="020F0502020204030204" pitchFamily="34" charset="0"/>
              </a:rPr>
              <a:t>FitSM-3</a:t>
            </a:r>
            <a:endParaRPr>
              <a:latin typeface="Calibri" panose="020F0502020204030204" pitchFamily="34" charset="0"/>
              <a:ea typeface="Calibri" panose="020F0502020204030204" pitchFamily="34" charset="0"/>
              <a:cs typeface="Calibri" panose="020F0502020204030204" pitchFamily="34" charset="0"/>
            </a:endParaRPr>
          </a:p>
        </p:txBody>
      </p:sp>
      <p:sp>
        <p:nvSpPr>
          <p:cNvPr id="1291" name="Google Shape;1291;p101"/>
          <p:cNvSpPr txBox="1">
            <a:spLocks noGrp="1"/>
          </p:cNvSpPr>
          <p:nvPr>
            <p:ph type="sldNum" idx="12"/>
          </p:nvPr>
        </p:nvSpPr>
        <p:spPr>
          <a:xfrm>
            <a:off x="8737600" y="643052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111</a:t>
            </a:fld>
            <a:endParaRPr/>
          </a:p>
        </p:txBody>
      </p:sp>
      <p:graphicFrame>
        <p:nvGraphicFramePr>
          <p:cNvPr id="1292" name="Google Shape;1292;p101"/>
          <p:cNvGraphicFramePr/>
          <p:nvPr>
            <p:extLst>
              <p:ext uri="{D42A27DB-BD31-4B8C-83A1-F6EECF244321}">
                <p14:modId xmlns:p14="http://schemas.microsoft.com/office/powerpoint/2010/main" val="2257085155"/>
              </p:ext>
            </p:extLst>
          </p:nvPr>
        </p:nvGraphicFramePr>
        <p:xfrm>
          <a:off x="1981200" y="1697040"/>
          <a:ext cx="8229250" cy="4693960"/>
        </p:xfrm>
        <a:graphic>
          <a:graphicData uri="http://schemas.openxmlformats.org/drawingml/2006/table">
            <a:tbl>
              <a:tblPr>
                <a:noFill/>
                <a:tableStyleId>{B7C923D3-F65D-4894-B679-2D3CD31ECE08}</a:tableStyleId>
              </a:tblPr>
              <a:tblGrid>
                <a:gridCol w="1638000">
                  <a:extLst>
                    <a:ext uri="{9D8B030D-6E8A-4147-A177-3AD203B41FA5}">
                      <a16:colId xmlns:a16="http://schemas.microsoft.com/office/drawing/2014/main" val="20000"/>
                    </a:ext>
                  </a:extLst>
                </a:gridCol>
                <a:gridCol w="4733650">
                  <a:extLst>
                    <a:ext uri="{9D8B030D-6E8A-4147-A177-3AD203B41FA5}">
                      <a16:colId xmlns:a16="http://schemas.microsoft.com/office/drawing/2014/main" val="20001"/>
                    </a:ext>
                  </a:extLst>
                </a:gridCol>
                <a:gridCol w="1857600">
                  <a:extLst>
                    <a:ext uri="{9D8B030D-6E8A-4147-A177-3AD203B41FA5}">
                      <a16:colId xmlns:a16="http://schemas.microsoft.com/office/drawing/2014/main" val="20002"/>
                    </a:ext>
                  </a:extLst>
                </a:gridCol>
              </a:tblGrid>
              <a:tr h="445325">
                <a:tc>
                  <a:txBody>
                    <a:bodyPr/>
                    <a:lstStyle/>
                    <a:p>
                      <a:pPr marL="0" marR="0" lvl="0" indent="0" algn="l" rtl="0">
                        <a:lnSpc>
                          <a:spcPct val="100000"/>
                        </a:lnSpc>
                        <a:spcBef>
                          <a:spcPts val="0"/>
                        </a:spcBef>
                        <a:spcAft>
                          <a:spcPts val="0"/>
                        </a:spcAft>
                        <a:buNone/>
                      </a:pPr>
                      <a:r>
                        <a:rPr lang="en-US" sz="1800" b="1" strike="noStrike" dirty="0">
                          <a:solidFill>
                            <a:srgbClr val="FFFFFF"/>
                          </a:solidFill>
                          <a:latin typeface="Calibri"/>
                          <a:ea typeface="Calibri"/>
                          <a:cs typeface="Calibri"/>
                          <a:sym typeface="Calibri"/>
                        </a:rPr>
                        <a:t>Role</a:t>
                      </a:r>
                      <a:endParaRPr sz="1800" b="0" strike="noStrike" dirty="0">
                        <a:solidFill>
                          <a:srgbClr val="000000"/>
                        </a:solidFill>
                        <a:latin typeface="Wingdings" panose="05000000000000000000" pitchFamily="2" charset="2"/>
                        <a:ea typeface="Arial"/>
                        <a:cs typeface="Arial"/>
                        <a:sym typeface="Arial"/>
                      </a:endParaRPr>
                    </a:p>
                  </a:txBody>
                  <a:tcPr marL="91450" marR="91450" marT="45725" marB="45725">
                    <a:lnL w="12225" cap="flat" cmpd="sng">
                      <a:solidFill>
                        <a:srgbClr val="FFFFFF"/>
                      </a:solidFill>
                      <a:prstDash val="solid"/>
                      <a:round/>
                      <a:headEnd type="none" w="sm" len="sm"/>
                      <a:tailEnd type="none" w="sm" len="sm"/>
                    </a:lnL>
                    <a:lnR w="12225" cap="flat" cmpd="sng">
                      <a:solidFill>
                        <a:srgbClr val="FFFFFF"/>
                      </a:solidFill>
                      <a:prstDash val="solid"/>
                      <a:round/>
                      <a:headEnd type="none" w="sm" len="sm"/>
                      <a:tailEnd type="none" w="sm" len="sm"/>
                    </a:lnR>
                    <a:lnT w="12225" cap="flat" cmpd="sng">
                      <a:solidFill>
                        <a:srgbClr val="FFFFFF"/>
                      </a:solidFill>
                      <a:prstDash val="solid"/>
                      <a:round/>
                      <a:headEnd type="none" w="sm" len="sm"/>
                      <a:tailEnd type="none" w="sm" len="sm"/>
                    </a:lnT>
                    <a:lnB w="38150" cap="flat" cmpd="sng">
                      <a:solidFill>
                        <a:srgbClr val="FFFFFF"/>
                      </a:solidFill>
                      <a:prstDash val="solid"/>
                      <a:round/>
                      <a:headEnd type="none" w="sm" len="sm"/>
                      <a:tailEnd type="none" w="sm" len="sm"/>
                    </a:lnB>
                    <a:solidFill>
                      <a:srgbClr val="4F81BD"/>
                    </a:solidFill>
                  </a:tcPr>
                </a:tc>
                <a:tc>
                  <a:txBody>
                    <a:bodyPr/>
                    <a:lstStyle/>
                    <a:p>
                      <a:pPr marL="0" marR="0" lvl="0" indent="0" algn="l" rtl="0">
                        <a:lnSpc>
                          <a:spcPct val="100000"/>
                        </a:lnSpc>
                        <a:spcBef>
                          <a:spcPts val="0"/>
                        </a:spcBef>
                        <a:spcAft>
                          <a:spcPts val="0"/>
                        </a:spcAft>
                        <a:buNone/>
                      </a:pPr>
                      <a:r>
                        <a:rPr lang="en-US" sz="1800" b="1" strike="noStrike" dirty="0">
                          <a:solidFill>
                            <a:srgbClr val="FFFFFF"/>
                          </a:solidFill>
                          <a:latin typeface="Calibri"/>
                          <a:ea typeface="Calibri"/>
                          <a:cs typeface="Calibri"/>
                          <a:sym typeface="Calibri"/>
                        </a:rPr>
                        <a:t>Tasks</a:t>
                      </a:r>
                      <a:endParaRPr sz="1800" b="0" strike="noStrike" dirty="0">
                        <a:solidFill>
                          <a:srgbClr val="000000"/>
                        </a:solidFill>
                        <a:latin typeface="Wingdings" panose="05000000000000000000" pitchFamily="2" charset="2"/>
                        <a:ea typeface="Arial"/>
                        <a:cs typeface="Arial"/>
                        <a:sym typeface="Arial"/>
                      </a:endParaRPr>
                    </a:p>
                  </a:txBody>
                  <a:tcPr marL="91450" marR="91450" marT="45725" marB="45725">
                    <a:lnL w="12225" cap="flat" cmpd="sng">
                      <a:solidFill>
                        <a:srgbClr val="FFFFFF"/>
                      </a:solidFill>
                      <a:prstDash val="solid"/>
                      <a:round/>
                      <a:headEnd type="none" w="sm" len="sm"/>
                      <a:tailEnd type="none" w="sm" len="sm"/>
                    </a:lnL>
                    <a:lnR w="12225" cap="flat" cmpd="sng">
                      <a:solidFill>
                        <a:srgbClr val="FFFFFF"/>
                      </a:solidFill>
                      <a:prstDash val="solid"/>
                      <a:round/>
                      <a:headEnd type="none" w="sm" len="sm"/>
                      <a:tailEnd type="none" w="sm" len="sm"/>
                    </a:lnR>
                    <a:lnT w="12225" cap="flat" cmpd="sng">
                      <a:solidFill>
                        <a:srgbClr val="FFFFFF"/>
                      </a:solidFill>
                      <a:prstDash val="solid"/>
                      <a:round/>
                      <a:headEnd type="none" w="sm" len="sm"/>
                      <a:tailEnd type="none" w="sm" len="sm"/>
                    </a:lnT>
                    <a:lnB w="38150" cap="flat" cmpd="sng">
                      <a:solidFill>
                        <a:srgbClr val="FFFFFF"/>
                      </a:solidFill>
                      <a:prstDash val="solid"/>
                      <a:round/>
                      <a:headEnd type="none" w="sm" len="sm"/>
                      <a:tailEnd type="none" w="sm" len="sm"/>
                    </a:lnB>
                    <a:solidFill>
                      <a:srgbClr val="4F81BD"/>
                    </a:solidFill>
                  </a:tcPr>
                </a:tc>
                <a:tc>
                  <a:txBody>
                    <a:bodyPr/>
                    <a:lstStyle/>
                    <a:p>
                      <a:pPr marL="0" marR="0" lvl="0" indent="0" algn="l" rtl="0">
                        <a:lnSpc>
                          <a:spcPct val="100000"/>
                        </a:lnSpc>
                        <a:spcBef>
                          <a:spcPts val="0"/>
                        </a:spcBef>
                        <a:spcAft>
                          <a:spcPts val="0"/>
                        </a:spcAft>
                        <a:buNone/>
                      </a:pPr>
                      <a:r>
                        <a:rPr lang="en-US" sz="1400" b="1" strike="noStrike" dirty="0">
                          <a:solidFill>
                            <a:srgbClr val="FFFFFF"/>
                          </a:solidFill>
                          <a:latin typeface="Calibri"/>
                          <a:ea typeface="Calibri"/>
                          <a:cs typeface="Calibri"/>
                          <a:sym typeface="Calibri"/>
                        </a:rPr>
                        <a:t>Ca. number of persons performing this role</a:t>
                      </a:r>
                      <a:endParaRPr sz="1800" b="0" strike="noStrike" dirty="0">
                        <a:solidFill>
                          <a:srgbClr val="000000"/>
                        </a:solidFill>
                        <a:latin typeface="Wingdings" panose="05000000000000000000" pitchFamily="2" charset="2"/>
                        <a:ea typeface="Arial"/>
                        <a:cs typeface="Arial"/>
                        <a:sym typeface="Arial"/>
                      </a:endParaRPr>
                    </a:p>
                  </a:txBody>
                  <a:tcPr marL="91450" marR="91450" marT="45725" marB="45725">
                    <a:lnL w="12225" cap="flat" cmpd="sng">
                      <a:solidFill>
                        <a:srgbClr val="FFFFFF"/>
                      </a:solidFill>
                      <a:prstDash val="solid"/>
                      <a:round/>
                      <a:headEnd type="none" w="sm" len="sm"/>
                      <a:tailEnd type="none" w="sm" len="sm"/>
                    </a:lnL>
                    <a:lnR w="12225" cap="flat" cmpd="sng">
                      <a:solidFill>
                        <a:srgbClr val="FFFFFF"/>
                      </a:solidFill>
                      <a:prstDash val="solid"/>
                      <a:round/>
                      <a:headEnd type="none" w="sm" len="sm"/>
                      <a:tailEnd type="none" w="sm" len="sm"/>
                    </a:lnR>
                    <a:lnT w="12225" cap="flat" cmpd="sng">
                      <a:solidFill>
                        <a:srgbClr val="FFFFFF"/>
                      </a:solidFill>
                      <a:prstDash val="solid"/>
                      <a:round/>
                      <a:headEnd type="none" w="sm" len="sm"/>
                      <a:tailEnd type="none" w="sm" len="sm"/>
                    </a:lnT>
                    <a:lnB w="38150" cap="flat" cmpd="sng">
                      <a:solidFill>
                        <a:srgbClr val="FFFFFF"/>
                      </a:solidFill>
                      <a:prstDash val="solid"/>
                      <a:round/>
                      <a:headEnd type="none" w="sm" len="sm"/>
                      <a:tailEnd type="none" w="sm" len="sm"/>
                    </a:lnB>
                    <a:solidFill>
                      <a:srgbClr val="4F81BD"/>
                    </a:solidFill>
                  </a:tcPr>
                </a:tc>
                <a:extLst>
                  <a:ext uri="{0D108BD9-81ED-4DB2-BD59-A6C34878D82A}">
                    <a16:rowId xmlns:a16="http://schemas.microsoft.com/office/drawing/2014/main" val="10000"/>
                  </a:ext>
                </a:extLst>
              </a:tr>
              <a:tr h="494275">
                <a:tc>
                  <a:txBody>
                    <a:bodyPr/>
                    <a:lstStyle/>
                    <a:p>
                      <a:pPr marL="0" marR="0" lvl="0" indent="0" algn="l" rtl="0">
                        <a:lnSpc>
                          <a:spcPct val="100000"/>
                        </a:lnSpc>
                        <a:spcBef>
                          <a:spcPts val="0"/>
                        </a:spcBef>
                        <a:spcAft>
                          <a:spcPts val="0"/>
                        </a:spcAft>
                        <a:buNone/>
                      </a:pPr>
                      <a:r>
                        <a:rPr lang="en-US" sz="1600" b="0" strike="noStrike" dirty="0">
                          <a:solidFill>
                            <a:srgbClr val="000000"/>
                          </a:solidFill>
                          <a:latin typeface="Calibri"/>
                          <a:ea typeface="Calibri"/>
                          <a:cs typeface="Calibri"/>
                          <a:sym typeface="Calibri"/>
                        </a:rPr>
                        <a:t>Process owner SRM</a:t>
                      </a:r>
                      <a:endParaRPr sz="1800" b="0" strike="noStrike" dirty="0">
                        <a:solidFill>
                          <a:srgbClr val="000000"/>
                        </a:solidFill>
                        <a:latin typeface="Wingdings" panose="05000000000000000000" pitchFamily="2" charset="2"/>
                        <a:ea typeface="Arial"/>
                        <a:cs typeface="Arial"/>
                        <a:sym typeface="Arial"/>
                      </a:endParaRPr>
                    </a:p>
                  </a:txBody>
                  <a:tcPr marL="91450" marR="91450" marT="45725" marB="45725">
                    <a:lnL w="12225" cap="flat" cmpd="sng">
                      <a:solidFill>
                        <a:srgbClr val="FFFFFF"/>
                      </a:solidFill>
                      <a:prstDash val="solid"/>
                      <a:round/>
                      <a:headEnd type="none" w="sm" len="sm"/>
                      <a:tailEnd type="none" w="sm" len="sm"/>
                    </a:lnL>
                    <a:lnR w="12225" cap="flat" cmpd="sng">
                      <a:solidFill>
                        <a:srgbClr val="FFFFFF"/>
                      </a:solidFill>
                      <a:prstDash val="solid"/>
                      <a:round/>
                      <a:headEnd type="none" w="sm" len="sm"/>
                      <a:tailEnd type="none" w="sm" len="sm"/>
                    </a:lnR>
                    <a:lnT w="38150" cap="flat" cmpd="sng">
                      <a:solidFill>
                        <a:srgbClr val="FFFFFF"/>
                      </a:solidFill>
                      <a:prstDash val="solid"/>
                      <a:round/>
                      <a:headEnd type="none" w="sm" len="sm"/>
                      <a:tailEnd type="none" w="sm" len="sm"/>
                    </a:lnT>
                    <a:lnB w="12225" cap="flat" cmpd="sng">
                      <a:solidFill>
                        <a:srgbClr val="FFFFFF"/>
                      </a:solidFill>
                      <a:prstDash val="solid"/>
                      <a:round/>
                      <a:headEnd type="none" w="sm" len="sm"/>
                      <a:tailEnd type="none" w="sm" len="sm"/>
                    </a:lnB>
                    <a:solidFill>
                      <a:srgbClr val="D0D8E7"/>
                    </a:solidFill>
                  </a:tcPr>
                </a:tc>
                <a:tc>
                  <a:txBody>
                    <a:bodyPr/>
                    <a:lstStyle/>
                    <a:p>
                      <a:pPr marL="0" marR="0" lvl="0" indent="0" algn="l" rtl="0">
                        <a:lnSpc>
                          <a:spcPct val="100000"/>
                        </a:lnSpc>
                        <a:spcBef>
                          <a:spcPts val="0"/>
                        </a:spcBef>
                        <a:spcAft>
                          <a:spcPts val="0"/>
                        </a:spcAft>
                        <a:buNone/>
                      </a:pPr>
                      <a:r>
                        <a:rPr lang="en-US" sz="1600" b="0" i="1" strike="noStrike" dirty="0">
                          <a:solidFill>
                            <a:srgbClr val="000000"/>
                          </a:solidFill>
                          <a:latin typeface="Calibri"/>
                          <a:ea typeface="Calibri"/>
                          <a:cs typeface="Calibri"/>
                          <a:sym typeface="Calibri"/>
                        </a:rPr>
                        <a:t>Generic tasks of a process owner applied in the context of SRM</a:t>
                      </a:r>
                      <a:endParaRPr sz="1800" b="0" strike="noStrike" dirty="0">
                        <a:solidFill>
                          <a:srgbClr val="000000"/>
                        </a:solidFill>
                        <a:latin typeface="Wingdings" panose="05000000000000000000" pitchFamily="2" charset="2"/>
                        <a:ea typeface="Arial"/>
                        <a:cs typeface="Arial"/>
                        <a:sym typeface="Arial"/>
                      </a:endParaRPr>
                    </a:p>
                  </a:txBody>
                  <a:tcPr marL="91450" marR="91450" marT="45725" marB="45725">
                    <a:lnL w="12225" cap="flat" cmpd="sng">
                      <a:solidFill>
                        <a:srgbClr val="FFFFFF"/>
                      </a:solidFill>
                      <a:prstDash val="solid"/>
                      <a:round/>
                      <a:headEnd type="none" w="sm" len="sm"/>
                      <a:tailEnd type="none" w="sm" len="sm"/>
                    </a:lnL>
                    <a:lnR w="12225" cap="flat" cmpd="sng">
                      <a:solidFill>
                        <a:srgbClr val="FFFFFF"/>
                      </a:solidFill>
                      <a:prstDash val="solid"/>
                      <a:round/>
                      <a:headEnd type="none" w="sm" len="sm"/>
                      <a:tailEnd type="none" w="sm" len="sm"/>
                    </a:lnR>
                    <a:lnT w="38150" cap="flat" cmpd="sng">
                      <a:solidFill>
                        <a:srgbClr val="FFFFFF"/>
                      </a:solidFill>
                      <a:prstDash val="solid"/>
                      <a:round/>
                      <a:headEnd type="none" w="sm" len="sm"/>
                      <a:tailEnd type="none" w="sm" len="sm"/>
                    </a:lnT>
                    <a:lnB w="12225" cap="flat" cmpd="sng">
                      <a:solidFill>
                        <a:srgbClr val="FFFFFF"/>
                      </a:solidFill>
                      <a:prstDash val="solid"/>
                      <a:round/>
                      <a:headEnd type="none" w="sm" len="sm"/>
                      <a:tailEnd type="none" w="sm" len="sm"/>
                    </a:lnB>
                    <a:solidFill>
                      <a:srgbClr val="D0D8E7"/>
                    </a:solidFill>
                  </a:tcPr>
                </a:tc>
                <a:tc>
                  <a:txBody>
                    <a:bodyPr/>
                    <a:lstStyle/>
                    <a:p>
                      <a:pPr marL="0" marR="0" lvl="0" indent="0" algn="l" rtl="0">
                        <a:lnSpc>
                          <a:spcPct val="100000"/>
                        </a:lnSpc>
                        <a:spcBef>
                          <a:spcPts val="0"/>
                        </a:spcBef>
                        <a:spcAft>
                          <a:spcPts val="0"/>
                        </a:spcAft>
                        <a:buNone/>
                      </a:pPr>
                      <a:r>
                        <a:rPr lang="en-US" sz="1600" b="0" strike="noStrike" dirty="0">
                          <a:solidFill>
                            <a:srgbClr val="000000"/>
                          </a:solidFill>
                          <a:latin typeface="Calibri"/>
                          <a:ea typeface="Calibri"/>
                          <a:cs typeface="Calibri"/>
                          <a:sym typeface="Calibri"/>
                        </a:rPr>
                        <a:t>1 in total</a:t>
                      </a:r>
                      <a:endParaRPr sz="1800" b="0" strike="noStrike" dirty="0">
                        <a:solidFill>
                          <a:srgbClr val="000000"/>
                        </a:solidFill>
                        <a:latin typeface="Wingdings" panose="05000000000000000000" pitchFamily="2" charset="2"/>
                        <a:ea typeface="Arial"/>
                        <a:cs typeface="Arial"/>
                        <a:sym typeface="Arial"/>
                      </a:endParaRPr>
                    </a:p>
                  </a:txBody>
                  <a:tcPr marL="91450" marR="91450" marT="45725" marB="45725">
                    <a:lnL w="12225" cap="flat" cmpd="sng">
                      <a:solidFill>
                        <a:srgbClr val="FFFFFF"/>
                      </a:solidFill>
                      <a:prstDash val="solid"/>
                      <a:round/>
                      <a:headEnd type="none" w="sm" len="sm"/>
                      <a:tailEnd type="none" w="sm" len="sm"/>
                    </a:lnL>
                    <a:lnR w="12225" cap="flat" cmpd="sng">
                      <a:solidFill>
                        <a:srgbClr val="FFFFFF"/>
                      </a:solidFill>
                      <a:prstDash val="solid"/>
                      <a:round/>
                      <a:headEnd type="none" w="sm" len="sm"/>
                      <a:tailEnd type="none" w="sm" len="sm"/>
                    </a:lnR>
                    <a:lnT w="38150" cap="flat" cmpd="sng">
                      <a:solidFill>
                        <a:srgbClr val="FFFFFF"/>
                      </a:solidFill>
                      <a:prstDash val="solid"/>
                      <a:round/>
                      <a:headEnd type="none" w="sm" len="sm"/>
                      <a:tailEnd type="none" w="sm" len="sm"/>
                    </a:lnT>
                    <a:lnB w="12225" cap="flat" cmpd="sng">
                      <a:solidFill>
                        <a:srgbClr val="FFFFFF"/>
                      </a:solidFill>
                      <a:prstDash val="solid"/>
                      <a:round/>
                      <a:headEnd type="none" w="sm" len="sm"/>
                      <a:tailEnd type="none" w="sm" len="sm"/>
                    </a:lnB>
                    <a:solidFill>
                      <a:srgbClr val="D0D8E7"/>
                    </a:solidFill>
                  </a:tcPr>
                </a:tc>
                <a:extLst>
                  <a:ext uri="{0D108BD9-81ED-4DB2-BD59-A6C34878D82A}">
                    <a16:rowId xmlns:a16="http://schemas.microsoft.com/office/drawing/2014/main" val="10001"/>
                  </a:ext>
                </a:extLst>
              </a:tr>
              <a:tr h="1299250">
                <a:tc>
                  <a:txBody>
                    <a:bodyPr/>
                    <a:lstStyle/>
                    <a:p>
                      <a:pPr marL="0" marR="0" lvl="0" indent="0" algn="l" rtl="0">
                        <a:lnSpc>
                          <a:spcPct val="100000"/>
                        </a:lnSpc>
                        <a:spcBef>
                          <a:spcPts val="0"/>
                        </a:spcBef>
                        <a:spcAft>
                          <a:spcPts val="0"/>
                        </a:spcAft>
                        <a:buNone/>
                      </a:pPr>
                      <a:r>
                        <a:rPr lang="en-US" sz="1600" b="0" strike="noStrike" dirty="0">
                          <a:solidFill>
                            <a:srgbClr val="000000"/>
                          </a:solidFill>
                          <a:latin typeface="Calibri"/>
                          <a:ea typeface="Calibri"/>
                          <a:cs typeface="Calibri"/>
                          <a:sym typeface="Calibri"/>
                        </a:rPr>
                        <a:t>Process manager SRM</a:t>
                      </a:r>
                      <a:endParaRPr sz="1800" b="0" strike="noStrike" dirty="0">
                        <a:solidFill>
                          <a:srgbClr val="000000"/>
                        </a:solidFill>
                        <a:latin typeface="Wingdings" panose="05000000000000000000" pitchFamily="2" charset="2"/>
                        <a:ea typeface="Arial"/>
                        <a:cs typeface="Arial"/>
                        <a:sym typeface="Arial"/>
                      </a:endParaRPr>
                    </a:p>
                  </a:txBody>
                  <a:tcPr marL="91450" marR="91450" marT="45725" marB="45725">
                    <a:lnL w="12225" cap="flat" cmpd="sng">
                      <a:solidFill>
                        <a:srgbClr val="FFFFFF"/>
                      </a:solidFill>
                      <a:prstDash val="solid"/>
                      <a:round/>
                      <a:headEnd type="none" w="sm" len="sm"/>
                      <a:tailEnd type="none" w="sm" len="sm"/>
                    </a:lnL>
                    <a:lnR w="12225" cap="flat" cmpd="sng">
                      <a:solidFill>
                        <a:srgbClr val="FFFFFF"/>
                      </a:solidFill>
                      <a:prstDash val="solid"/>
                      <a:round/>
                      <a:headEnd type="none" w="sm" len="sm"/>
                      <a:tailEnd type="none" w="sm" len="sm"/>
                    </a:lnR>
                    <a:lnT w="12225" cap="flat" cmpd="sng">
                      <a:solidFill>
                        <a:srgbClr val="FFFFFF"/>
                      </a:solidFill>
                      <a:prstDash val="solid"/>
                      <a:round/>
                      <a:headEnd type="none" w="sm" len="sm"/>
                      <a:tailEnd type="none" w="sm" len="sm"/>
                    </a:lnT>
                    <a:lnB w="12225" cap="flat" cmpd="sng">
                      <a:solidFill>
                        <a:srgbClr val="FFFFFF"/>
                      </a:solidFill>
                      <a:prstDash val="solid"/>
                      <a:round/>
                      <a:headEnd type="none" w="sm" len="sm"/>
                      <a:tailEnd type="none" w="sm" len="sm"/>
                    </a:lnB>
                    <a:solidFill>
                      <a:srgbClr val="E9ECF3"/>
                    </a:solidFill>
                  </a:tcPr>
                </a:tc>
                <a:tc>
                  <a:txBody>
                    <a:bodyPr/>
                    <a:lstStyle/>
                    <a:p>
                      <a:pPr marL="0" marR="0" lvl="0" indent="0" algn="l" rtl="0">
                        <a:lnSpc>
                          <a:spcPct val="100000"/>
                        </a:lnSpc>
                        <a:spcBef>
                          <a:spcPts val="0"/>
                        </a:spcBef>
                        <a:spcAft>
                          <a:spcPts val="0"/>
                        </a:spcAft>
                        <a:buNone/>
                      </a:pPr>
                      <a:r>
                        <a:rPr lang="en-US" sz="1600" b="0" i="1" strike="noStrike" dirty="0">
                          <a:solidFill>
                            <a:srgbClr val="000000"/>
                          </a:solidFill>
                          <a:latin typeface="Calibri"/>
                          <a:ea typeface="Calibri"/>
                          <a:cs typeface="Calibri"/>
                          <a:sym typeface="Calibri"/>
                        </a:rPr>
                        <a:t>Generic tasks of a process manager, plus:</a:t>
                      </a:r>
                      <a:endParaRPr sz="1800" b="0" strike="noStrike" dirty="0">
                        <a:solidFill>
                          <a:srgbClr val="000000"/>
                        </a:solidFill>
                        <a:latin typeface="Wingdings" panose="05000000000000000000" pitchFamily="2" charset="2"/>
                        <a:ea typeface="Arial"/>
                        <a:cs typeface="Arial"/>
                        <a:sym typeface="Arial"/>
                      </a:endParaRPr>
                    </a:p>
                    <a:p>
                      <a:pPr marL="285840" marR="0" lvl="0" indent="-285480" algn="l" rtl="0">
                        <a:lnSpc>
                          <a:spcPct val="100000"/>
                        </a:lnSpc>
                        <a:spcBef>
                          <a:spcPts val="0"/>
                        </a:spcBef>
                        <a:spcAft>
                          <a:spcPts val="0"/>
                        </a:spcAft>
                        <a:buClr>
                          <a:srgbClr val="000000"/>
                        </a:buClr>
                        <a:buSzPts val="1600"/>
                        <a:buFont typeface="Arial"/>
                        <a:buChar char="•"/>
                      </a:pPr>
                      <a:r>
                        <a:rPr lang="en-US" sz="1600" b="0" strike="noStrike" dirty="0">
                          <a:solidFill>
                            <a:srgbClr val="000000"/>
                          </a:solidFill>
                          <a:latin typeface="Calibri"/>
                          <a:ea typeface="Calibri"/>
                          <a:cs typeface="Calibri"/>
                          <a:sym typeface="Calibri"/>
                        </a:rPr>
                        <a:t>Maintain the list of reports</a:t>
                      </a:r>
                      <a:endParaRPr sz="1800" b="0" strike="noStrike" dirty="0">
                        <a:solidFill>
                          <a:srgbClr val="000000"/>
                        </a:solidFill>
                        <a:latin typeface="Wingdings" panose="05000000000000000000" pitchFamily="2" charset="2"/>
                        <a:ea typeface="Arial"/>
                        <a:cs typeface="Arial"/>
                        <a:sym typeface="Arial"/>
                      </a:endParaRPr>
                    </a:p>
                    <a:p>
                      <a:pPr marL="285840" marR="0" lvl="0" indent="-285480" algn="l" rtl="0">
                        <a:lnSpc>
                          <a:spcPct val="100000"/>
                        </a:lnSpc>
                        <a:spcBef>
                          <a:spcPts val="0"/>
                        </a:spcBef>
                        <a:spcAft>
                          <a:spcPts val="0"/>
                        </a:spcAft>
                        <a:buClr>
                          <a:srgbClr val="000000"/>
                        </a:buClr>
                        <a:buSzPts val="1600"/>
                        <a:buFont typeface="Arial"/>
                        <a:buChar char="•"/>
                      </a:pPr>
                      <a:r>
                        <a:rPr lang="en-US" sz="1600" b="0" strike="noStrike" dirty="0">
                          <a:solidFill>
                            <a:srgbClr val="000000"/>
                          </a:solidFill>
                          <a:latin typeface="Calibri"/>
                          <a:ea typeface="Calibri"/>
                          <a:cs typeface="Calibri"/>
                          <a:sym typeface="Calibri"/>
                        </a:rPr>
                        <a:t>Review report specifications in regular intervals</a:t>
                      </a:r>
                      <a:endParaRPr sz="1800" b="0" strike="noStrike" dirty="0">
                        <a:solidFill>
                          <a:srgbClr val="000000"/>
                        </a:solidFill>
                        <a:latin typeface="Wingdings" panose="05000000000000000000" pitchFamily="2" charset="2"/>
                        <a:ea typeface="Arial"/>
                        <a:cs typeface="Arial"/>
                        <a:sym typeface="Arial"/>
                      </a:endParaRPr>
                    </a:p>
                    <a:p>
                      <a:pPr marL="285840" marR="0" lvl="0" indent="-285480" algn="l" rtl="0">
                        <a:lnSpc>
                          <a:spcPct val="100000"/>
                        </a:lnSpc>
                        <a:spcBef>
                          <a:spcPts val="0"/>
                        </a:spcBef>
                        <a:spcAft>
                          <a:spcPts val="0"/>
                        </a:spcAft>
                        <a:buClr>
                          <a:srgbClr val="000000"/>
                        </a:buClr>
                        <a:buSzPts val="1600"/>
                        <a:buFont typeface="Arial"/>
                        <a:buChar char="•"/>
                      </a:pPr>
                      <a:r>
                        <a:rPr lang="en-US" sz="1600" b="0" strike="noStrike" dirty="0">
                          <a:solidFill>
                            <a:srgbClr val="000000"/>
                          </a:solidFill>
                          <a:latin typeface="Calibri"/>
                          <a:ea typeface="Calibri"/>
                          <a:cs typeface="Calibri"/>
                          <a:sym typeface="Calibri"/>
                        </a:rPr>
                        <a:t>Monitor the production of accurate reports according to specifications</a:t>
                      </a:r>
                      <a:endParaRPr sz="1800" b="0" strike="noStrike" dirty="0">
                        <a:solidFill>
                          <a:srgbClr val="000000"/>
                        </a:solidFill>
                        <a:latin typeface="Wingdings" panose="05000000000000000000" pitchFamily="2" charset="2"/>
                        <a:ea typeface="Arial"/>
                        <a:cs typeface="Arial"/>
                        <a:sym typeface="Arial"/>
                      </a:endParaRPr>
                    </a:p>
                  </a:txBody>
                  <a:tcPr marL="91450" marR="91450" marT="45725" marB="45725">
                    <a:lnL w="12225" cap="flat" cmpd="sng">
                      <a:solidFill>
                        <a:srgbClr val="FFFFFF"/>
                      </a:solidFill>
                      <a:prstDash val="solid"/>
                      <a:round/>
                      <a:headEnd type="none" w="sm" len="sm"/>
                      <a:tailEnd type="none" w="sm" len="sm"/>
                    </a:lnL>
                    <a:lnR w="12225" cap="flat" cmpd="sng">
                      <a:solidFill>
                        <a:srgbClr val="FFFFFF"/>
                      </a:solidFill>
                      <a:prstDash val="solid"/>
                      <a:round/>
                      <a:headEnd type="none" w="sm" len="sm"/>
                      <a:tailEnd type="none" w="sm" len="sm"/>
                    </a:lnR>
                    <a:lnT w="12225" cap="flat" cmpd="sng">
                      <a:solidFill>
                        <a:srgbClr val="FFFFFF"/>
                      </a:solidFill>
                      <a:prstDash val="solid"/>
                      <a:round/>
                      <a:headEnd type="none" w="sm" len="sm"/>
                      <a:tailEnd type="none" w="sm" len="sm"/>
                    </a:lnT>
                    <a:lnB w="12225" cap="flat" cmpd="sng">
                      <a:solidFill>
                        <a:srgbClr val="FFFFFF"/>
                      </a:solidFill>
                      <a:prstDash val="solid"/>
                      <a:round/>
                      <a:headEnd type="none" w="sm" len="sm"/>
                      <a:tailEnd type="none" w="sm" len="sm"/>
                    </a:lnB>
                    <a:solidFill>
                      <a:srgbClr val="E9ECF3"/>
                    </a:solidFill>
                  </a:tcPr>
                </a:tc>
                <a:tc>
                  <a:txBody>
                    <a:bodyPr/>
                    <a:lstStyle/>
                    <a:p>
                      <a:pPr marL="0" marR="0" lvl="0" indent="0" algn="l" rtl="0">
                        <a:lnSpc>
                          <a:spcPct val="100000"/>
                        </a:lnSpc>
                        <a:spcBef>
                          <a:spcPts val="0"/>
                        </a:spcBef>
                        <a:spcAft>
                          <a:spcPts val="0"/>
                        </a:spcAft>
                        <a:buNone/>
                      </a:pPr>
                      <a:r>
                        <a:rPr lang="en-US" sz="1600" b="0" strike="noStrike" dirty="0">
                          <a:solidFill>
                            <a:srgbClr val="000000"/>
                          </a:solidFill>
                          <a:latin typeface="Calibri"/>
                          <a:ea typeface="Calibri"/>
                          <a:cs typeface="Calibri"/>
                          <a:sym typeface="Calibri"/>
                        </a:rPr>
                        <a:t>1 in total</a:t>
                      </a:r>
                      <a:endParaRPr sz="1800" b="0" strike="noStrike" dirty="0">
                        <a:solidFill>
                          <a:srgbClr val="000000"/>
                        </a:solidFill>
                        <a:latin typeface="Wingdings" panose="05000000000000000000" pitchFamily="2" charset="2"/>
                        <a:ea typeface="Arial"/>
                        <a:cs typeface="Arial"/>
                        <a:sym typeface="Arial"/>
                      </a:endParaRPr>
                    </a:p>
                  </a:txBody>
                  <a:tcPr marL="91450" marR="91450" marT="45725" marB="45725">
                    <a:lnL w="12225" cap="flat" cmpd="sng">
                      <a:solidFill>
                        <a:srgbClr val="FFFFFF"/>
                      </a:solidFill>
                      <a:prstDash val="solid"/>
                      <a:round/>
                      <a:headEnd type="none" w="sm" len="sm"/>
                      <a:tailEnd type="none" w="sm" len="sm"/>
                    </a:lnL>
                    <a:lnR w="12225" cap="flat" cmpd="sng">
                      <a:solidFill>
                        <a:srgbClr val="FFFFFF"/>
                      </a:solidFill>
                      <a:prstDash val="solid"/>
                      <a:round/>
                      <a:headEnd type="none" w="sm" len="sm"/>
                      <a:tailEnd type="none" w="sm" len="sm"/>
                    </a:lnR>
                    <a:lnT w="12225" cap="flat" cmpd="sng">
                      <a:solidFill>
                        <a:srgbClr val="FFFFFF"/>
                      </a:solidFill>
                      <a:prstDash val="solid"/>
                      <a:round/>
                      <a:headEnd type="none" w="sm" len="sm"/>
                      <a:tailEnd type="none" w="sm" len="sm"/>
                    </a:lnT>
                    <a:lnB w="12225" cap="flat" cmpd="sng">
                      <a:solidFill>
                        <a:srgbClr val="FFFFFF"/>
                      </a:solidFill>
                      <a:prstDash val="solid"/>
                      <a:round/>
                      <a:headEnd type="none" w="sm" len="sm"/>
                      <a:tailEnd type="none" w="sm" len="sm"/>
                    </a:lnB>
                    <a:solidFill>
                      <a:srgbClr val="E9ECF3"/>
                    </a:solidFill>
                  </a:tcPr>
                </a:tc>
                <a:extLst>
                  <a:ext uri="{0D108BD9-81ED-4DB2-BD59-A6C34878D82A}">
                    <a16:rowId xmlns:a16="http://schemas.microsoft.com/office/drawing/2014/main" val="10002"/>
                  </a:ext>
                </a:extLst>
              </a:tr>
              <a:tr h="1902950">
                <a:tc>
                  <a:txBody>
                    <a:bodyPr/>
                    <a:lstStyle/>
                    <a:p>
                      <a:pPr marL="0" marR="0" lvl="0" indent="0" algn="l" rtl="0">
                        <a:lnSpc>
                          <a:spcPct val="100000"/>
                        </a:lnSpc>
                        <a:spcBef>
                          <a:spcPts val="0"/>
                        </a:spcBef>
                        <a:spcAft>
                          <a:spcPts val="0"/>
                        </a:spcAft>
                        <a:buNone/>
                      </a:pPr>
                      <a:r>
                        <a:rPr lang="en-US" sz="1600" b="0" strike="noStrike" dirty="0">
                          <a:solidFill>
                            <a:srgbClr val="000000"/>
                          </a:solidFill>
                          <a:latin typeface="Calibri"/>
                          <a:ea typeface="Calibri"/>
                          <a:cs typeface="Calibri"/>
                          <a:sym typeface="Calibri"/>
                        </a:rPr>
                        <a:t>Report owner</a:t>
                      </a:r>
                      <a:endParaRPr sz="1800" b="0" strike="noStrike" dirty="0">
                        <a:solidFill>
                          <a:srgbClr val="000000"/>
                        </a:solidFill>
                        <a:latin typeface="Wingdings" panose="05000000000000000000" pitchFamily="2" charset="2"/>
                        <a:ea typeface="Arial"/>
                        <a:cs typeface="Arial"/>
                        <a:sym typeface="Arial"/>
                      </a:endParaRPr>
                    </a:p>
                  </a:txBody>
                  <a:tcPr marL="91450" marR="91450" marT="45725" marB="45725">
                    <a:lnL w="12225" cap="flat" cmpd="sng">
                      <a:solidFill>
                        <a:srgbClr val="FFFFFF"/>
                      </a:solidFill>
                      <a:prstDash val="solid"/>
                      <a:round/>
                      <a:headEnd type="none" w="sm" len="sm"/>
                      <a:tailEnd type="none" w="sm" len="sm"/>
                    </a:lnL>
                    <a:lnR w="12225" cap="flat" cmpd="sng">
                      <a:solidFill>
                        <a:srgbClr val="FFFFFF"/>
                      </a:solidFill>
                      <a:prstDash val="solid"/>
                      <a:round/>
                      <a:headEnd type="none" w="sm" len="sm"/>
                      <a:tailEnd type="none" w="sm" len="sm"/>
                    </a:lnR>
                    <a:lnT w="12225" cap="flat" cmpd="sng">
                      <a:solidFill>
                        <a:srgbClr val="FFFFFF"/>
                      </a:solidFill>
                      <a:prstDash val="solid"/>
                      <a:round/>
                      <a:headEnd type="none" w="sm" len="sm"/>
                      <a:tailEnd type="none" w="sm" len="sm"/>
                    </a:lnT>
                    <a:lnB w="12225" cap="flat" cmpd="sng">
                      <a:solidFill>
                        <a:srgbClr val="FFFFFF"/>
                      </a:solidFill>
                      <a:prstDash val="solid"/>
                      <a:round/>
                      <a:headEnd type="none" w="sm" len="sm"/>
                      <a:tailEnd type="none" w="sm" len="sm"/>
                    </a:lnB>
                    <a:solidFill>
                      <a:srgbClr val="D0D8E7"/>
                    </a:solidFill>
                  </a:tcPr>
                </a:tc>
                <a:tc>
                  <a:txBody>
                    <a:bodyPr/>
                    <a:lstStyle/>
                    <a:p>
                      <a:pPr marL="285840" marR="0" lvl="0" indent="-285480" algn="l" rtl="0">
                        <a:lnSpc>
                          <a:spcPct val="100000"/>
                        </a:lnSpc>
                        <a:spcBef>
                          <a:spcPts val="0"/>
                        </a:spcBef>
                        <a:spcAft>
                          <a:spcPts val="0"/>
                        </a:spcAft>
                        <a:buClr>
                          <a:srgbClr val="000000"/>
                        </a:buClr>
                        <a:buSzPts val="1600"/>
                        <a:buFont typeface="Arial"/>
                        <a:buChar char="•"/>
                      </a:pPr>
                      <a:r>
                        <a:rPr lang="en-US" sz="1600" b="0" strike="noStrike" dirty="0">
                          <a:solidFill>
                            <a:srgbClr val="000000"/>
                          </a:solidFill>
                          <a:latin typeface="Calibri"/>
                          <a:ea typeface="Calibri"/>
                          <a:cs typeface="Calibri"/>
                          <a:sym typeface="Calibri"/>
                        </a:rPr>
                        <a:t>Maintain the report specification for the report under his/her ownership</a:t>
                      </a:r>
                      <a:endParaRPr sz="1800" b="0" strike="noStrike" dirty="0">
                        <a:solidFill>
                          <a:srgbClr val="000000"/>
                        </a:solidFill>
                        <a:latin typeface="Wingdings" panose="05000000000000000000" pitchFamily="2" charset="2"/>
                        <a:ea typeface="Arial"/>
                        <a:cs typeface="Arial"/>
                        <a:sym typeface="Arial"/>
                      </a:endParaRPr>
                    </a:p>
                    <a:p>
                      <a:pPr marL="285840" marR="0" lvl="0" indent="-285480" algn="l" rtl="0">
                        <a:lnSpc>
                          <a:spcPct val="100000"/>
                        </a:lnSpc>
                        <a:spcBef>
                          <a:spcPts val="0"/>
                        </a:spcBef>
                        <a:spcAft>
                          <a:spcPts val="0"/>
                        </a:spcAft>
                        <a:buClr>
                          <a:srgbClr val="000000"/>
                        </a:buClr>
                        <a:buSzPts val="1600"/>
                        <a:buFont typeface="Arial"/>
                        <a:buChar char="•"/>
                      </a:pPr>
                      <a:r>
                        <a:rPr lang="en-US" sz="1600" b="0" strike="noStrike" dirty="0">
                          <a:solidFill>
                            <a:srgbClr val="000000"/>
                          </a:solidFill>
                          <a:latin typeface="Calibri"/>
                          <a:ea typeface="Calibri"/>
                          <a:cs typeface="Calibri"/>
                          <a:sym typeface="Calibri"/>
                        </a:rPr>
                        <a:t>Produce and deliver the report according to the specification</a:t>
                      </a:r>
                      <a:endParaRPr sz="1800" b="0" strike="noStrike" dirty="0">
                        <a:solidFill>
                          <a:srgbClr val="000000"/>
                        </a:solidFill>
                        <a:latin typeface="Wingdings" panose="05000000000000000000" pitchFamily="2" charset="2"/>
                        <a:ea typeface="Arial"/>
                        <a:cs typeface="Arial"/>
                        <a:sym typeface="Arial"/>
                      </a:endParaRPr>
                    </a:p>
                    <a:p>
                      <a:pPr marL="285840" marR="0" lvl="0" indent="-285480" algn="l" rtl="0">
                        <a:lnSpc>
                          <a:spcPct val="100000"/>
                        </a:lnSpc>
                        <a:spcBef>
                          <a:spcPts val="0"/>
                        </a:spcBef>
                        <a:spcAft>
                          <a:spcPts val="0"/>
                        </a:spcAft>
                        <a:buClr>
                          <a:srgbClr val="000000"/>
                        </a:buClr>
                        <a:buSzPts val="1600"/>
                        <a:buFont typeface="Arial"/>
                        <a:buChar char="•"/>
                      </a:pPr>
                      <a:r>
                        <a:rPr lang="en-US" sz="1600" b="0" strike="noStrike" dirty="0">
                          <a:solidFill>
                            <a:srgbClr val="000000"/>
                          </a:solidFill>
                          <a:latin typeface="Calibri"/>
                          <a:ea typeface="Calibri"/>
                          <a:cs typeface="Calibri"/>
                          <a:sym typeface="Calibri"/>
                        </a:rPr>
                        <a:t>Ensure that the input / contributions required to produce the report is provided in time</a:t>
                      </a:r>
                      <a:endParaRPr sz="1800" b="0" strike="noStrike" dirty="0">
                        <a:solidFill>
                          <a:srgbClr val="000000"/>
                        </a:solidFill>
                        <a:latin typeface="Wingdings" panose="05000000000000000000" pitchFamily="2" charset="2"/>
                        <a:ea typeface="Arial"/>
                        <a:cs typeface="Arial"/>
                        <a:sym typeface="Arial"/>
                      </a:endParaRPr>
                    </a:p>
                    <a:p>
                      <a:pPr marL="285840" marR="0" lvl="0" indent="-285480" algn="l" rtl="0">
                        <a:lnSpc>
                          <a:spcPct val="100000"/>
                        </a:lnSpc>
                        <a:spcBef>
                          <a:spcPts val="0"/>
                        </a:spcBef>
                        <a:spcAft>
                          <a:spcPts val="0"/>
                        </a:spcAft>
                        <a:buClr>
                          <a:srgbClr val="000000"/>
                        </a:buClr>
                        <a:buSzPts val="1600"/>
                        <a:buFont typeface="Arial"/>
                        <a:buChar char="•"/>
                      </a:pPr>
                      <a:r>
                        <a:rPr lang="en-US" sz="1600" b="0" strike="noStrike" dirty="0">
                          <a:solidFill>
                            <a:srgbClr val="000000"/>
                          </a:solidFill>
                          <a:latin typeface="Calibri"/>
                          <a:ea typeface="Calibri"/>
                          <a:cs typeface="Calibri"/>
                          <a:sym typeface="Calibri"/>
                        </a:rPr>
                        <a:t>Understand new or changed requirements on the report under his/her ownership, and update the report specification accordingly</a:t>
                      </a:r>
                      <a:endParaRPr sz="1800" b="0" strike="noStrike" dirty="0">
                        <a:solidFill>
                          <a:srgbClr val="000000"/>
                        </a:solidFill>
                        <a:latin typeface="Wingdings" panose="05000000000000000000" pitchFamily="2" charset="2"/>
                        <a:ea typeface="Arial"/>
                        <a:cs typeface="Arial"/>
                        <a:sym typeface="Arial"/>
                      </a:endParaRPr>
                    </a:p>
                  </a:txBody>
                  <a:tcPr marL="91450" marR="91450" marT="45725" marB="45725">
                    <a:lnL w="12225" cap="flat" cmpd="sng">
                      <a:solidFill>
                        <a:srgbClr val="FFFFFF"/>
                      </a:solidFill>
                      <a:prstDash val="solid"/>
                      <a:round/>
                      <a:headEnd type="none" w="sm" len="sm"/>
                      <a:tailEnd type="none" w="sm" len="sm"/>
                    </a:lnL>
                    <a:lnR w="12225" cap="flat" cmpd="sng">
                      <a:solidFill>
                        <a:srgbClr val="FFFFFF"/>
                      </a:solidFill>
                      <a:prstDash val="solid"/>
                      <a:round/>
                      <a:headEnd type="none" w="sm" len="sm"/>
                      <a:tailEnd type="none" w="sm" len="sm"/>
                    </a:lnR>
                    <a:lnT w="12225" cap="flat" cmpd="sng">
                      <a:solidFill>
                        <a:srgbClr val="FFFFFF"/>
                      </a:solidFill>
                      <a:prstDash val="solid"/>
                      <a:round/>
                      <a:headEnd type="none" w="sm" len="sm"/>
                      <a:tailEnd type="none" w="sm" len="sm"/>
                    </a:lnT>
                    <a:lnB w="12225" cap="flat" cmpd="sng">
                      <a:solidFill>
                        <a:srgbClr val="FFFFFF"/>
                      </a:solidFill>
                      <a:prstDash val="solid"/>
                      <a:round/>
                      <a:headEnd type="none" w="sm" len="sm"/>
                      <a:tailEnd type="none" w="sm" len="sm"/>
                    </a:lnB>
                    <a:solidFill>
                      <a:srgbClr val="D0D8E7"/>
                    </a:solidFill>
                  </a:tcPr>
                </a:tc>
                <a:tc>
                  <a:txBody>
                    <a:bodyPr/>
                    <a:lstStyle/>
                    <a:p>
                      <a:pPr marL="0" marR="0" lvl="0" indent="0" algn="l" rtl="0">
                        <a:lnSpc>
                          <a:spcPct val="100000"/>
                        </a:lnSpc>
                        <a:spcBef>
                          <a:spcPts val="0"/>
                        </a:spcBef>
                        <a:spcAft>
                          <a:spcPts val="0"/>
                        </a:spcAft>
                        <a:buNone/>
                      </a:pPr>
                      <a:r>
                        <a:rPr lang="en-US" sz="1600" b="0" strike="noStrike" dirty="0">
                          <a:solidFill>
                            <a:srgbClr val="000000"/>
                          </a:solidFill>
                          <a:latin typeface="Calibri"/>
                          <a:ea typeface="Calibri"/>
                          <a:cs typeface="Calibri"/>
                          <a:sym typeface="Calibri"/>
                        </a:rPr>
                        <a:t>1 per report</a:t>
                      </a:r>
                      <a:endParaRPr sz="1800" b="0" strike="noStrike" dirty="0">
                        <a:solidFill>
                          <a:srgbClr val="000000"/>
                        </a:solidFill>
                        <a:latin typeface="Wingdings" panose="05000000000000000000" pitchFamily="2" charset="2"/>
                        <a:ea typeface="Arial"/>
                        <a:cs typeface="Arial"/>
                        <a:sym typeface="Arial"/>
                      </a:endParaRPr>
                    </a:p>
                  </a:txBody>
                  <a:tcPr marL="91450" marR="91450" marT="45725" marB="45725">
                    <a:lnL w="12225" cap="flat" cmpd="sng">
                      <a:solidFill>
                        <a:srgbClr val="FFFFFF"/>
                      </a:solidFill>
                      <a:prstDash val="solid"/>
                      <a:round/>
                      <a:headEnd type="none" w="sm" len="sm"/>
                      <a:tailEnd type="none" w="sm" len="sm"/>
                    </a:lnL>
                    <a:lnR w="12225" cap="flat" cmpd="sng">
                      <a:solidFill>
                        <a:srgbClr val="FFFFFF"/>
                      </a:solidFill>
                      <a:prstDash val="solid"/>
                      <a:round/>
                      <a:headEnd type="none" w="sm" len="sm"/>
                      <a:tailEnd type="none" w="sm" len="sm"/>
                    </a:lnR>
                    <a:lnT w="12225" cap="flat" cmpd="sng">
                      <a:solidFill>
                        <a:srgbClr val="FFFFFF"/>
                      </a:solidFill>
                      <a:prstDash val="solid"/>
                      <a:round/>
                      <a:headEnd type="none" w="sm" len="sm"/>
                      <a:tailEnd type="none" w="sm" len="sm"/>
                    </a:lnT>
                    <a:lnB w="12225" cap="flat" cmpd="sng">
                      <a:solidFill>
                        <a:srgbClr val="FFFFFF"/>
                      </a:solidFill>
                      <a:prstDash val="solid"/>
                      <a:round/>
                      <a:headEnd type="none" w="sm" len="sm"/>
                      <a:tailEnd type="none" w="sm" len="sm"/>
                    </a:lnB>
                    <a:solidFill>
                      <a:srgbClr val="D0D8E7"/>
                    </a:solidFill>
                  </a:tcPr>
                </a:tc>
                <a:extLst>
                  <a:ext uri="{0D108BD9-81ED-4DB2-BD59-A6C34878D82A}">
                    <a16:rowId xmlns:a16="http://schemas.microsoft.com/office/drawing/2014/main" val="10003"/>
                  </a:ext>
                </a:extLst>
              </a:tr>
            </a:tbl>
          </a:graphicData>
        </a:graphic>
      </p:graphicFrame>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Shape 948"/>
        <p:cNvGrpSpPr/>
        <p:nvPr/>
      </p:nvGrpSpPr>
      <p:grpSpPr>
        <a:xfrm>
          <a:off x="0" y="0"/>
          <a:ext cx="0" cy="0"/>
          <a:chOff x="0" y="0"/>
          <a:chExt cx="0" cy="0"/>
        </a:xfrm>
      </p:grpSpPr>
      <p:sp>
        <p:nvSpPr>
          <p:cNvPr id="949" name="Google Shape;949;p78"/>
          <p:cNvSpPr txBox="1">
            <a:spLocks noGrp="1"/>
          </p:cNvSpPr>
          <p:nvPr>
            <p:ph type="title"/>
          </p:nvPr>
        </p:nvSpPr>
        <p:spPr>
          <a:xfrm>
            <a:off x="609601" y="274641"/>
            <a:ext cx="9058101" cy="1047859"/>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205595"/>
              </a:buClr>
              <a:buSzPts val="3200"/>
              <a:buFont typeface="Calibri"/>
              <a:buNone/>
            </a:pPr>
            <a:r>
              <a:rPr lang="en-US" dirty="0">
                <a:latin typeface="Calibri" panose="020F0502020204030204" pitchFamily="34" charset="0"/>
                <a:ea typeface="Calibri" panose="020F0502020204030204" pitchFamily="34" charset="0"/>
                <a:cs typeface="Calibri" panose="020F0502020204030204" pitchFamily="34" charset="0"/>
              </a:rPr>
              <a:t>SLM: Interfaces</a:t>
            </a:r>
            <a:r>
              <a:rPr lang="en-US" sz="3200" dirty="0">
                <a:solidFill>
                  <a:srgbClr val="7F7F7F"/>
                </a:solidFill>
                <a:latin typeface="Calibri" panose="020F0502020204030204" pitchFamily="34" charset="0"/>
                <a:ea typeface="Calibri" panose="020F0502020204030204" pitchFamily="34" charset="0"/>
                <a:cs typeface="Calibri" panose="020F0502020204030204" pitchFamily="34" charset="0"/>
              </a:rPr>
              <a:t> </a:t>
            </a:r>
            <a:r>
              <a:rPr lang="en-US" sz="2000" dirty="0">
                <a:solidFill>
                  <a:srgbClr val="7F7F7F"/>
                </a:solidFill>
                <a:latin typeface="Calibri" panose="020F0502020204030204" pitchFamily="34" charset="0"/>
                <a:ea typeface="Calibri" panose="020F0502020204030204" pitchFamily="34" charset="0"/>
                <a:cs typeface="Calibri" panose="020F0502020204030204" pitchFamily="34" charset="0"/>
              </a:rPr>
              <a:t>according to </a:t>
            </a:r>
            <a:r>
              <a:rPr lang="en-US" sz="2000" b="1" dirty="0">
                <a:solidFill>
                  <a:srgbClr val="7F7F7F"/>
                </a:solidFill>
                <a:latin typeface="Calibri" panose="020F0502020204030204" pitchFamily="34" charset="0"/>
                <a:ea typeface="Calibri" panose="020F0502020204030204" pitchFamily="34" charset="0"/>
                <a:cs typeface="Calibri" panose="020F0502020204030204" pitchFamily="34" charset="0"/>
              </a:rPr>
              <a:t>FitSM-2</a:t>
            </a:r>
            <a:endParaRPr dirty="0">
              <a:latin typeface="Calibri" panose="020F0502020204030204" pitchFamily="34" charset="0"/>
              <a:ea typeface="Calibri" panose="020F0502020204030204" pitchFamily="34" charset="0"/>
              <a:cs typeface="Calibri" panose="020F0502020204030204" pitchFamily="34" charset="0"/>
            </a:endParaRPr>
          </a:p>
        </p:txBody>
      </p:sp>
      <p:sp>
        <p:nvSpPr>
          <p:cNvPr id="951" name="Google Shape;951;p78"/>
          <p:cNvSpPr txBox="1">
            <a:spLocks noGrp="1"/>
          </p:cNvSpPr>
          <p:nvPr>
            <p:ph type="sldNum" idx="12"/>
          </p:nvPr>
        </p:nvSpPr>
        <p:spPr>
          <a:xfrm>
            <a:off x="8737600" y="643052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112</a:t>
            </a:fld>
            <a:endParaRPr/>
          </a:p>
        </p:txBody>
      </p:sp>
      <p:graphicFrame>
        <p:nvGraphicFramePr>
          <p:cNvPr id="2" name="Diagram 1">
            <a:extLst>
              <a:ext uri="{FF2B5EF4-FFF2-40B4-BE49-F238E27FC236}">
                <a16:creationId xmlns:a16="http://schemas.microsoft.com/office/drawing/2014/main" id="{02FE270F-FC16-0981-4CA4-5ED50F9DB85A}"/>
              </a:ext>
            </a:extLst>
          </p:cNvPr>
          <p:cNvGraphicFramePr/>
          <p:nvPr>
            <p:extLst>
              <p:ext uri="{D42A27DB-BD31-4B8C-83A1-F6EECF244321}">
                <p14:modId xmlns:p14="http://schemas.microsoft.com/office/powerpoint/2010/main" val="2266640124"/>
              </p:ext>
            </p:extLst>
          </p:nvPr>
        </p:nvGraphicFramePr>
        <p:xfrm>
          <a:off x="1426883" y="1701053"/>
          <a:ext cx="9902265" cy="44372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31017687"/>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Shape 1305"/>
        <p:cNvGrpSpPr/>
        <p:nvPr/>
      </p:nvGrpSpPr>
      <p:grpSpPr>
        <a:xfrm>
          <a:off x="0" y="0"/>
          <a:ext cx="0" cy="0"/>
          <a:chOff x="0" y="0"/>
          <a:chExt cx="0" cy="0"/>
        </a:xfrm>
      </p:grpSpPr>
      <p:sp>
        <p:nvSpPr>
          <p:cNvPr id="1306" name="Google Shape;1306;p103"/>
          <p:cNvSpPr txBox="1">
            <a:spLocks noGrp="1"/>
          </p:cNvSpPr>
          <p:nvPr>
            <p:ph type="ctrTitle"/>
          </p:nvPr>
        </p:nvSpPr>
        <p:spPr>
          <a:xfrm>
            <a:off x="914400" y="2130428"/>
            <a:ext cx="10363200" cy="14700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205595"/>
              </a:buClr>
              <a:buSzPts val="3200"/>
              <a:buFont typeface="Calibri"/>
              <a:buNone/>
            </a:pPr>
            <a:r>
              <a:rPr lang="en-US" b="1">
                <a:latin typeface="Calibri" panose="020F0502020204030204" pitchFamily="34" charset="0"/>
                <a:ea typeface="Calibri" panose="020F0502020204030204" pitchFamily="34" charset="0"/>
                <a:cs typeface="Calibri" panose="020F0502020204030204" pitchFamily="34" charset="0"/>
              </a:rPr>
              <a:t>Service Availability &amp; Continuity Management (SACM)</a:t>
            </a:r>
            <a:endParaRPr>
              <a:latin typeface="Calibri" panose="020F0502020204030204" pitchFamily="34" charset="0"/>
              <a:ea typeface="Calibri" panose="020F0502020204030204" pitchFamily="34" charset="0"/>
              <a:cs typeface="Calibri" panose="020F0502020204030204" pitchFamily="34" charset="0"/>
            </a:endParaRPr>
          </a:p>
        </p:txBody>
      </p:sp>
      <p:sp>
        <p:nvSpPr>
          <p:cNvPr id="1307" name="Google Shape;1307;p103"/>
          <p:cNvSpPr txBox="1">
            <a:spLocks noGrp="1"/>
          </p:cNvSpPr>
          <p:nvPr>
            <p:ph type="sldNum" idx="12"/>
          </p:nvPr>
        </p:nvSpPr>
        <p:spPr>
          <a:xfrm>
            <a:off x="8737600" y="643052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113</a:t>
            </a:fld>
            <a:endParaRPr/>
          </a:p>
        </p:txBody>
      </p:sp>
      <p:sp>
        <p:nvSpPr>
          <p:cNvPr id="1308" name="Google Shape;1308;p103"/>
          <p:cNvSpPr/>
          <p:nvPr/>
        </p:nvSpPr>
        <p:spPr>
          <a:xfrm>
            <a:off x="2895601" y="3933700"/>
            <a:ext cx="6400800" cy="1705100"/>
          </a:xfrm>
          <a:prstGeom prst="snip1Rect">
            <a:avLst>
              <a:gd name="adj" fmla="val 16667"/>
            </a:avLst>
          </a:prstGeom>
          <a:solidFill>
            <a:srgbClr val="93B3D7">
              <a:alpha val="36862"/>
            </a:srgbClr>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1309" name="Google Shape;1309;p103"/>
          <p:cNvSpPr/>
          <p:nvPr/>
        </p:nvSpPr>
        <p:spPr>
          <a:xfrm>
            <a:off x="2969740" y="4040795"/>
            <a:ext cx="1706246" cy="329513"/>
          </a:xfrm>
          <a:prstGeom prst="rect">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dirty="0">
                <a:solidFill>
                  <a:schemeClr val="lt1"/>
                </a:solidFill>
                <a:latin typeface="Calibri"/>
                <a:ea typeface="Calibri"/>
                <a:cs typeface="Calibri"/>
                <a:sym typeface="Calibri"/>
              </a:rPr>
              <a:t>Objective</a:t>
            </a:r>
            <a:endParaRPr dirty="0">
              <a:latin typeface="Wingdings" panose="05000000000000000000" pitchFamily="2" charset="2"/>
            </a:endParaRPr>
          </a:p>
        </p:txBody>
      </p:sp>
      <p:sp>
        <p:nvSpPr>
          <p:cNvPr id="1310" name="Google Shape;1310;p103"/>
          <p:cNvSpPr/>
          <p:nvPr/>
        </p:nvSpPr>
        <p:spPr>
          <a:xfrm>
            <a:off x="2969743" y="4448462"/>
            <a:ext cx="6233017"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0" i="0" u="none" strike="noStrike">
                <a:solidFill>
                  <a:srgbClr val="000000"/>
                </a:solidFill>
                <a:latin typeface="Calibri"/>
                <a:ea typeface="Calibri"/>
                <a:cs typeface="Calibri"/>
                <a:sym typeface="Calibri"/>
              </a:rPr>
              <a:t>To ensure sufficient service availability and continuity to meet service targets</a:t>
            </a:r>
            <a:endParaRPr sz="1800">
              <a:solidFill>
                <a:schemeClr val="dk1"/>
              </a:solidFill>
              <a:latin typeface="Calibri"/>
              <a:ea typeface="Calibri"/>
              <a:cs typeface="Calibri"/>
              <a:sym typeface="Calibri"/>
            </a:endParaRPr>
          </a:p>
        </p:txBody>
      </p:sp>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Shape 1315"/>
        <p:cNvGrpSpPr/>
        <p:nvPr/>
      </p:nvGrpSpPr>
      <p:grpSpPr>
        <a:xfrm>
          <a:off x="0" y="0"/>
          <a:ext cx="0" cy="0"/>
          <a:chOff x="0" y="0"/>
          <a:chExt cx="0" cy="0"/>
        </a:xfrm>
      </p:grpSpPr>
      <p:sp>
        <p:nvSpPr>
          <p:cNvPr id="1316" name="Google Shape;1316;p104"/>
          <p:cNvSpPr txBox="1">
            <a:spLocks noGrp="1"/>
          </p:cNvSpPr>
          <p:nvPr>
            <p:ph type="title"/>
          </p:nvPr>
        </p:nvSpPr>
        <p:spPr>
          <a:xfrm>
            <a:off x="609601" y="274641"/>
            <a:ext cx="9058101" cy="1047859"/>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205595"/>
              </a:buClr>
              <a:buSzPts val="3200"/>
              <a:buFont typeface="Calibri"/>
              <a:buNone/>
            </a:pPr>
            <a:r>
              <a:rPr lang="en-US">
                <a:latin typeface="Calibri" panose="020F0502020204030204" pitchFamily="34" charset="0"/>
                <a:ea typeface="Calibri" panose="020F0502020204030204" pitchFamily="34" charset="0"/>
                <a:cs typeface="Calibri" panose="020F0502020204030204" pitchFamily="34" charset="0"/>
              </a:rPr>
              <a:t>SACM: Key questions</a:t>
            </a:r>
            <a:endParaRPr>
              <a:latin typeface="Calibri" panose="020F0502020204030204" pitchFamily="34" charset="0"/>
              <a:ea typeface="Calibri" panose="020F0502020204030204" pitchFamily="34" charset="0"/>
              <a:cs typeface="Calibri" panose="020F0502020204030204" pitchFamily="34" charset="0"/>
            </a:endParaRPr>
          </a:p>
        </p:txBody>
      </p:sp>
      <p:grpSp>
        <p:nvGrpSpPr>
          <p:cNvPr id="1317" name="Google Shape;1317;p104"/>
          <p:cNvGrpSpPr/>
          <p:nvPr/>
        </p:nvGrpSpPr>
        <p:grpSpPr>
          <a:xfrm>
            <a:off x="2126262" y="1698300"/>
            <a:ext cx="7939475" cy="4622613"/>
            <a:chOff x="1516662" y="1702"/>
            <a:chExt cx="7939475" cy="4622613"/>
          </a:xfrm>
        </p:grpSpPr>
        <p:sp>
          <p:nvSpPr>
            <p:cNvPr id="1318" name="Google Shape;1318;p104"/>
            <p:cNvSpPr/>
            <p:nvPr/>
          </p:nvSpPr>
          <p:spPr>
            <a:xfrm rot="10800000">
              <a:off x="2159225" y="1702"/>
              <a:ext cx="7296912" cy="1285124"/>
            </a:xfrm>
            <a:prstGeom prst="homePlate">
              <a:avLst>
                <a:gd name="adj" fmla="val 5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Wingdings" panose="05000000000000000000" pitchFamily="2" charset="2"/>
              </a:endParaRPr>
            </a:p>
          </p:txBody>
        </p:sp>
        <p:sp>
          <p:nvSpPr>
            <p:cNvPr id="1319" name="Google Shape;1319;p104"/>
            <p:cNvSpPr txBox="1"/>
            <p:nvPr/>
          </p:nvSpPr>
          <p:spPr>
            <a:xfrm>
              <a:off x="2480506" y="1702"/>
              <a:ext cx="6975631" cy="1285124"/>
            </a:xfrm>
            <a:prstGeom prst="rect">
              <a:avLst/>
            </a:prstGeom>
            <a:noFill/>
            <a:ln>
              <a:noFill/>
            </a:ln>
          </p:spPr>
          <p:txBody>
            <a:bodyPr spcFirstLastPara="1" wrap="square" lIns="566700" tIns="110475" rIns="206225" bIns="110475" anchor="ctr" anchorCtr="0">
              <a:noAutofit/>
            </a:bodyPr>
            <a:lstStyle/>
            <a:p>
              <a:pPr marL="0" marR="0" lvl="0" indent="0" algn="ctr" rtl="0">
                <a:lnSpc>
                  <a:spcPct val="90000"/>
                </a:lnSpc>
                <a:spcBef>
                  <a:spcPts val="0"/>
                </a:spcBef>
                <a:spcAft>
                  <a:spcPts val="0"/>
                </a:spcAft>
                <a:buClr>
                  <a:schemeClr val="lt1"/>
                </a:buClr>
                <a:buSzPts val="2900"/>
                <a:buFont typeface="Calibri"/>
                <a:buNone/>
              </a:pPr>
              <a:r>
                <a:rPr lang="en-US" sz="2900" b="0" i="0" u="none">
                  <a:solidFill>
                    <a:schemeClr val="lt1"/>
                  </a:solidFill>
                  <a:latin typeface="Calibri"/>
                  <a:ea typeface="Calibri"/>
                  <a:cs typeface="Calibri"/>
                  <a:sym typeface="Calibri"/>
                </a:rPr>
                <a:t>How are the requirements for service availability and continuity determined?</a:t>
              </a:r>
              <a:endParaRPr sz="2900">
                <a:solidFill>
                  <a:schemeClr val="lt1"/>
                </a:solidFill>
                <a:latin typeface="Calibri"/>
                <a:ea typeface="Calibri"/>
                <a:cs typeface="Calibri"/>
                <a:sym typeface="Calibri"/>
              </a:endParaRPr>
            </a:p>
          </p:txBody>
        </p:sp>
        <p:sp>
          <p:nvSpPr>
            <p:cNvPr id="1320" name="Google Shape;1320;p104"/>
            <p:cNvSpPr/>
            <p:nvPr/>
          </p:nvSpPr>
          <p:spPr>
            <a:xfrm>
              <a:off x="1516662" y="1702"/>
              <a:ext cx="1285124" cy="1285124"/>
            </a:xfrm>
            <a:prstGeom prst="ellipse">
              <a:avLst/>
            </a:prstGeom>
            <a:blipFill rotWithShape="1">
              <a:blip r:embed="rId3">
                <a:alphaModFix/>
              </a:blip>
              <a:stretch>
                <a:fillRect/>
              </a:stretch>
            </a:blip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Wingdings" panose="05000000000000000000" pitchFamily="2" charset="2"/>
              </a:endParaRPr>
            </a:p>
          </p:txBody>
        </p:sp>
        <p:sp>
          <p:nvSpPr>
            <p:cNvPr id="1321" name="Google Shape;1321;p104"/>
            <p:cNvSpPr/>
            <p:nvPr/>
          </p:nvSpPr>
          <p:spPr>
            <a:xfrm rot="10800000">
              <a:off x="2159225" y="1670447"/>
              <a:ext cx="7296912" cy="1285124"/>
            </a:xfrm>
            <a:prstGeom prst="homePlate">
              <a:avLst>
                <a:gd name="adj" fmla="val 5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Wingdings" panose="05000000000000000000" pitchFamily="2" charset="2"/>
              </a:endParaRPr>
            </a:p>
          </p:txBody>
        </p:sp>
        <p:sp>
          <p:nvSpPr>
            <p:cNvPr id="1322" name="Google Shape;1322;p104"/>
            <p:cNvSpPr txBox="1"/>
            <p:nvPr/>
          </p:nvSpPr>
          <p:spPr>
            <a:xfrm>
              <a:off x="2480506" y="1670447"/>
              <a:ext cx="6975631" cy="1285124"/>
            </a:xfrm>
            <a:prstGeom prst="rect">
              <a:avLst/>
            </a:prstGeom>
            <a:noFill/>
            <a:ln>
              <a:noFill/>
            </a:ln>
          </p:spPr>
          <p:txBody>
            <a:bodyPr spcFirstLastPara="1" wrap="square" lIns="566700" tIns="110475" rIns="206225" bIns="110475" anchor="ctr" anchorCtr="0">
              <a:noAutofit/>
            </a:bodyPr>
            <a:lstStyle/>
            <a:p>
              <a:pPr marL="0" marR="0" lvl="0" indent="0" algn="ctr" rtl="0">
                <a:lnSpc>
                  <a:spcPct val="90000"/>
                </a:lnSpc>
                <a:spcBef>
                  <a:spcPts val="0"/>
                </a:spcBef>
                <a:spcAft>
                  <a:spcPts val="0"/>
                </a:spcAft>
                <a:buClr>
                  <a:schemeClr val="lt1"/>
                </a:buClr>
                <a:buSzPts val="2900"/>
                <a:buFont typeface="Calibri"/>
                <a:buNone/>
              </a:pPr>
              <a:r>
                <a:rPr lang="en-US" sz="2900" b="0" i="0" u="none">
                  <a:solidFill>
                    <a:schemeClr val="lt1"/>
                  </a:solidFill>
                  <a:latin typeface="Calibri"/>
                  <a:ea typeface="Calibri"/>
                  <a:cs typeface="Calibri"/>
                  <a:sym typeface="Calibri"/>
                </a:rPr>
                <a:t>How are the measures planned that have to be taken to meet the requirements?</a:t>
              </a:r>
              <a:endParaRPr sz="2900">
                <a:solidFill>
                  <a:schemeClr val="lt1"/>
                </a:solidFill>
                <a:latin typeface="Calibri"/>
                <a:ea typeface="Calibri"/>
                <a:cs typeface="Calibri"/>
                <a:sym typeface="Calibri"/>
              </a:endParaRPr>
            </a:p>
          </p:txBody>
        </p:sp>
        <p:sp>
          <p:nvSpPr>
            <p:cNvPr id="1323" name="Google Shape;1323;p104"/>
            <p:cNvSpPr/>
            <p:nvPr/>
          </p:nvSpPr>
          <p:spPr>
            <a:xfrm>
              <a:off x="1516662" y="1670447"/>
              <a:ext cx="1285124" cy="1285124"/>
            </a:xfrm>
            <a:prstGeom prst="ellipse">
              <a:avLst/>
            </a:prstGeom>
            <a:blipFill rotWithShape="1">
              <a:blip r:embed="rId3">
                <a:alphaModFix/>
              </a:blip>
              <a:stretch>
                <a:fillRect/>
              </a:stretch>
            </a:blip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Wingdings" panose="05000000000000000000" pitchFamily="2" charset="2"/>
              </a:endParaRPr>
            </a:p>
          </p:txBody>
        </p:sp>
        <p:sp>
          <p:nvSpPr>
            <p:cNvPr id="1324" name="Google Shape;1324;p104"/>
            <p:cNvSpPr/>
            <p:nvPr/>
          </p:nvSpPr>
          <p:spPr>
            <a:xfrm rot="10800000">
              <a:off x="2159225" y="3339191"/>
              <a:ext cx="7296912" cy="1285124"/>
            </a:xfrm>
            <a:prstGeom prst="homePlate">
              <a:avLst>
                <a:gd name="adj" fmla="val 5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Wingdings" panose="05000000000000000000" pitchFamily="2" charset="2"/>
              </a:endParaRPr>
            </a:p>
          </p:txBody>
        </p:sp>
        <p:sp>
          <p:nvSpPr>
            <p:cNvPr id="1325" name="Google Shape;1325;p104"/>
            <p:cNvSpPr txBox="1"/>
            <p:nvPr/>
          </p:nvSpPr>
          <p:spPr>
            <a:xfrm>
              <a:off x="2480506" y="3339191"/>
              <a:ext cx="6975631" cy="1285124"/>
            </a:xfrm>
            <a:prstGeom prst="rect">
              <a:avLst/>
            </a:prstGeom>
            <a:noFill/>
            <a:ln>
              <a:noFill/>
            </a:ln>
          </p:spPr>
          <p:txBody>
            <a:bodyPr spcFirstLastPara="1" wrap="square" lIns="566700" tIns="110475" rIns="206225" bIns="110475" anchor="ctr" anchorCtr="0">
              <a:noAutofit/>
            </a:bodyPr>
            <a:lstStyle/>
            <a:p>
              <a:pPr marL="0" marR="0" lvl="0" indent="0" algn="ctr" rtl="0">
                <a:lnSpc>
                  <a:spcPct val="90000"/>
                </a:lnSpc>
                <a:spcBef>
                  <a:spcPts val="0"/>
                </a:spcBef>
                <a:spcAft>
                  <a:spcPts val="0"/>
                </a:spcAft>
                <a:buClr>
                  <a:schemeClr val="lt1"/>
                </a:buClr>
                <a:buSzPts val="2900"/>
                <a:buFont typeface="Calibri"/>
                <a:buNone/>
              </a:pPr>
              <a:r>
                <a:rPr lang="en-US" sz="2900" b="0" i="0" u="none">
                  <a:solidFill>
                    <a:schemeClr val="lt1"/>
                  </a:solidFill>
                  <a:latin typeface="Calibri"/>
                  <a:ea typeface="Calibri"/>
                  <a:cs typeface="Calibri"/>
                  <a:sym typeface="Calibri"/>
                </a:rPr>
                <a:t>How is service availability monitored?</a:t>
              </a:r>
              <a:endParaRPr sz="2900">
                <a:solidFill>
                  <a:schemeClr val="lt1"/>
                </a:solidFill>
                <a:latin typeface="Calibri"/>
                <a:ea typeface="Calibri"/>
                <a:cs typeface="Calibri"/>
                <a:sym typeface="Calibri"/>
              </a:endParaRPr>
            </a:p>
          </p:txBody>
        </p:sp>
        <p:sp>
          <p:nvSpPr>
            <p:cNvPr id="1326" name="Google Shape;1326;p104"/>
            <p:cNvSpPr/>
            <p:nvPr/>
          </p:nvSpPr>
          <p:spPr>
            <a:xfrm>
              <a:off x="1516662" y="3339191"/>
              <a:ext cx="1285124" cy="1285124"/>
            </a:xfrm>
            <a:prstGeom prst="ellipse">
              <a:avLst/>
            </a:prstGeom>
            <a:blipFill rotWithShape="1">
              <a:blip r:embed="rId3">
                <a:alphaModFix/>
              </a:blip>
              <a:stretch>
                <a:fillRect/>
              </a:stretch>
            </a:blip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Wingdings" panose="05000000000000000000" pitchFamily="2" charset="2"/>
              </a:endParaRPr>
            </a:p>
          </p:txBody>
        </p:sp>
      </p:grpSp>
      <p:sp>
        <p:nvSpPr>
          <p:cNvPr id="1327" name="Google Shape;1327;p104"/>
          <p:cNvSpPr txBox="1">
            <a:spLocks noGrp="1"/>
          </p:cNvSpPr>
          <p:nvPr>
            <p:ph type="sldNum" idx="12"/>
          </p:nvPr>
        </p:nvSpPr>
        <p:spPr>
          <a:xfrm>
            <a:off x="8737600" y="643052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114</a:t>
            </a:fld>
            <a:endParaRPr/>
          </a:p>
        </p:txBody>
      </p:sp>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Shape 1332"/>
        <p:cNvGrpSpPr/>
        <p:nvPr/>
      </p:nvGrpSpPr>
      <p:grpSpPr>
        <a:xfrm>
          <a:off x="0" y="0"/>
          <a:ext cx="0" cy="0"/>
          <a:chOff x="0" y="0"/>
          <a:chExt cx="0" cy="0"/>
        </a:xfrm>
      </p:grpSpPr>
      <p:sp>
        <p:nvSpPr>
          <p:cNvPr id="1333" name="Google Shape;1333;p105"/>
          <p:cNvSpPr txBox="1">
            <a:spLocks noGrp="1"/>
          </p:cNvSpPr>
          <p:nvPr>
            <p:ph type="title"/>
          </p:nvPr>
        </p:nvSpPr>
        <p:spPr>
          <a:xfrm>
            <a:off x="609601" y="274641"/>
            <a:ext cx="9058101" cy="1047859"/>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205595"/>
              </a:buClr>
              <a:buSzPts val="3200"/>
              <a:buFont typeface="Calibri"/>
              <a:buNone/>
            </a:pPr>
            <a:r>
              <a:rPr lang="en-US">
                <a:latin typeface="Calibri" panose="020F0502020204030204" pitchFamily="34" charset="0"/>
                <a:ea typeface="Calibri" panose="020F0502020204030204" pitchFamily="34" charset="0"/>
                <a:cs typeface="Calibri" panose="020F0502020204030204" pitchFamily="34" charset="0"/>
              </a:rPr>
              <a:t>SACM: Why availability AND continuity?</a:t>
            </a:r>
            <a:endParaRPr>
              <a:latin typeface="Calibri" panose="020F0502020204030204" pitchFamily="34" charset="0"/>
              <a:ea typeface="Calibri" panose="020F0502020204030204" pitchFamily="34" charset="0"/>
              <a:cs typeface="Calibri" panose="020F0502020204030204" pitchFamily="34" charset="0"/>
            </a:endParaRPr>
          </a:p>
        </p:txBody>
      </p:sp>
      <p:sp>
        <p:nvSpPr>
          <p:cNvPr id="1334" name="Google Shape;1334;p105"/>
          <p:cNvSpPr txBox="1">
            <a:spLocks noGrp="1"/>
          </p:cNvSpPr>
          <p:nvPr>
            <p:ph type="sldNum" idx="12"/>
          </p:nvPr>
        </p:nvSpPr>
        <p:spPr>
          <a:xfrm>
            <a:off x="8737600" y="643052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115</a:t>
            </a:fld>
            <a:endParaRPr/>
          </a:p>
        </p:txBody>
      </p:sp>
      <p:cxnSp>
        <p:nvCxnSpPr>
          <p:cNvPr id="1335" name="Google Shape;1335;p105"/>
          <p:cNvCxnSpPr/>
          <p:nvPr/>
        </p:nvCxnSpPr>
        <p:spPr>
          <a:xfrm>
            <a:off x="6006351" y="1792941"/>
            <a:ext cx="0" cy="4796118"/>
          </a:xfrm>
          <a:prstGeom prst="straightConnector1">
            <a:avLst/>
          </a:prstGeom>
          <a:noFill/>
          <a:ln w="25400" cap="flat" cmpd="sng">
            <a:solidFill>
              <a:schemeClr val="accent1"/>
            </a:solidFill>
            <a:prstDash val="solid"/>
            <a:round/>
            <a:headEnd type="none" w="sm" len="sm"/>
            <a:tailEnd type="none" w="sm" len="sm"/>
          </a:ln>
          <a:effectLst>
            <a:outerShdw blurRad="40000" dist="20000" dir="5400000" rotWithShape="0">
              <a:srgbClr val="000000">
                <a:alpha val="37647"/>
              </a:srgbClr>
            </a:outerShdw>
          </a:effectLst>
        </p:spPr>
      </p:cxnSp>
      <p:sp>
        <p:nvSpPr>
          <p:cNvPr id="1336" name="Google Shape;1336;p105"/>
          <p:cNvSpPr txBox="1"/>
          <p:nvPr/>
        </p:nvSpPr>
        <p:spPr>
          <a:xfrm>
            <a:off x="1822824" y="1927412"/>
            <a:ext cx="4019176" cy="427809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dirty="0">
                <a:solidFill>
                  <a:schemeClr val="dk2"/>
                </a:solidFill>
                <a:latin typeface="Calibri"/>
                <a:ea typeface="Calibri"/>
                <a:cs typeface="Calibri"/>
                <a:sym typeface="Calibri"/>
              </a:rPr>
              <a:t>Availability</a:t>
            </a:r>
            <a:endParaRPr dirty="0">
              <a:latin typeface="Wingdings" panose="05000000000000000000" pitchFamily="2" charset="2"/>
            </a:endParaRPr>
          </a:p>
          <a:p>
            <a:pPr marL="0" marR="0" lvl="0" indent="0" algn="l" rtl="0">
              <a:spcBef>
                <a:spcPts val="0"/>
              </a:spcBef>
              <a:spcAft>
                <a:spcPts val="0"/>
              </a:spcAft>
              <a:buNone/>
            </a:pPr>
            <a:endParaRPr sz="2400" dirty="0">
              <a:solidFill>
                <a:schemeClr val="dk1"/>
              </a:solidFill>
              <a:latin typeface="Calibri"/>
              <a:ea typeface="Calibri"/>
              <a:cs typeface="Calibri"/>
              <a:sym typeface="Calibri"/>
            </a:endParaRPr>
          </a:p>
          <a:p>
            <a:pPr marL="0" marR="0" lvl="0" indent="0" algn="l" rtl="0">
              <a:spcBef>
                <a:spcPts val="0"/>
              </a:spcBef>
              <a:spcAft>
                <a:spcPts val="0"/>
              </a:spcAft>
              <a:buNone/>
            </a:pPr>
            <a:r>
              <a:rPr lang="en-US" sz="2000" b="1" dirty="0">
                <a:solidFill>
                  <a:schemeClr val="dk1"/>
                </a:solidFill>
                <a:latin typeface="Calibri"/>
                <a:ea typeface="Calibri"/>
                <a:cs typeface="Calibri"/>
                <a:sym typeface="Calibri"/>
              </a:rPr>
              <a:t>Goal</a:t>
            </a:r>
            <a:r>
              <a:rPr lang="en-US" sz="2000" dirty="0">
                <a:solidFill>
                  <a:schemeClr val="dk1"/>
                </a:solidFill>
                <a:latin typeface="Calibri"/>
                <a:ea typeface="Calibri"/>
                <a:cs typeface="Calibri"/>
                <a:sym typeface="Calibri"/>
              </a:rPr>
              <a:t>: Service is available frequently enough to meet customer needs 🡪 continuous operation</a:t>
            </a:r>
            <a:endParaRPr dirty="0">
              <a:latin typeface="Wingdings" panose="05000000000000000000" pitchFamily="2" charset="2"/>
            </a:endParaRPr>
          </a:p>
          <a:p>
            <a:pPr marL="0" marR="0" lvl="0" indent="0" algn="l" rtl="0">
              <a:spcBef>
                <a:spcPts val="0"/>
              </a:spcBef>
              <a:spcAft>
                <a:spcPts val="0"/>
              </a:spcAft>
              <a:buNone/>
            </a:pPr>
            <a:endParaRPr sz="2000" dirty="0">
              <a:solidFill>
                <a:schemeClr val="dk1"/>
              </a:solidFill>
              <a:latin typeface="Calibri"/>
              <a:ea typeface="Calibri"/>
              <a:cs typeface="Calibri"/>
              <a:sym typeface="Calibri"/>
            </a:endParaRPr>
          </a:p>
          <a:p>
            <a:pPr marL="0" marR="0" lvl="0" indent="0" algn="l" rtl="0">
              <a:spcBef>
                <a:spcPts val="0"/>
              </a:spcBef>
              <a:spcAft>
                <a:spcPts val="0"/>
              </a:spcAft>
              <a:buNone/>
            </a:pPr>
            <a:r>
              <a:rPr lang="en-US" sz="2000" b="1" dirty="0">
                <a:solidFill>
                  <a:schemeClr val="dk1"/>
                </a:solidFill>
                <a:latin typeface="Calibri"/>
                <a:ea typeface="Calibri"/>
                <a:cs typeface="Calibri"/>
                <a:sym typeface="Calibri"/>
              </a:rPr>
              <a:t>Guard</a:t>
            </a:r>
            <a:r>
              <a:rPr lang="en-US" sz="2000" dirty="0">
                <a:solidFill>
                  <a:schemeClr val="dk1"/>
                </a:solidFill>
                <a:latin typeface="Calibri"/>
                <a:ea typeface="Calibri"/>
                <a:cs typeface="Calibri"/>
                <a:sym typeface="Calibri"/>
              </a:rPr>
              <a:t> </a:t>
            </a:r>
            <a:r>
              <a:rPr lang="en-US" sz="2000" b="1" dirty="0">
                <a:solidFill>
                  <a:schemeClr val="dk1"/>
                </a:solidFill>
                <a:latin typeface="Calibri"/>
                <a:ea typeface="Calibri"/>
                <a:cs typeface="Calibri"/>
                <a:sym typeface="Calibri"/>
              </a:rPr>
              <a:t>against</a:t>
            </a:r>
            <a:r>
              <a:rPr lang="en-US" sz="2000" dirty="0">
                <a:solidFill>
                  <a:schemeClr val="dk1"/>
                </a:solidFill>
                <a:latin typeface="Calibri"/>
                <a:ea typeface="Calibri"/>
                <a:cs typeface="Calibri"/>
                <a:sym typeface="Calibri"/>
              </a:rPr>
              <a:t>: downtime/unavailability through ‘normal’ failures and issues</a:t>
            </a:r>
            <a:endParaRPr dirty="0">
              <a:latin typeface="Wingdings" panose="05000000000000000000" pitchFamily="2" charset="2"/>
            </a:endParaRPr>
          </a:p>
          <a:p>
            <a:pPr marL="0" marR="0" lvl="0" indent="0" algn="l" rtl="0">
              <a:spcBef>
                <a:spcPts val="0"/>
              </a:spcBef>
              <a:spcAft>
                <a:spcPts val="0"/>
              </a:spcAft>
              <a:buNone/>
            </a:pPr>
            <a:endParaRPr sz="2000" dirty="0">
              <a:solidFill>
                <a:schemeClr val="dk1"/>
              </a:solidFill>
              <a:latin typeface="Calibri"/>
              <a:ea typeface="Calibri"/>
              <a:cs typeface="Calibri"/>
              <a:sym typeface="Calibri"/>
            </a:endParaRPr>
          </a:p>
          <a:p>
            <a:pPr marL="0" marR="0" lvl="0" indent="0" algn="l" rtl="0">
              <a:spcBef>
                <a:spcPts val="0"/>
              </a:spcBef>
              <a:spcAft>
                <a:spcPts val="0"/>
              </a:spcAft>
              <a:buNone/>
            </a:pPr>
            <a:r>
              <a:rPr lang="en-US" sz="2000" b="1" dirty="0">
                <a:solidFill>
                  <a:schemeClr val="dk1"/>
                </a:solidFill>
                <a:latin typeface="Calibri"/>
                <a:ea typeface="Calibri"/>
                <a:cs typeface="Calibri"/>
                <a:sym typeface="Calibri"/>
              </a:rPr>
              <a:t>Input</a:t>
            </a:r>
            <a:r>
              <a:rPr lang="en-US" sz="2000" dirty="0">
                <a:solidFill>
                  <a:schemeClr val="dk1"/>
                </a:solidFill>
                <a:latin typeface="Calibri"/>
                <a:ea typeface="Calibri"/>
                <a:cs typeface="Calibri"/>
                <a:sym typeface="Calibri"/>
              </a:rPr>
              <a:t>: SLA</a:t>
            </a:r>
            <a:endParaRPr dirty="0">
              <a:latin typeface="Wingdings" panose="05000000000000000000" pitchFamily="2" charset="2"/>
            </a:endParaRPr>
          </a:p>
          <a:p>
            <a:pPr marL="0" marR="0" lvl="0" indent="0" algn="l" rtl="0">
              <a:spcBef>
                <a:spcPts val="0"/>
              </a:spcBef>
              <a:spcAft>
                <a:spcPts val="0"/>
              </a:spcAft>
              <a:buNone/>
            </a:pPr>
            <a:endParaRPr sz="2000" dirty="0">
              <a:solidFill>
                <a:schemeClr val="dk1"/>
              </a:solidFill>
              <a:latin typeface="Calibri"/>
              <a:ea typeface="Calibri"/>
              <a:cs typeface="Calibri"/>
              <a:sym typeface="Calibri"/>
            </a:endParaRPr>
          </a:p>
          <a:p>
            <a:pPr marL="0" marR="0" lvl="0" indent="0" algn="l" rtl="0">
              <a:spcBef>
                <a:spcPts val="0"/>
              </a:spcBef>
              <a:spcAft>
                <a:spcPts val="0"/>
              </a:spcAft>
              <a:buNone/>
            </a:pPr>
            <a:r>
              <a:rPr lang="en-US" sz="2000" b="1" dirty="0">
                <a:solidFill>
                  <a:schemeClr val="dk1"/>
                </a:solidFill>
                <a:latin typeface="Calibri"/>
                <a:ea typeface="Calibri"/>
                <a:cs typeface="Calibri"/>
                <a:sym typeface="Calibri"/>
              </a:rPr>
              <a:t>Output</a:t>
            </a:r>
            <a:r>
              <a:rPr lang="en-US" sz="2000" dirty="0">
                <a:solidFill>
                  <a:schemeClr val="dk1"/>
                </a:solidFill>
                <a:latin typeface="Calibri"/>
                <a:ea typeface="Calibri"/>
                <a:cs typeface="Calibri"/>
                <a:sym typeface="Calibri"/>
              </a:rPr>
              <a:t>: Plans</a:t>
            </a:r>
            <a:endParaRPr sz="1800" dirty="0">
              <a:solidFill>
                <a:schemeClr val="dk1"/>
              </a:solidFill>
              <a:latin typeface="Calibri"/>
              <a:ea typeface="Calibri"/>
              <a:cs typeface="Calibri"/>
              <a:sym typeface="Calibri"/>
            </a:endParaRPr>
          </a:p>
        </p:txBody>
      </p:sp>
      <p:sp>
        <p:nvSpPr>
          <p:cNvPr id="1337" name="Google Shape;1337;p105"/>
          <p:cNvSpPr txBox="1"/>
          <p:nvPr/>
        </p:nvSpPr>
        <p:spPr>
          <a:xfrm>
            <a:off x="6155765" y="1912474"/>
            <a:ext cx="4162608" cy="458587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dirty="0">
                <a:solidFill>
                  <a:schemeClr val="dk2"/>
                </a:solidFill>
                <a:latin typeface="Calibri"/>
                <a:ea typeface="Calibri"/>
                <a:cs typeface="Calibri"/>
                <a:sym typeface="Calibri"/>
              </a:rPr>
              <a:t>Continuity</a:t>
            </a:r>
            <a:endParaRPr dirty="0">
              <a:latin typeface="Wingdings" panose="05000000000000000000" pitchFamily="2" charset="2"/>
            </a:endParaRPr>
          </a:p>
          <a:p>
            <a:pPr marL="0" marR="0" lvl="0" indent="0" algn="l" rtl="0">
              <a:spcBef>
                <a:spcPts val="0"/>
              </a:spcBef>
              <a:spcAft>
                <a:spcPts val="0"/>
              </a:spcAft>
              <a:buNone/>
            </a:pPr>
            <a:endParaRPr sz="2400" dirty="0">
              <a:solidFill>
                <a:schemeClr val="dk1"/>
              </a:solidFill>
              <a:latin typeface="Calibri"/>
              <a:ea typeface="Calibri"/>
              <a:cs typeface="Calibri"/>
              <a:sym typeface="Calibri"/>
            </a:endParaRPr>
          </a:p>
          <a:p>
            <a:pPr marL="0" marR="0" lvl="0" indent="0" algn="l" rtl="0">
              <a:spcBef>
                <a:spcPts val="0"/>
              </a:spcBef>
              <a:spcAft>
                <a:spcPts val="0"/>
              </a:spcAft>
              <a:buNone/>
            </a:pPr>
            <a:r>
              <a:rPr lang="en-US" sz="2000" b="1" dirty="0">
                <a:solidFill>
                  <a:schemeClr val="dk1"/>
                </a:solidFill>
                <a:latin typeface="Calibri"/>
                <a:ea typeface="Calibri"/>
                <a:cs typeface="Calibri"/>
                <a:sym typeface="Calibri"/>
              </a:rPr>
              <a:t>Goal</a:t>
            </a:r>
            <a:r>
              <a:rPr lang="en-US" sz="2000" dirty="0">
                <a:solidFill>
                  <a:schemeClr val="dk1"/>
                </a:solidFill>
                <a:latin typeface="Calibri"/>
                <a:ea typeface="Calibri"/>
                <a:cs typeface="Calibri"/>
                <a:sym typeface="Calibri"/>
              </a:rPr>
              <a:t>: Sufficient disaster protection to ensure continual operation of key services under all circumstances </a:t>
            </a:r>
            <a:endParaRPr dirty="0">
              <a:latin typeface="Wingdings" panose="05000000000000000000" pitchFamily="2" charset="2"/>
            </a:endParaRPr>
          </a:p>
          <a:p>
            <a:pPr marL="0" marR="0" lvl="0" indent="0" algn="l" rtl="0">
              <a:spcBef>
                <a:spcPts val="0"/>
              </a:spcBef>
              <a:spcAft>
                <a:spcPts val="0"/>
              </a:spcAft>
              <a:buNone/>
            </a:pPr>
            <a:endParaRPr sz="2000" dirty="0">
              <a:solidFill>
                <a:schemeClr val="dk1"/>
              </a:solidFill>
              <a:latin typeface="Calibri"/>
              <a:ea typeface="Calibri"/>
              <a:cs typeface="Calibri"/>
              <a:sym typeface="Calibri"/>
            </a:endParaRPr>
          </a:p>
          <a:p>
            <a:pPr marL="0" marR="0" lvl="0" indent="0" algn="l" rtl="0">
              <a:spcBef>
                <a:spcPts val="0"/>
              </a:spcBef>
              <a:spcAft>
                <a:spcPts val="0"/>
              </a:spcAft>
              <a:buNone/>
            </a:pPr>
            <a:r>
              <a:rPr lang="en-US" sz="2000" b="1" dirty="0">
                <a:solidFill>
                  <a:schemeClr val="dk1"/>
                </a:solidFill>
                <a:latin typeface="Calibri"/>
                <a:ea typeface="Calibri"/>
                <a:cs typeface="Calibri"/>
                <a:sym typeface="Calibri"/>
              </a:rPr>
              <a:t>Guard against</a:t>
            </a:r>
            <a:r>
              <a:rPr lang="en-US" sz="2000" dirty="0">
                <a:solidFill>
                  <a:schemeClr val="dk1"/>
                </a:solidFill>
                <a:latin typeface="Calibri"/>
                <a:ea typeface="Calibri"/>
                <a:cs typeface="Calibri"/>
                <a:sym typeface="Calibri"/>
              </a:rPr>
              <a:t>: downtime/unavailability though ‘exceptional’ failures, disasters and crises </a:t>
            </a:r>
            <a:endParaRPr dirty="0">
              <a:latin typeface="Wingdings" panose="05000000000000000000" pitchFamily="2" charset="2"/>
            </a:endParaRPr>
          </a:p>
          <a:p>
            <a:pPr marL="0" marR="0" lvl="0" indent="0" algn="l" rtl="0">
              <a:spcBef>
                <a:spcPts val="0"/>
              </a:spcBef>
              <a:spcAft>
                <a:spcPts val="0"/>
              </a:spcAft>
              <a:buNone/>
            </a:pPr>
            <a:endParaRPr sz="2000" dirty="0">
              <a:solidFill>
                <a:schemeClr val="dk1"/>
              </a:solidFill>
              <a:latin typeface="Calibri"/>
              <a:ea typeface="Calibri"/>
              <a:cs typeface="Calibri"/>
              <a:sym typeface="Calibri"/>
            </a:endParaRPr>
          </a:p>
          <a:p>
            <a:pPr marL="0" marR="0" lvl="0" indent="0" algn="l" rtl="0">
              <a:spcBef>
                <a:spcPts val="0"/>
              </a:spcBef>
              <a:spcAft>
                <a:spcPts val="0"/>
              </a:spcAft>
              <a:buNone/>
            </a:pPr>
            <a:r>
              <a:rPr lang="en-US" sz="2000" b="1" dirty="0">
                <a:solidFill>
                  <a:schemeClr val="dk1"/>
                </a:solidFill>
                <a:latin typeface="Calibri"/>
                <a:ea typeface="Calibri"/>
                <a:cs typeface="Calibri"/>
                <a:sym typeface="Calibri"/>
              </a:rPr>
              <a:t>Input</a:t>
            </a:r>
            <a:r>
              <a:rPr lang="en-US" sz="2000" dirty="0">
                <a:solidFill>
                  <a:schemeClr val="dk1"/>
                </a:solidFill>
                <a:latin typeface="Calibri"/>
                <a:ea typeface="Calibri"/>
                <a:cs typeface="Calibri"/>
                <a:sym typeface="Calibri"/>
              </a:rPr>
              <a:t>: SLA, risk assessment</a:t>
            </a:r>
            <a:endParaRPr dirty="0">
              <a:latin typeface="Wingdings" panose="05000000000000000000" pitchFamily="2" charset="2"/>
            </a:endParaRPr>
          </a:p>
          <a:p>
            <a:pPr marL="0" marR="0" lvl="0" indent="0" algn="l" rtl="0">
              <a:spcBef>
                <a:spcPts val="0"/>
              </a:spcBef>
              <a:spcAft>
                <a:spcPts val="0"/>
              </a:spcAft>
              <a:buNone/>
            </a:pPr>
            <a:endParaRPr sz="2000" dirty="0">
              <a:solidFill>
                <a:schemeClr val="dk1"/>
              </a:solidFill>
              <a:latin typeface="Calibri"/>
              <a:ea typeface="Calibri"/>
              <a:cs typeface="Calibri"/>
              <a:sym typeface="Calibri"/>
            </a:endParaRPr>
          </a:p>
          <a:p>
            <a:pPr marL="0" marR="0" lvl="0" indent="0" algn="l" rtl="0">
              <a:spcBef>
                <a:spcPts val="0"/>
              </a:spcBef>
              <a:spcAft>
                <a:spcPts val="0"/>
              </a:spcAft>
              <a:buNone/>
            </a:pPr>
            <a:r>
              <a:rPr lang="en-US" sz="2000" b="1" dirty="0">
                <a:solidFill>
                  <a:schemeClr val="dk1"/>
                </a:solidFill>
                <a:latin typeface="Calibri"/>
                <a:ea typeface="Calibri"/>
                <a:cs typeface="Calibri"/>
                <a:sym typeface="Calibri"/>
              </a:rPr>
              <a:t>Output</a:t>
            </a:r>
            <a:r>
              <a:rPr lang="en-US" sz="2000" dirty="0">
                <a:solidFill>
                  <a:schemeClr val="dk1"/>
                </a:solidFill>
                <a:latin typeface="Calibri"/>
                <a:ea typeface="Calibri"/>
                <a:cs typeface="Calibri"/>
                <a:sym typeface="Calibri"/>
              </a:rPr>
              <a:t>: Plans</a:t>
            </a:r>
            <a:endParaRPr dirty="0">
              <a:latin typeface="Wingdings" panose="05000000000000000000" pitchFamily="2" charset="2"/>
            </a:endParaRPr>
          </a:p>
        </p:txBody>
      </p:sp>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Shape 1342"/>
        <p:cNvGrpSpPr/>
        <p:nvPr/>
      </p:nvGrpSpPr>
      <p:grpSpPr>
        <a:xfrm>
          <a:off x="0" y="0"/>
          <a:ext cx="0" cy="0"/>
          <a:chOff x="0" y="0"/>
          <a:chExt cx="0" cy="0"/>
        </a:xfrm>
      </p:grpSpPr>
      <p:sp>
        <p:nvSpPr>
          <p:cNvPr id="1343" name="Google Shape;1343;p106"/>
          <p:cNvSpPr txBox="1">
            <a:spLocks noGrp="1"/>
          </p:cNvSpPr>
          <p:nvPr>
            <p:ph type="title"/>
          </p:nvPr>
        </p:nvSpPr>
        <p:spPr>
          <a:xfrm>
            <a:off x="609601" y="274641"/>
            <a:ext cx="9058101" cy="1047859"/>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205595"/>
              </a:buClr>
              <a:buSzPts val="3200"/>
              <a:buFont typeface="Calibri"/>
              <a:buNone/>
            </a:pPr>
            <a:r>
              <a:rPr lang="en-US">
                <a:latin typeface="Calibri" panose="020F0502020204030204" pitchFamily="34" charset="0"/>
                <a:ea typeface="Calibri" panose="020F0502020204030204" pitchFamily="34" charset="0"/>
                <a:cs typeface="Calibri" panose="020F0502020204030204" pitchFamily="34" charset="0"/>
              </a:rPr>
              <a:t>SACM: Important terms</a:t>
            </a:r>
            <a:r>
              <a:rPr lang="en-US" sz="3200">
                <a:solidFill>
                  <a:srgbClr val="7F7F7F"/>
                </a:solidFill>
                <a:latin typeface="Calibri" panose="020F0502020204030204" pitchFamily="34" charset="0"/>
                <a:ea typeface="Calibri" panose="020F0502020204030204" pitchFamily="34" charset="0"/>
                <a:cs typeface="Calibri" panose="020F0502020204030204" pitchFamily="34" charset="0"/>
              </a:rPr>
              <a:t> </a:t>
            </a:r>
            <a:r>
              <a:rPr lang="en-US" sz="2000">
                <a:solidFill>
                  <a:srgbClr val="7F7F7F"/>
                </a:solidFill>
                <a:latin typeface="Calibri" panose="020F0502020204030204" pitchFamily="34" charset="0"/>
                <a:ea typeface="Calibri" panose="020F0502020204030204" pitchFamily="34" charset="0"/>
                <a:cs typeface="Calibri" panose="020F0502020204030204" pitchFamily="34" charset="0"/>
              </a:rPr>
              <a:t>according to </a:t>
            </a:r>
            <a:r>
              <a:rPr lang="en-US" sz="2000" b="1">
                <a:solidFill>
                  <a:srgbClr val="7F7F7F"/>
                </a:solidFill>
                <a:latin typeface="Calibri" panose="020F0502020204030204" pitchFamily="34" charset="0"/>
                <a:ea typeface="Calibri" panose="020F0502020204030204" pitchFamily="34" charset="0"/>
                <a:cs typeface="Calibri" panose="020F0502020204030204" pitchFamily="34" charset="0"/>
              </a:rPr>
              <a:t>FitSM-0</a:t>
            </a:r>
            <a:endParaRPr>
              <a:latin typeface="Calibri" panose="020F0502020204030204" pitchFamily="34" charset="0"/>
              <a:ea typeface="Calibri" panose="020F0502020204030204" pitchFamily="34" charset="0"/>
              <a:cs typeface="Calibri" panose="020F0502020204030204" pitchFamily="34" charset="0"/>
            </a:endParaRPr>
          </a:p>
        </p:txBody>
      </p:sp>
      <p:sp>
        <p:nvSpPr>
          <p:cNvPr id="1344" name="Google Shape;1344;p106"/>
          <p:cNvSpPr txBox="1">
            <a:spLocks noGrp="1"/>
          </p:cNvSpPr>
          <p:nvPr>
            <p:ph type="sldNum" idx="12"/>
          </p:nvPr>
        </p:nvSpPr>
        <p:spPr>
          <a:xfrm>
            <a:off x="8737600" y="643052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116</a:t>
            </a:fld>
            <a:endParaRPr/>
          </a:p>
        </p:txBody>
      </p:sp>
      <p:graphicFrame>
        <p:nvGraphicFramePr>
          <p:cNvPr id="1345" name="Google Shape;1345;p106"/>
          <p:cNvGraphicFramePr/>
          <p:nvPr>
            <p:extLst>
              <p:ext uri="{D42A27DB-BD31-4B8C-83A1-F6EECF244321}">
                <p14:modId xmlns:p14="http://schemas.microsoft.com/office/powerpoint/2010/main" val="969985782"/>
              </p:ext>
            </p:extLst>
          </p:nvPr>
        </p:nvGraphicFramePr>
        <p:xfrm>
          <a:off x="698501" y="1696601"/>
          <a:ext cx="10833098" cy="1213885"/>
        </p:xfrm>
        <a:graphic>
          <a:graphicData uri="http://schemas.openxmlformats.org/drawingml/2006/table">
            <a:tbl>
              <a:tblPr firstRow="1" firstCol="1" bandRow="1">
                <a:noFill/>
                <a:tableStyleId>{A79547BD-EC84-411F-AF0A-50AA9FD38CBE}</a:tableStyleId>
              </a:tblPr>
              <a:tblGrid>
                <a:gridCol w="10833098">
                  <a:extLst>
                    <a:ext uri="{9D8B030D-6E8A-4147-A177-3AD203B41FA5}">
                      <a16:colId xmlns:a16="http://schemas.microsoft.com/office/drawing/2014/main" val="20000"/>
                    </a:ext>
                  </a:extLst>
                </a:gridCol>
              </a:tblGrid>
              <a:tr h="189300">
                <a:tc>
                  <a:txBody>
                    <a:bodyPr/>
                    <a:lstStyle/>
                    <a:p>
                      <a:pPr marL="0" marR="0" lvl="0" indent="0" algn="l" rtl="0">
                        <a:spcBef>
                          <a:spcPts val="0"/>
                        </a:spcBef>
                        <a:spcAft>
                          <a:spcPts val="0"/>
                        </a:spcAft>
                        <a:buNone/>
                      </a:pPr>
                      <a:r>
                        <a:rPr lang="en-US" sz="1400" dirty="0"/>
                        <a:t>Definition following FitSM-0:</a:t>
                      </a:r>
                      <a:endParaRPr sz="1400" dirty="0">
                        <a:solidFill>
                          <a:srgbClr val="FFFFFF"/>
                        </a:solidFill>
                        <a:latin typeface="Calibri"/>
                        <a:ea typeface="Calibri"/>
                        <a:cs typeface="Calibri"/>
                        <a:sym typeface="Calibri"/>
                      </a:endParaRPr>
                    </a:p>
                  </a:txBody>
                  <a:tcPr marL="68575" marR="68575" marT="0" marB="0"/>
                </a:tc>
                <a:extLst>
                  <a:ext uri="{0D108BD9-81ED-4DB2-BD59-A6C34878D82A}">
                    <a16:rowId xmlns:a16="http://schemas.microsoft.com/office/drawing/2014/main" val="10000"/>
                  </a:ext>
                </a:extLst>
              </a:tr>
              <a:tr h="1000525">
                <a:tc>
                  <a:txBody>
                    <a:bodyPr/>
                    <a:lstStyle/>
                    <a:p>
                      <a:pPr marL="0" marR="0" lvl="0" indent="0" algn="l" rtl="0">
                        <a:lnSpc>
                          <a:spcPct val="100000"/>
                        </a:lnSpc>
                        <a:spcBef>
                          <a:spcPts val="0"/>
                        </a:spcBef>
                        <a:spcAft>
                          <a:spcPts val="0"/>
                        </a:spcAft>
                        <a:buClr>
                          <a:schemeClr val="dk1"/>
                        </a:buClr>
                        <a:buSzPts val="2000"/>
                        <a:buFont typeface="Calibri"/>
                        <a:buNone/>
                      </a:pPr>
                      <a:r>
                        <a:rPr lang="en-US" sz="2000" b="0" dirty="0">
                          <a:solidFill>
                            <a:schemeClr val="dk1"/>
                          </a:solidFill>
                          <a:latin typeface="Calibri"/>
                          <a:ea typeface="Calibri"/>
                          <a:cs typeface="Calibri"/>
                          <a:sym typeface="Calibri"/>
                        </a:rPr>
                        <a:t>Availability:</a:t>
                      </a:r>
                      <a:endParaRPr dirty="0"/>
                    </a:p>
                    <a:p>
                      <a:pPr marL="457200" marR="0" lvl="1" indent="0" algn="l" rtl="0">
                        <a:spcBef>
                          <a:spcPts val="0"/>
                        </a:spcBef>
                        <a:spcAft>
                          <a:spcPts val="0"/>
                        </a:spcAft>
                        <a:buNone/>
                      </a:pPr>
                      <a:r>
                        <a:rPr lang="en-GB" sz="1800" b="0" dirty="0"/>
                        <a:t>Ability of a service or service component to fulfil its intended function at a specific time or over a specific period of time</a:t>
                      </a:r>
                      <a:endParaRPr sz="1800" b="0" u="none" strike="noStrike" cap="none" dirty="0">
                        <a:solidFill>
                          <a:schemeClr val="dk1"/>
                        </a:solidFill>
                        <a:latin typeface="Calibri"/>
                        <a:ea typeface="Calibri"/>
                        <a:cs typeface="Calibri"/>
                        <a:sym typeface="Calibri"/>
                      </a:endParaRPr>
                    </a:p>
                  </a:txBody>
                  <a:tcPr marL="68575" marR="68575" marT="0" marB="0"/>
                </a:tc>
                <a:extLst>
                  <a:ext uri="{0D108BD9-81ED-4DB2-BD59-A6C34878D82A}">
                    <a16:rowId xmlns:a16="http://schemas.microsoft.com/office/drawing/2014/main" val="10001"/>
                  </a:ext>
                </a:extLst>
              </a:tr>
            </a:tbl>
          </a:graphicData>
        </a:graphic>
      </p:graphicFrame>
      <p:grpSp>
        <p:nvGrpSpPr>
          <p:cNvPr id="1346" name="Google Shape;1346;p106"/>
          <p:cNvGrpSpPr/>
          <p:nvPr/>
        </p:nvGrpSpPr>
        <p:grpSpPr>
          <a:xfrm>
            <a:off x="3301694" y="2947583"/>
            <a:ext cx="5475802" cy="608750"/>
            <a:chOff x="577751" y="3488094"/>
            <a:chExt cx="5475802" cy="608750"/>
          </a:xfrm>
        </p:grpSpPr>
        <p:sp>
          <p:nvSpPr>
            <p:cNvPr id="1347" name="Google Shape;1347;p106"/>
            <p:cNvSpPr txBox="1"/>
            <p:nvPr/>
          </p:nvSpPr>
          <p:spPr>
            <a:xfrm>
              <a:off x="2521956" y="3488094"/>
              <a:ext cx="2844900" cy="3078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dirty="0">
                  <a:solidFill>
                    <a:srgbClr val="000000"/>
                  </a:solidFill>
                  <a:latin typeface="Calibri"/>
                  <a:ea typeface="Calibri"/>
                  <a:cs typeface="Calibri"/>
                  <a:sym typeface="Calibri"/>
                </a:rPr>
                <a:t>Agreed service hours - downtime</a:t>
              </a:r>
              <a:endParaRPr dirty="0">
                <a:latin typeface="Wingdings" panose="05000000000000000000" pitchFamily="2" charset="2"/>
              </a:endParaRPr>
            </a:p>
          </p:txBody>
        </p:sp>
        <p:sp>
          <p:nvSpPr>
            <p:cNvPr id="1348" name="Google Shape;1348;p106"/>
            <p:cNvSpPr txBox="1"/>
            <p:nvPr/>
          </p:nvSpPr>
          <p:spPr>
            <a:xfrm>
              <a:off x="2954006" y="3789044"/>
              <a:ext cx="1939500" cy="3078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dirty="0">
                  <a:solidFill>
                    <a:srgbClr val="000000"/>
                  </a:solidFill>
                  <a:latin typeface="Calibri"/>
                  <a:ea typeface="Calibri"/>
                  <a:cs typeface="Calibri"/>
                  <a:sym typeface="Calibri"/>
                </a:rPr>
                <a:t>Agreed service hours</a:t>
              </a:r>
              <a:endParaRPr dirty="0">
                <a:latin typeface="Wingdings" panose="05000000000000000000" pitchFamily="2" charset="2"/>
              </a:endParaRPr>
            </a:p>
          </p:txBody>
        </p:sp>
        <p:sp>
          <p:nvSpPr>
            <p:cNvPr id="1349" name="Google Shape;1349;p106"/>
            <p:cNvSpPr txBox="1"/>
            <p:nvPr/>
          </p:nvSpPr>
          <p:spPr>
            <a:xfrm>
              <a:off x="5436096" y="3645022"/>
              <a:ext cx="617457" cy="30776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dirty="0">
                  <a:solidFill>
                    <a:srgbClr val="000000"/>
                  </a:solidFill>
                  <a:latin typeface="Calibri"/>
                  <a:ea typeface="Calibri"/>
                  <a:cs typeface="Calibri"/>
                  <a:sym typeface="Calibri"/>
                </a:rPr>
                <a:t>x  100</a:t>
              </a:r>
              <a:endParaRPr dirty="0">
                <a:latin typeface="Wingdings" panose="05000000000000000000" pitchFamily="2" charset="2"/>
              </a:endParaRPr>
            </a:p>
          </p:txBody>
        </p:sp>
        <p:cxnSp>
          <p:nvCxnSpPr>
            <p:cNvPr id="1350" name="Google Shape;1350;p106"/>
            <p:cNvCxnSpPr/>
            <p:nvPr/>
          </p:nvCxnSpPr>
          <p:spPr>
            <a:xfrm>
              <a:off x="2411761" y="3789040"/>
              <a:ext cx="3024336" cy="0"/>
            </a:xfrm>
            <a:prstGeom prst="straightConnector1">
              <a:avLst/>
            </a:prstGeom>
            <a:noFill/>
            <a:ln w="19050" cap="flat" cmpd="sng">
              <a:solidFill>
                <a:srgbClr val="000000"/>
              </a:solidFill>
              <a:prstDash val="solid"/>
              <a:round/>
              <a:headEnd type="none" w="med" len="med"/>
              <a:tailEnd type="none" w="med" len="med"/>
            </a:ln>
          </p:spPr>
        </p:cxnSp>
        <p:sp>
          <p:nvSpPr>
            <p:cNvPr id="1351" name="Google Shape;1351;p106"/>
            <p:cNvSpPr txBox="1"/>
            <p:nvPr/>
          </p:nvSpPr>
          <p:spPr>
            <a:xfrm>
              <a:off x="577751" y="3645022"/>
              <a:ext cx="1436592" cy="30776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dirty="0">
                  <a:solidFill>
                    <a:srgbClr val="000000"/>
                  </a:solidFill>
                  <a:latin typeface="Calibri"/>
                  <a:ea typeface="Calibri"/>
                  <a:cs typeface="Calibri"/>
                  <a:sym typeface="Calibri"/>
                </a:rPr>
                <a:t>Availability [%]  =</a:t>
              </a:r>
              <a:endParaRPr dirty="0">
                <a:latin typeface="Wingdings" panose="05000000000000000000" pitchFamily="2" charset="2"/>
              </a:endParaRPr>
            </a:p>
          </p:txBody>
        </p:sp>
      </p:grpSp>
      <p:graphicFrame>
        <p:nvGraphicFramePr>
          <p:cNvPr id="1352" name="Google Shape;1352;p106"/>
          <p:cNvGraphicFramePr/>
          <p:nvPr>
            <p:extLst>
              <p:ext uri="{D42A27DB-BD31-4B8C-83A1-F6EECF244321}">
                <p14:modId xmlns:p14="http://schemas.microsoft.com/office/powerpoint/2010/main" val="4065559798"/>
              </p:ext>
            </p:extLst>
          </p:nvPr>
        </p:nvGraphicFramePr>
        <p:xfrm>
          <a:off x="609600" y="3615193"/>
          <a:ext cx="10833098" cy="1356360"/>
        </p:xfrm>
        <a:graphic>
          <a:graphicData uri="http://schemas.openxmlformats.org/drawingml/2006/table">
            <a:tbl>
              <a:tblPr firstRow="1" firstCol="1" bandRow="1">
                <a:noFill/>
                <a:tableStyleId>{A79547BD-EC84-411F-AF0A-50AA9FD38CBE}</a:tableStyleId>
              </a:tblPr>
              <a:tblGrid>
                <a:gridCol w="10833098">
                  <a:extLst>
                    <a:ext uri="{9D8B030D-6E8A-4147-A177-3AD203B41FA5}">
                      <a16:colId xmlns:a16="http://schemas.microsoft.com/office/drawing/2014/main" val="20000"/>
                    </a:ext>
                  </a:extLst>
                </a:gridCol>
              </a:tblGrid>
              <a:tr h="189300">
                <a:tc>
                  <a:txBody>
                    <a:bodyPr/>
                    <a:lstStyle/>
                    <a:p>
                      <a:pPr marL="0" marR="0" lvl="0" indent="0" algn="l" rtl="0">
                        <a:spcBef>
                          <a:spcPts val="0"/>
                        </a:spcBef>
                        <a:spcAft>
                          <a:spcPts val="0"/>
                        </a:spcAft>
                        <a:buNone/>
                      </a:pPr>
                      <a:r>
                        <a:rPr lang="en-US" sz="1400" dirty="0"/>
                        <a:t>Definition following FitSM-0:</a:t>
                      </a:r>
                      <a:endParaRPr sz="1400" dirty="0">
                        <a:solidFill>
                          <a:srgbClr val="FFFFFF"/>
                        </a:solidFill>
                        <a:latin typeface="Calibri"/>
                        <a:ea typeface="Calibri"/>
                        <a:cs typeface="Calibri"/>
                        <a:sym typeface="Calibri"/>
                      </a:endParaRPr>
                    </a:p>
                  </a:txBody>
                  <a:tcPr marL="68575" marR="68575" marT="0" marB="0"/>
                </a:tc>
                <a:extLst>
                  <a:ext uri="{0D108BD9-81ED-4DB2-BD59-A6C34878D82A}">
                    <a16:rowId xmlns:a16="http://schemas.microsoft.com/office/drawing/2014/main" val="10000"/>
                  </a:ext>
                </a:extLst>
              </a:tr>
              <a:tr h="1000525">
                <a:tc>
                  <a:txBody>
                    <a:bodyPr/>
                    <a:lstStyle/>
                    <a:p>
                      <a:pPr marL="0" marR="0" lvl="0" indent="0" algn="l" rtl="0">
                        <a:lnSpc>
                          <a:spcPct val="100000"/>
                        </a:lnSpc>
                        <a:spcBef>
                          <a:spcPts val="0"/>
                        </a:spcBef>
                        <a:spcAft>
                          <a:spcPts val="0"/>
                        </a:spcAft>
                        <a:buClr>
                          <a:schemeClr val="dk1"/>
                        </a:buClr>
                        <a:buSzPts val="2000"/>
                        <a:buFont typeface="Calibri"/>
                        <a:buNone/>
                      </a:pPr>
                      <a:r>
                        <a:rPr lang="en-US" sz="2000" b="0" dirty="0">
                          <a:solidFill>
                            <a:schemeClr val="dk1"/>
                          </a:solidFill>
                          <a:latin typeface="Calibri"/>
                          <a:ea typeface="Calibri"/>
                          <a:cs typeface="Calibri"/>
                          <a:sym typeface="Calibri"/>
                        </a:rPr>
                        <a:t>Continuity:</a:t>
                      </a:r>
                      <a:endParaRPr dirty="0"/>
                    </a:p>
                    <a:p>
                      <a:pPr marL="457200" marR="0" lvl="1" indent="0" algn="l" rtl="0">
                        <a:spcBef>
                          <a:spcPts val="0"/>
                        </a:spcBef>
                        <a:spcAft>
                          <a:spcPts val="600"/>
                        </a:spcAft>
                        <a:buNone/>
                      </a:pPr>
                      <a:r>
                        <a:rPr lang="en-GB" sz="1800" b="0" dirty="0"/>
                        <a:t>Property of a service to maintain all or parts of its functionality, even in exceptional circumstances</a:t>
                      </a:r>
                    </a:p>
                    <a:p>
                      <a:pPr marL="457200" marR="0" lvl="1" indent="0" algn="l" rtl="0">
                        <a:spcBef>
                          <a:spcPts val="0"/>
                        </a:spcBef>
                        <a:spcAft>
                          <a:spcPts val="600"/>
                        </a:spcAft>
                        <a:buNone/>
                      </a:pPr>
                      <a:r>
                        <a:rPr lang="en-GB" sz="1600" b="0" dirty="0"/>
                        <a:t>Note: Exceptional circumstances include emergencies, crises or disasters which affect the ability to provide services over extended periods of time.</a:t>
                      </a:r>
                      <a:endParaRPr sz="1600" b="0" u="none" strike="noStrike" cap="none" dirty="0">
                        <a:solidFill>
                          <a:schemeClr val="dk1"/>
                        </a:solidFill>
                        <a:latin typeface="Calibri"/>
                        <a:ea typeface="Calibri"/>
                        <a:cs typeface="Calibri"/>
                        <a:sym typeface="Calibri"/>
                      </a:endParaRPr>
                    </a:p>
                  </a:txBody>
                  <a:tcPr marL="68575" marR="68575" marT="0" marB="0"/>
                </a:tc>
                <a:extLst>
                  <a:ext uri="{0D108BD9-81ED-4DB2-BD59-A6C34878D82A}">
                    <a16:rowId xmlns:a16="http://schemas.microsoft.com/office/drawing/2014/main" val="10001"/>
                  </a:ext>
                </a:extLst>
              </a:tr>
            </a:tbl>
          </a:graphicData>
        </a:graphic>
      </p:graphicFrame>
      <p:graphicFrame>
        <p:nvGraphicFramePr>
          <p:cNvPr id="1353" name="Google Shape;1353;p106"/>
          <p:cNvGraphicFramePr/>
          <p:nvPr>
            <p:extLst>
              <p:ext uri="{D42A27DB-BD31-4B8C-83A1-F6EECF244321}">
                <p14:modId xmlns:p14="http://schemas.microsoft.com/office/powerpoint/2010/main" val="3920454691"/>
              </p:ext>
            </p:extLst>
          </p:nvPr>
        </p:nvGraphicFramePr>
        <p:xfrm>
          <a:off x="609600" y="5134153"/>
          <a:ext cx="10833098" cy="1630680"/>
        </p:xfrm>
        <a:graphic>
          <a:graphicData uri="http://schemas.openxmlformats.org/drawingml/2006/table">
            <a:tbl>
              <a:tblPr firstRow="1" firstCol="1" bandRow="1">
                <a:noFill/>
                <a:tableStyleId>{A79547BD-EC84-411F-AF0A-50AA9FD38CBE}</a:tableStyleId>
              </a:tblPr>
              <a:tblGrid>
                <a:gridCol w="10833098">
                  <a:extLst>
                    <a:ext uri="{9D8B030D-6E8A-4147-A177-3AD203B41FA5}">
                      <a16:colId xmlns:a16="http://schemas.microsoft.com/office/drawing/2014/main" val="20000"/>
                    </a:ext>
                  </a:extLst>
                </a:gridCol>
              </a:tblGrid>
              <a:tr h="189300">
                <a:tc>
                  <a:txBody>
                    <a:bodyPr/>
                    <a:lstStyle/>
                    <a:p>
                      <a:pPr marL="0" marR="0" lvl="0" indent="0" algn="l" rtl="0">
                        <a:spcBef>
                          <a:spcPts val="0"/>
                        </a:spcBef>
                        <a:spcAft>
                          <a:spcPts val="0"/>
                        </a:spcAft>
                        <a:buNone/>
                      </a:pPr>
                      <a:r>
                        <a:rPr lang="en-US" sz="1400" dirty="0"/>
                        <a:t>Definition following FitSM-0:</a:t>
                      </a:r>
                      <a:endParaRPr sz="1400" dirty="0">
                        <a:solidFill>
                          <a:srgbClr val="FFFFFF"/>
                        </a:solidFill>
                        <a:latin typeface="Calibri"/>
                        <a:ea typeface="Calibri"/>
                        <a:cs typeface="Calibri"/>
                        <a:sym typeface="Calibri"/>
                      </a:endParaRPr>
                    </a:p>
                  </a:txBody>
                  <a:tcPr marL="68575" marR="68575" marT="0" marB="0"/>
                </a:tc>
                <a:extLst>
                  <a:ext uri="{0D108BD9-81ED-4DB2-BD59-A6C34878D82A}">
                    <a16:rowId xmlns:a16="http://schemas.microsoft.com/office/drawing/2014/main" val="10000"/>
                  </a:ext>
                </a:extLst>
              </a:tr>
              <a:tr h="1000525">
                <a:tc>
                  <a:txBody>
                    <a:bodyPr/>
                    <a:lstStyle/>
                    <a:p>
                      <a:pPr marL="0" marR="0" lvl="0" indent="0" algn="l" rtl="0">
                        <a:lnSpc>
                          <a:spcPct val="100000"/>
                        </a:lnSpc>
                        <a:spcBef>
                          <a:spcPts val="0"/>
                        </a:spcBef>
                        <a:spcAft>
                          <a:spcPts val="0"/>
                        </a:spcAft>
                        <a:buClr>
                          <a:schemeClr val="dk1"/>
                        </a:buClr>
                        <a:buSzPts val="2000"/>
                        <a:buFont typeface="Calibri"/>
                        <a:buNone/>
                      </a:pPr>
                      <a:r>
                        <a:rPr lang="en-US" sz="2000" b="0" dirty="0">
                          <a:solidFill>
                            <a:schemeClr val="dk1"/>
                          </a:solidFill>
                          <a:latin typeface="Calibri"/>
                          <a:ea typeface="Calibri"/>
                          <a:cs typeface="Calibri"/>
                          <a:sym typeface="Calibri"/>
                        </a:rPr>
                        <a:t>Risk:</a:t>
                      </a:r>
                      <a:endParaRPr dirty="0"/>
                    </a:p>
                    <a:p>
                      <a:pPr marL="457200" marR="0" lvl="1" indent="0" algn="l" rtl="0">
                        <a:spcBef>
                          <a:spcPts val="0"/>
                        </a:spcBef>
                        <a:spcAft>
                          <a:spcPts val="600"/>
                        </a:spcAft>
                        <a:buNone/>
                      </a:pPr>
                      <a:r>
                        <a:rPr lang="en-GB" sz="1800" b="0" dirty="0"/>
                        <a:t>Possible negative occurrence that would have a negative impact on the service provider’s ability to deliver agreed services to customers, or that would decrease the value generated through some service</a:t>
                      </a:r>
                    </a:p>
                    <a:p>
                      <a:pPr marL="457200" marR="0" lvl="1" indent="0" algn="l" rtl="0">
                        <a:spcBef>
                          <a:spcPts val="0"/>
                        </a:spcBef>
                        <a:spcAft>
                          <a:spcPts val="600"/>
                        </a:spcAft>
                        <a:buNone/>
                      </a:pPr>
                      <a:r>
                        <a:rPr lang="en-GB" sz="1600" b="0" dirty="0"/>
                        <a:t>Note: Risk is made up of the probability of the threat entailed, the vulnerability to that threat of some asset, and the impact the threat would have, if it occurred.</a:t>
                      </a:r>
                      <a:endParaRPr sz="1600" b="0" u="none" strike="noStrike" cap="none" dirty="0">
                        <a:solidFill>
                          <a:schemeClr val="dk1"/>
                        </a:solidFill>
                        <a:latin typeface="Calibri"/>
                        <a:ea typeface="Calibri"/>
                        <a:cs typeface="Calibri"/>
                        <a:sym typeface="Calibri"/>
                      </a:endParaRPr>
                    </a:p>
                  </a:txBody>
                  <a:tcPr marL="68575" marR="68575" marT="0" marB="0"/>
                </a:tc>
                <a:extLst>
                  <a:ext uri="{0D108BD9-81ED-4DB2-BD59-A6C34878D82A}">
                    <a16:rowId xmlns:a16="http://schemas.microsoft.com/office/drawing/2014/main" val="10001"/>
                  </a:ext>
                </a:extLst>
              </a:tr>
            </a:tbl>
          </a:graphicData>
        </a:graphic>
      </p:graphicFrame>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Shape 1357"/>
        <p:cNvGrpSpPr/>
        <p:nvPr/>
      </p:nvGrpSpPr>
      <p:grpSpPr>
        <a:xfrm>
          <a:off x="0" y="0"/>
          <a:ext cx="0" cy="0"/>
          <a:chOff x="0" y="0"/>
          <a:chExt cx="0" cy="0"/>
        </a:xfrm>
      </p:grpSpPr>
      <p:sp>
        <p:nvSpPr>
          <p:cNvPr id="1358" name="Google Shape;1358;p107"/>
          <p:cNvSpPr txBox="1">
            <a:spLocks noGrp="1"/>
          </p:cNvSpPr>
          <p:nvPr>
            <p:ph type="title"/>
          </p:nvPr>
        </p:nvSpPr>
        <p:spPr>
          <a:xfrm>
            <a:off x="609601" y="274641"/>
            <a:ext cx="9058101" cy="1047859"/>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205595"/>
              </a:buClr>
              <a:buSzPts val="3200"/>
              <a:buFont typeface="Calibri"/>
              <a:buNone/>
            </a:pPr>
            <a:r>
              <a:rPr lang="en-US">
                <a:latin typeface="Calibri" panose="020F0502020204030204" pitchFamily="34" charset="0"/>
                <a:ea typeface="Calibri" panose="020F0502020204030204" pitchFamily="34" charset="0"/>
                <a:cs typeface="Calibri" panose="020F0502020204030204" pitchFamily="34" charset="0"/>
              </a:rPr>
              <a:t>SACM: Requirements </a:t>
            </a:r>
            <a:r>
              <a:rPr lang="en-US" sz="2000">
                <a:solidFill>
                  <a:srgbClr val="7F7F7F"/>
                </a:solidFill>
                <a:latin typeface="Calibri" panose="020F0502020204030204" pitchFamily="34" charset="0"/>
                <a:ea typeface="Calibri" panose="020F0502020204030204" pitchFamily="34" charset="0"/>
                <a:cs typeface="Calibri" panose="020F0502020204030204" pitchFamily="34" charset="0"/>
              </a:rPr>
              <a:t>according to </a:t>
            </a:r>
            <a:r>
              <a:rPr lang="en-US" sz="2000" b="1">
                <a:solidFill>
                  <a:srgbClr val="7F7F7F"/>
                </a:solidFill>
                <a:latin typeface="Calibri" panose="020F0502020204030204" pitchFamily="34" charset="0"/>
                <a:ea typeface="Calibri" panose="020F0502020204030204" pitchFamily="34" charset="0"/>
                <a:cs typeface="Calibri" panose="020F0502020204030204" pitchFamily="34" charset="0"/>
              </a:rPr>
              <a:t>FitSM-1</a:t>
            </a:r>
            <a:endParaRPr>
              <a:latin typeface="Calibri" panose="020F0502020204030204" pitchFamily="34" charset="0"/>
              <a:ea typeface="Calibri" panose="020F0502020204030204" pitchFamily="34" charset="0"/>
              <a:cs typeface="Calibri" panose="020F0502020204030204" pitchFamily="34" charset="0"/>
            </a:endParaRPr>
          </a:p>
        </p:txBody>
      </p:sp>
      <p:sp>
        <p:nvSpPr>
          <p:cNvPr id="1359" name="Google Shape;1359;p107"/>
          <p:cNvSpPr txBox="1">
            <a:spLocks noGrp="1"/>
          </p:cNvSpPr>
          <p:nvPr>
            <p:ph type="sldNum" idx="12"/>
          </p:nvPr>
        </p:nvSpPr>
        <p:spPr>
          <a:xfrm>
            <a:off x="8737600" y="643052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117</a:t>
            </a:fld>
            <a:endParaRPr/>
          </a:p>
        </p:txBody>
      </p:sp>
      <p:graphicFrame>
        <p:nvGraphicFramePr>
          <p:cNvPr id="1360" name="Google Shape;1360;p107"/>
          <p:cNvGraphicFramePr/>
          <p:nvPr/>
        </p:nvGraphicFramePr>
        <p:xfrm>
          <a:off x="1981200" y="1697038"/>
          <a:ext cx="8229600" cy="2182559"/>
        </p:xfrm>
        <a:graphic>
          <a:graphicData uri="http://schemas.openxmlformats.org/drawingml/2006/table">
            <a:tbl>
              <a:tblPr>
                <a:noFill/>
                <a:tableStyleId>{B7C923D3-F65D-4894-B679-2D3CD31ECE08}</a:tableStyleId>
              </a:tblPr>
              <a:tblGrid>
                <a:gridCol w="8229600">
                  <a:extLst>
                    <a:ext uri="{9D8B030D-6E8A-4147-A177-3AD203B41FA5}">
                      <a16:colId xmlns:a16="http://schemas.microsoft.com/office/drawing/2014/main" val="20000"/>
                    </a:ext>
                  </a:extLst>
                </a:gridCol>
              </a:tblGrid>
              <a:tr h="203200">
                <a:tc>
                  <a:txBody>
                    <a:bodyPr/>
                    <a:lstStyle/>
                    <a:p>
                      <a:pPr marL="0" marR="0" lvl="0" indent="0" algn="l" rtl="0">
                        <a:spcBef>
                          <a:spcPts val="0"/>
                        </a:spcBef>
                        <a:spcAft>
                          <a:spcPts val="0"/>
                        </a:spcAft>
                        <a:buNone/>
                      </a:pPr>
                      <a:r>
                        <a:rPr lang="en-US" sz="1600" dirty="0">
                          <a:solidFill>
                            <a:srgbClr val="FFFFFF"/>
                          </a:solidFill>
                          <a:latin typeface="Calibri"/>
                          <a:ea typeface="Calibri"/>
                          <a:cs typeface="Calibri"/>
                          <a:sym typeface="Calibri"/>
                        </a:rPr>
                        <a:t>PR4 Service Continuity &amp; Availability Management</a:t>
                      </a:r>
                      <a:endParaRPr sz="1600" dirty="0">
                        <a:solidFill>
                          <a:srgbClr val="FFFFFF"/>
                        </a:solidFill>
                        <a:latin typeface="Calibri"/>
                        <a:ea typeface="Calibri"/>
                        <a:cs typeface="Calibri"/>
                        <a:sym typeface="Calibri"/>
                      </a:endParaRPr>
                    </a:p>
                  </a:txBody>
                  <a:tcPr marL="96825" marR="968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0B578C"/>
                    </a:solidFill>
                  </a:tcPr>
                </a:tc>
                <a:extLst>
                  <a:ext uri="{0D108BD9-81ED-4DB2-BD59-A6C34878D82A}">
                    <a16:rowId xmlns:a16="http://schemas.microsoft.com/office/drawing/2014/main" val="10000"/>
                  </a:ext>
                </a:extLst>
              </a:tr>
              <a:tr h="228600">
                <a:tc>
                  <a:txBody>
                    <a:bodyPr/>
                    <a:lstStyle/>
                    <a:p>
                      <a:pPr marL="0" marR="0" lvl="0" indent="0" algn="l" rtl="0">
                        <a:spcBef>
                          <a:spcPts val="0"/>
                        </a:spcBef>
                        <a:spcAft>
                          <a:spcPts val="0"/>
                        </a:spcAft>
                        <a:buNone/>
                      </a:pPr>
                      <a:r>
                        <a:rPr lang="en-US" sz="1800" cap="none">
                          <a:solidFill>
                            <a:srgbClr val="FFFFFF"/>
                          </a:solidFill>
                          <a:latin typeface="Calibri"/>
                          <a:ea typeface="Calibri"/>
                          <a:cs typeface="Calibri"/>
                          <a:sym typeface="Calibri"/>
                        </a:rPr>
                        <a:t>REQUIREMENTS</a:t>
                      </a:r>
                      <a:endParaRPr sz="1800" cap="none">
                        <a:solidFill>
                          <a:srgbClr val="FFFFFF"/>
                        </a:solidFill>
                        <a:latin typeface="Calibri"/>
                        <a:ea typeface="Calibri"/>
                        <a:cs typeface="Calibri"/>
                        <a:sym typeface="Calibri"/>
                      </a:endParaRPr>
                    </a:p>
                  </a:txBody>
                  <a:tcPr marL="96825" marR="968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8DCAF6"/>
                    </a:solidFill>
                  </a:tcPr>
                </a:tc>
                <a:extLst>
                  <a:ext uri="{0D108BD9-81ED-4DB2-BD59-A6C34878D82A}">
                    <a16:rowId xmlns:a16="http://schemas.microsoft.com/office/drawing/2014/main" val="10001"/>
                  </a:ext>
                </a:extLst>
              </a:tr>
              <a:tr h="203200">
                <a:tc>
                  <a:txBody>
                    <a:bodyPr/>
                    <a:lstStyle/>
                    <a:p>
                      <a:pPr marL="342900" marR="0" lvl="0" indent="-342900" algn="l" rtl="0">
                        <a:lnSpc>
                          <a:spcPct val="115000"/>
                        </a:lnSpc>
                        <a:spcBef>
                          <a:spcPts val="0"/>
                        </a:spcBef>
                        <a:spcAft>
                          <a:spcPts val="0"/>
                        </a:spcAft>
                        <a:buClr>
                          <a:schemeClr val="dk1"/>
                        </a:buClr>
                        <a:buSzPts val="1600"/>
                        <a:buFont typeface="Noto Sans Symbols"/>
                        <a:buChar char="∙"/>
                      </a:pPr>
                      <a:r>
                        <a:rPr lang="en-US" sz="1600" dirty="0">
                          <a:latin typeface="Calibri"/>
                          <a:ea typeface="Calibri"/>
                          <a:cs typeface="Calibri"/>
                          <a:sym typeface="Calibri"/>
                        </a:rPr>
                        <a:t>PR4.1 Service availability and continuity requirements shall be identified and reviewed at planned intervals, taking into consideration SLAs.</a:t>
                      </a:r>
                      <a:endParaRPr dirty="0">
                        <a:latin typeface="Wingdings" panose="05000000000000000000" pitchFamily="2" charset="2"/>
                      </a:endParaRPr>
                    </a:p>
                    <a:p>
                      <a:pPr marL="342900" marR="0" lvl="0" indent="-342900" algn="l" rtl="0">
                        <a:lnSpc>
                          <a:spcPct val="115000"/>
                        </a:lnSpc>
                        <a:spcBef>
                          <a:spcPts val="0"/>
                        </a:spcBef>
                        <a:spcAft>
                          <a:spcPts val="0"/>
                        </a:spcAft>
                        <a:buClr>
                          <a:schemeClr val="dk1"/>
                        </a:buClr>
                        <a:buSzPts val="1600"/>
                        <a:buFont typeface="Noto Sans Symbols"/>
                        <a:buChar char="∙"/>
                      </a:pPr>
                      <a:r>
                        <a:rPr lang="en-US" sz="1600" dirty="0">
                          <a:latin typeface="Calibri"/>
                          <a:ea typeface="Calibri"/>
                          <a:cs typeface="Calibri"/>
                          <a:sym typeface="Calibri"/>
                        </a:rPr>
                        <a:t>PR4.2 Service availability and continuity risks shall be assessed at planned intervals.</a:t>
                      </a:r>
                      <a:endParaRPr dirty="0"/>
                    </a:p>
                    <a:p>
                      <a:pPr marL="342900" marR="0" lvl="0" indent="-342900" algn="l" rtl="0">
                        <a:lnSpc>
                          <a:spcPct val="115000"/>
                        </a:lnSpc>
                        <a:spcBef>
                          <a:spcPts val="0"/>
                        </a:spcBef>
                        <a:spcAft>
                          <a:spcPts val="0"/>
                        </a:spcAft>
                        <a:buClr>
                          <a:schemeClr val="dk1"/>
                        </a:buClr>
                        <a:buSzPts val="1600"/>
                        <a:buFont typeface="Noto Sans Symbols"/>
                        <a:buChar char="∙"/>
                      </a:pPr>
                      <a:r>
                        <a:rPr lang="en-US" sz="1600" dirty="0">
                          <a:latin typeface="Calibri"/>
                          <a:ea typeface="Calibri"/>
                          <a:cs typeface="Calibri"/>
                          <a:sym typeface="Calibri"/>
                        </a:rPr>
                        <a:t>PR4.3 Appropriate measures shall be taken to reduce the probability and impact of identified availability and continuity risks and meet identified requirements.</a:t>
                      </a:r>
                      <a:endParaRPr dirty="0"/>
                    </a:p>
                    <a:p>
                      <a:pPr marL="342900" marR="0" lvl="0" indent="-342900" algn="l" rtl="0">
                        <a:lnSpc>
                          <a:spcPct val="115000"/>
                        </a:lnSpc>
                        <a:spcBef>
                          <a:spcPts val="0"/>
                        </a:spcBef>
                        <a:spcAft>
                          <a:spcPts val="0"/>
                        </a:spcAft>
                        <a:buClr>
                          <a:schemeClr val="dk1"/>
                        </a:buClr>
                        <a:buSzPts val="1600"/>
                        <a:buFont typeface="Noto Sans Symbols"/>
                        <a:buChar char="∙"/>
                      </a:pPr>
                      <a:r>
                        <a:rPr lang="en-US" sz="1600" dirty="0">
                          <a:latin typeface="Calibri"/>
                          <a:ea typeface="Calibri"/>
                          <a:cs typeface="Calibri"/>
                          <a:sym typeface="Calibri"/>
                        </a:rPr>
                        <a:t>PR4.4 Availability of services and service components shall be monitored.</a:t>
                      </a:r>
                      <a:endParaRPr dirty="0"/>
                    </a:p>
                  </a:txBody>
                  <a:tcPr marL="96825" marR="968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Shape 1364"/>
        <p:cNvGrpSpPr/>
        <p:nvPr/>
      </p:nvGrpSpPr>
      <p:grpSpPr>
        <a:xfrm>
          <a:off x="0" y="0"/>
          <a:ext cx="0" cy="0"/>
          <a:chOff x="0" y="0"/>
          <a:chExt cx="0" cy="0"/>
        </a:xfrm>
      </p:grpSpPr>
      <p:sp>
        <p:nvSpPr>
          <p:cNvPr id="1365" name="Google Shape;1365;p108"/>
          <p:cNvSpPr txBox="1">
            <a:spLocks noGrp="1"/>
          </p:cNvSpPr>
          <p:nvPr>
            <p:ph type="title"/>
          </p:nvPr>
        </p:nvSpPr>
        <p:spPr>
          <a:xfrm>
            <a:off x="609601" y="274641"/>
            <a:ext cx="9058101" cy="1047859"/>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205595"/>
              </a:buClr>
              <a:buSzPts val="3200"/>
              <a:buFont typeface="Calibri"/>
              <a:buNone/>
            </a:pPr>
            <a:r>
              <a:rPr lang="en-US">
                <a:latin typeface="Calibri" panose="020F0502020204030204" pitchFamily="34" charset="0"/>
                <a:ea typeface="Calibri" panose="020F0502020204030204" pitchFamily="34" charset="0"/>
                <a:cs typeface="Calibri" panose="020F0502020204030204" pitchFamily="34" charset="0"/>
              </a:rPr>
              <a:t>SACM: Activities</a:t>
            </a:r>
            <a:r>
              <a:rPr lang="en-US" sz="3200">
                <a:solidFill>
                  <a:srgbClr val="7F7F7F"/>
                </a:solidFill>
                <a:latin typeface="Calibri" panose="020F0502020204030204" pitchFamily="34" charset="0"/>
                <a:ea typeface="Calibri" panose="020F0502020204030204" pitchFamily="34" charset="0"/>
                <a:cs typeface="Calibri" panose="020F0502020204030204" pitchFamily="34" charset="0"/>
              </a:rPr>
              <a:t> </a:t>
            </a:r>
            <a:r>
              <a:rPr lang="en-US" sz="2000">
                <a:solidFill>
                  <a:srgbClr val="7F7F7F"/>
                </a:solidFill>
                <a:latin typeface="Calibri" panose="020F0502020204030204" pitchFamily="34" charset="0"/>
                <a:ea typeface="Calibri" panose="020F0502020204030204" pitchFamily="34" charset="0"/>
                <a:cs typeface="Calibri" panose="020F0502020204030204" pitchFamily="34" charset="0"/>
              </a:rPr>
              <a:t>according to </a:t>
            </a:r>
            <a:r>
              <a:rPr lang="en-US" sz="2000" b="1">
                <a:solidFill>
                  <a:srgbClr val="7F7F7F"/>
                </a:solidFill>
                <a:latin typeface="Calibri" panose="020F0502020204030204" pitchFamily="34" charset="0"/>
                <a:ea typeface="Calibri" panose="020F0502020204030204" pitchFamily="34" charset="0"/>
                <a:cs typeface="Calibri" panose="020F0502020204030204" pitchFamily="34" charset="0"/>
              </a:rPr>
              <a:t>FitSM-2</a:t>
            </a:r>
            <a:endParaRPr>
              <a:latin typeface="Calibri" panose="020F0502020204030204" pitchFamily="34" charset="0"/>
              <a:ea typeface="Calibri" panose="020F0502020204030204" pitchFamily="34" charset="0"/>
              <a:cs typeface="Calibri" panose="020F0502020204030204" pitchFamily="34" charset="0"/>
            </a:endParaRPr>
          </a:p>
        </p:txBody>
      </p:sp>
      <p:grpSp>
        <p:nvGrpSpPr>
          <p:cNvPr id="1366" name="Google Shape;1366;p108"/>
          <p:cNvGrpSpPr/>
          <p:nvPr/>
        </p:nvGrpSpPr>
        <p:grpSpPr>
          <a:xfrm>
            <a:off x="609600" y="1803707"/>
            <a:ext cx="10972800" cy="4411800"/>
            <a:chOff x="0" y="107109"/>
            <a:chExt cx="10972800" cy="4411800"/>
          </a:xfrm>
        </p:grpSpPr>
        <p:sp>
          <p:nvSpPr>
            <p:cNvPr id="1367" name="Google Shape;1367;p108"/>
            <p:cNvSpPr/>
            <p:nvPr/>
          </p:nvSpPr>
          <p:spPr>
            <a:xfrm>
              <a:off x="0" y="549909"/>
              <a:ext cx="10972800" cy="3969000"/>
            </a:xfrm>
            <a:prstGeom prst="rect">
              <a:avLst/>
            </a:prstGeom>
            <a:solidFill>
              <a:schemeClr val="lt1">
                <a:alpha val="89803"/>
              </a:schemeClr>
            </a:solidFill>
            <a:ln w="254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Wingdings" panose="05000000000000000000" pitchFamily="2" charset="2"/>
              </a:endParaRPr>
            </a:p>
          </p:txBody>
        </p:sp>
        <p:sp>
          <p:nvSpPr>
            <p:cNvPr id="1368" name="Google Shape;1368;p108"/>
            <p:cNvSpPr txBox="1"/>
            <p:nvPr/>
          </p:nvSpPr>
          <p:spPr>
            <a:xfrm>
              <a:off x="0" y="549909"/>
              <a:ext cx="10972800" cy="3969000"/>
            </a:xfrm>
            <a:prstGeom prst="rect">
              <a:avLst/>
            </a:prstGeom>
            <a:noFill/>
            <a:ln>
              <a:noFill/>
            </a:ln>
          </p:spPr>
          <p:txBody>
            <a:bodyPr spcFirstLastPara="1" wrap="square" lIns="851600" tIns="624825" rIns="851600" bIns="213350" anchor="t" anchorCtr="0">
              <a:noAutofit/>
            </a:bodyPr>
            <a:lstStyle/>
            <a:p>
              <a:pPr marL="285750" marR="0" lvl="1" indent="-285750" algn="l" rtl="0">
                <a:lnSpc>
                  <a:spcPct val="90000"/>
                </a:lnSpc>
                <a:spcBef>
                  <a:spcPts val="0"/>
                </a:spcBef>
                <a:spcAft>
                  <a:spcPts val="0"/>
                </a:spcAft>
                <a:buClr>
                  <a:schemeClr val="dk1"/>
                </a:buClr>
                <a:buSzPts val="3000"/>
                <a:buFont typeface="Calibri"/>
                <a:buChar char="•"/>
              </a:pPr>
              <a:r>
                <a:rPr lang="en-US" sz="3000" b="0" i="0" u="none" strike="noStrike" cap="none">
                  <a:solidFill>
                    <a:schemeClr val="dk1"/>
                  </a:solidFill>
                  <a:latin typeface="Calibri"/>
                  <a:ea typeface="Calibri"/>
                  <a:cs typeface="Calibri"/>
                  <a:sym typeface="Calibri"/>
                </a:rPr>
                <a:t>Identify the most critical service availability and continuity requirements based on SLAs and other sources of information.</a:t>
              </a:r>
              <a:endParaRPr sz="3000" b="0" i="0" u="none" strike="noStrike" cap="none">
                <a:solidFill>
                  <a:schemeClr val="dk1"/>
                </a:solidFill>
                <a:latin typeface="Calibri"/>
                <a:ea typeface="Calibri"/>
                <a:cs typeface="Calibri"/>
                <a:sym typeface="Calibri"/>
              </a:endParaRPr>
            </a:p>
            <a:p>
              <a:pPr marL="285750" marR="0" lvl="1" indent="-285750" algn="l" rtl="0">
                <a:lnSpc>
                  <a:spcPct val="90000"/>
                </a:lnSpc>
                <a:spcBef>
                  <a:spcPts val="450"/>
                </a:spcBef>
                <a:spcAft>
                  <a:spcPts val="0"/>
                </a:spcAft>
                <a:buClr>
                  <a:schemeClr val="dk1"/>
                </a:buClr>
                <a:buSzPts val="3000"/>
                <a:buFont typeface="Calibri"/>
                <a:buChar char="•"/>
              </a:pPr>
              <a:r>
                <a:rPr lang="en-US" sz="3000" b="0" i="0" u="none" strike="noStrike" cap="none">
                  <a:solidFill>
                    <a:schemeClr val="dk1"/>
                  </a:solidFill>
                  <a:latin typeface="Calibri"/>
                  <a:ea typeface="Calibri"/>
                  <a:cs typeface="Calibri"/>
                  <a:sym typeface="Calibri"/>
                </a:rPr>
                <a:t>Define the structure and format of a (generic) service availability and continuity plan.</a:t>
              </a:r>
              <a:endParaRPr sz="3000" b="0" i="0" u="none" strike="noStrike" cap="none">
                <a:solidFill>
                  <a:schemeClr val="dk1"/>
                </a:solidFill>
                <a:latin typeface="Calibri"/>
                <a:ea typeface="Calibri"/>
                <a:cs typeface="Calibri"/>
                <a:sym typeface="Calibri"/>
              </a:endParaRPr>
            </a:p>
            <a:p>
              <a:pPr marL="285750" marR="0" lvl="1" indent="-285750" algn="l" rtl="0">
                <a:lnSpc>
                  <a:spcPct val="90000"/>
                </a:lnSpc>
                <a:spcBef>
                  <a:spcPts val="450"/>
                </a:spcBef>
                <a:spcAft>
                  <a:spcPts val="0"/>
                </a:spcAft>
                <a:buClr>
                  <a:schemeClr val="dk1"/>
                </a:buClr>
                <a:buSzPts val="3000"/>
                <a:buFont typeface="Calibri"/>
                <a:buChar char="•"/>
              </a:pPr>
              <a:r>
                <a:rPr lang="en-US" sz="3000" b="0" i="0" u="none" strike="noStrike" cap="none">
                  <a:solidFill>
                    <a:schemeClr val="dk1"/>
                  </a:solidFill>
                  <a:latin typeface="Calibri"/>
                  <a:ea typeface="Calibri"/>
                  <a:cs typeface="Calibri"/>
                  <a:sym typeface="Calibri"/>
                </a:rPr>
                <a:t>Define an approach to monitor service availability (and continuity) and to record the results on an ongoing basis.</a:t>
              </a:r>
              <a:endParaRPr sz="3000" b="0" i="0" u="none" strike="noStrike" cap="none">
                <a:solidFill>
                  <a:schemeClr val="dk1"/>
                </a:solidFill>
                <a:latin typeface="Calibri"/>
                <a:ea typeface="Calibri"/>
                <a:cs typeface="Calibri"/>
                <a:sym typeface="Calibri"/>
              </a:endParaRPr>
            </a:p>
          </p:txBody>
        </p:sp>
        <p:sp>
          <p:nvSpPr>
            <p:cNvPr id="1369" name="Google Shape;1369;p108"/>
            <p:cNvSpPr/>
            <p:nvPr/>
          </p:nvSpPr>
          <p:spPr>
            <a:xfrm>
              <a:off x="548640" y="107109"/>
              <a:ext cx="7680960" cy="885600"/>
            </a:xfrm>
            <a:prstGeom prst="roundRect">
              <a:avLst>
                <a:gd name="adj" fmla="val 16667"/>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Wingdings" panose="05000000000000000000" pitchFamily="2" charset="2"/>
              </a:endParaRPr>
            </a:p>
          </p:txBody>
        </p:sp>
        <p:sp>
          <p:nvSpPr>
            <p:cNvPr id="1370" name="Google Shape;1370;p108"/>
            <p:cNvSpPr txBox="1"/>
            <p:nvPr/>
          </p:nvSpPr>
          <p:spPr>
            <a:xfrm>
              <a:off x="591871" y="150340"/>
              <a:ext cx="7594498" cy="799138"/>
            </a:xfrm>
            <a:prstGeom prst="rect">
              <a:avLst/>
            </a:prstGeom>
            <a:noFill/>
            <a:ln>
              <a:noFill/>
            </a:ln>
          </p:spPr>
          <p:txBody>
            <a:bodyPr spcFirstLastPara="1" wrap="square" lIns="290300" tIns="0" rIns="290300" bIns="0" anchor="ctr" anchorCtr="0">
              <a:noAutofit/>
            </a:bodyPr>
            <a:lstStyle/>
            <a:p>
              <a:pPr marL="0" marR="0" lvl="0" indent="0" algn="l" rtl="0">
                <a:lnSpc>
                  <a:spcPct val="90000"/>
                </a:lnSpc>
                <a:spcBef>
                  <a:spcPts val="0"/>
                </a:spcBef>
                <a:spcAft>
                  <a:spcPts val="0"/>
                </a:spcAft>
                <a:buClr>
                  <a:schemeClr val="lt1"/>
                </a:buClr>
                <a:buSzPts val="3000"/>
                <a:buFont typeface="Calibri"/>
                <a:buNone/>
              </a:pPr>
              <a:r>
                <a:rPr lang="en-US" sz="3000">
                  <a:solidFill>
                    <a:schemeClr val="lt1"/>
                  </a:solidFill>
                  <a:latin typeface="Calibri"/>
                  <a:ea typeface="Calibri"/>
                  <a:cs typeface="Calibri"/>
                  <a:sym typeface="Calibri"/>
                </a:rPr>
                <a:t>Initial process setup</a:t>
              </a:r>
              <a:endParaRPr sz="3000">
                <a:solidFill>
                  <a:schemeClr val="lt1"/>
                </a:solidFill>
                <a:latin typeface="Calibri"/>
                <a:ea typeface="Calibri"/>
                <a:cs typeface="Calibri"/>
                <a:sym typeface="Calibri"/>
              </a:endParaRPr>
            </a:p>
          </p:txBody>
        </p:sp>
      </p:grpSp>
      <p:sp>
        <p:nvSpPr>
          <p:cNvPr id="1371" name="Google Shape;1371;p108"/>
          <p:cNvSpPr txBox="1">
            <a:spLocks noGrp="1"/>
          </p:cNvSpPr>
          <p:nvPr>
            <p:ph type="sldNum" idx="12"/>
          </p:nvPr>
        </p:nvSpPr>
        <p:spPr>
          <a:xfrm>
            <a:off x="8737600" y="643052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118</a:t>
            </a:fld>
            <a:endParaRPr/>
          </a:p>
        </p:txBody>
      </p:sp>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Shape 1375"/>
        <p:cNvGrpSpPr/>
        <p:nvPr/>
      </p:nvGrpSpPr>
      <p:grpSpPr>
        <a:xfrm>
          <a:off x="0" y="0"/>
          <a:ext cx="0" cy="0"/>
          <a:chOff x="0" y="0"/>
          <a:chExt cx="0" cy="0"/>
        </a:xfrm>
      </p:grpSpPr>
      <p:sp>
        <p:nvSpPr>
          <p:cNvPr id="1376" name="Google Shape;1376;p109"/>
          <p:cNvSpPr txBox="1">
            <a:spLocks noGrp="1"/>
          </p:cNvSpPr>
          <p:nvPr>
            <p:ph type="title"/>
          </p:nvPr>
        </p:nvSpPr>
        <p:spPr>
          <a:xfrm>
            <a:off x="609601" y="274641"/>
            <a:ext cx="9058101" cy="1047859"/>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205595"/>
              </a:buClr>
              <a:buSzPts val="3200"/>
              <a:buFont typeface="Calibri"/>
              <a:buNone/>
            </a:pPr>
            <a:r>
              <a:rPr lang="en-US">
                <a:latin typeface="Calibri" panose="020F0502020204030204" pitchFamily="34" charset="0"/>
                <a:ea typeface="Calibri" panose="020F0502020204030204" pitchFamily="34" charset="0"/>
                <a:cs typeface="Calibri" panose="020F0502020204030204" pitchFamily="34" charset="0"/>
              </a:rPr>
              <a:t>SACM: Inputs and outputs</a:t>
            </a:r>
            <a:r>
              <a:rPr lang="en-US" sz="3200">
                <a:solidFill>
                  <a:srgbClr val="7F7F7F"/>
                </a:solidFill>
                <a:latin typeface="Calibri" panose="020F0502020204030204" pitchFamily="34" charset="0"/>
                <a:ea typeface="Calibri" panose="020F0502020204030204" pitchFamily="34" charset="0"/>
                <a:cs typeface="Calibri" panose="020F0502020204030204" pitchFamily="34" charset="0"/>
              </a:rPr>
              <a:t> </a:t>
            </a:r>
            <a:r>
              <a:rPr lang="en-US" sz="2000">
                <a:solidFill>
                  <a:srgbClr val="7F7F7F"/>
                </a:solidFill>
                <a:latin typeface="Calibri" panose="020F0502020204030204" pitchFamily="34" charset="0"/>
                <a:ea typeface="Calibri" panose="020F0502020204030204" pitchFamily="34" charset="0"/>
                <a:cs typeface="Calibri" panose="020F0502020204030204" pitchFamily="34" charset="0"/>
              </a:rPr>
              <a:t>according to </a:t>
            </a:r>
            <a:r>
              <a:rPr lang="en-US" sz="2000" b="1">
                <a:solidFill>
                  <a:srgbClr val="7F7F7F"/>
                </a:solidFill>
                <a:latin typeface="Calibri" panose="020F0502020204030204" pitchFamily="34" charset="0"/>
                <a:ea typeface="Calibri" panose="020F0502020204030204" pitchFamily="34" charset="0"/>
                <a:cs typeface="Calibri" panose="020F0502020204030204" pitchFamily="34" charset="0"/>
              </a:rPr>
              <a:t>FitSM-2</a:t>
            </a:r>
            <a:endParaRPr>
              <a:latin typeface="Calibri" panose="020F0502020204030204" pitchFamily="34" charset="0"/>
              <a:ea typeface="Calibri" panose="020F0502020204030204" pitchFamily="34" charset="0"/>
              <a:cs typeface="Calibri" panose="020F0502020204030204" pitchFamily="34" charset="0"/>
            </a:endParaRPr>
          </a:p>
        </p:txBody>
      </p:sp>
      <p:grpSp>
        <p:nvGrpSpPr>
          <p:cNvPr id="1377" name="Google Shape;1377;p109"/>
          <p:cNvGrpSpPr/>
          <p:nvPr/>
        </p:nvGrpSpPr>
        <p:grpSpPr>
          <a:xfrm>
            <a:off x="1981200" y="2008538"/>
            <a:ext cx="8229600" cy="4002139"/>
            <a:chOff x="0" y="311939"/>
            <a:chExt cx="8229600" cy="4002139"/>
          </a:xfrm>
        </p:grpSpPr>
        <p:sp>
          <p:nvSpPr>
            <p:cNvPr id="1378" name="Google Shape;1378;p109"/>
            <p:cNvSpPr/>
            <p:nvPr/>
          </p:nvSpPr>
          <p:spPr>
            <a:xfrm>
              <a:off x="0" y="311939"/>
              <a:ext cx="8229600" cy="1198640"/>
            </a:xfrm>
            <a:prstGeom prst="rightArrow">
              <a:avLst>
                <a:gd name="adj1" fmla="val 50000"/>
                <a:gd name="adj2" fmla="val 5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Wingdings" panose="05000000000000000000" pitchFamily="2" charset="2"/>
              </a:endParaRPr>
            </a:p>
          </p:txBody>
        </p:sp>
        <p:sp>
          <p:nvSpPr>
            <p:cNvPr id="1379" name="Google Shape;1379;p109"/>
            <p:cNvSpPr txBox="1"/>
            <p:nvPr/>
          </p:nvSpPr>
          <p:spPr>
            <a:xfrm>
              <a:off x="0" y="611599"/>
              <a:ext cx="7929940" cy="599320"/>
            </a:xfrm>
            <a:prstGeom prst="rect">
              <a:avLst/>
            </a:prstGeom>
            <a:noFill/>
            <a:ln>
              <a:noFill/>
            </a:ln>
          </p:spPr>
          <p:txBody>
            <a:bodyPr spcFirstLastPara="1" wrap="square" lIns="87625" tIns="87625" rIns="254000" bIns="190275" anchor="ctr" anchorCtr="0">
              <a:noAutofit/>
            </a:bodyPr>
            <a:lstStyle/>
            <a:p>
              <a:pPr marL="0" marR="0" lvl="0" indent="0" algn="l" rtl="0">
                <a:lnSpc>
                  <a:spcPct val="90000"/>
                </a:lnSpc>
                <a:spcBef>
                  <a:spcPts val="0"/>
                </a:spcBef>
                <a:spcAft>
                  <a:spcPts val="0"/>
                </a:spcAft>
                <a:buClr>
                  <a:schemeClr val="lt1"/>
                </a:buClr>
                <a:buSzPts val="2300"/>
                <a:buFont typeface="Calibri"/>
                <a:buNone/>
              </a:pPr>
              <a:r>
                <a:rPr lang="en-US" sz="2300">
                  <a:solidFill>
                    <a:schemeClr val="lt1"/>
                  </a:solidFill>
                  <a:latin typeface="Calibri"/>
                  <a:ea typeface="Calibri"/>
                  <a:cs typeface="Calibri"/>
                  <a:sym typeface="Calibri"/>
                </a:rPr>
                <a:t>Inputs</a:t>
              </a:r>
              <a:endParaRPr sz="2300">
                <a:solidFill>
                  <a:schemeClr val="lt1"/>
                </a:solidFill>
                <a:latin typeface="Calibri"/>
                <a:ea typeface="Calibri"/>
                <a:cs typeface="Calibri"/>
                <a:sym typeface="Calibri"/>
              </a:endParaRPr>
            </a:p>
          </p:txBody>
        </p:sp>
        <p:sp>
          <p:nvSpPr>
            <p:cNvPr id="1380" name="Google Shape;1380;p109"/>
            <p:cNvSpPr/>
            <p:nvPr/>
          </p:nvSpPr>
          <p:spPr>
            <a:xfrm>
              <a:off x="0" y="1239235"/>
              <a:ext cx="3802075" cy="2675430"/>
            </a:xfrm>
            <a:prstGeom prst="rect">
              <a:avLst/>
            </a:prstGeom>
            <a:solidFill>
              <a:schemeClr val="lt1"/>
            </a:solidFill>
            <a:ln w="254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Wingdings" panose="05000000000000000000" pitchFamily="2" charset="2"/>
              </a:endParaRPr>
            </a:p>
          </p:txBody>
        </p:sp>
        <p:sp>
          <p:nvSpPr>
            <p:cNvPr id="1381" name="Google Shape;1381;p109"/>
            <p:cNvSpPr txBox="1"/>
            <p:nvPr/>
          </p:nvSpPr>
          <p:spPr>
            <a:xfrm>
              <a:off x="0" y="1239235"/>
              <a:ext cx="3802075" cy="2675430"/>
            </a:xfrm>
            <a:prstGeom prst="rect">
              <a:avLst/>
            </a:prstGeom>
            <a:noFill/>
            <a:ln>
              <a:noFill/>
            </a:ln>
          </p:spPr>
          <p:txBody>
            <a:bodyPr spcFirstLastPara="1" wrap="square" lIns="80000" tIns="80000" rIns="80000" bIns="80000" anchor="t" anchorCtr="0">
              <a:noAutofit/>
            </a:bodyPr>
            <a:lstStyle/>
            <a:p>
              <a:pPr marL="0" marR="0" lvl="0" indent="0" algn="l" rtl="0">
                <a:lnSpc>
                  <a:spcPct val="90000"/>
                </a:lnSpc>
                <a:spcBef>
                  <a:spcPts val="0"/>
                </a:spcBef>
                <a:spcAft>
                  <a:spcPts val="0"/>
                </a:spcAft>
                <a:buClr>
                  <a:schemeClr val="dk1"/>
                </a:buClr>
                <a:buSzPts val="2100"/>
                <a:buFont typeface="Calibri"/>
                <a:buNone/>
              </a:pPr>
              <a:r>
                <a:rPr lang="en-US" sz="2100" b="0" i="0" u="none" dirty="0">
                  <a:solidFill>
                    <a:schemeClr val="dk1"/>
                  </a:solidFill>
                  <a:latin typeface="Calibri"/>
                  <a:ea typeface="Calibri"/>
                  <a:cs typeface="Calibri"/>
                  <a:sym typeface="Calibri"/>
                </a:rPr>
                <a:t>Service availability and continuity requirements (e.g. from SLAs)</a:t>
              </a:r>
              <a:endParaRPr sz="2100" dirty="0">
                <a:solidFill>
                  <a:schemeClr val="dk1"/>
                </a:solidFill>
                <a:latin typeface="Calibri"/>
                <a:ea typeface="Calibri"/>
                <a:cs typeface="Calibri"/>
                <a:sym typeface="Calibri"/>
              </a:endParaRPr>
            </a:p>
            <a:p>
              <a:pPr marL="0" marR="0" lvl="0" indent="0" algn="l" rtl="0">
                <a:lnSpc>
                  <a:spcPct val="90000"/>
                </a:lnSpc>
                <a:spcBef>
                  <a:spcPts val="735"/>
                </a:spcBef>
                <a:spcAft>
                  <a:spcPts val="0"/>
                </a:spcAft>
                <a:buClr>
                  <a:schemeClr val="dk1"/>
                </a:buClr>
                <a:buSzPts val="2100"/>
                <a:buFont typeface="Arial"/>
                <a:buNone/>
              </a:pPr>
              <a:r>
                <a:rPr lang="en-US" sz="2100" b="0" i="0" u="none" dirty="0">
                  <a:solidFill>
                    <a:schemeClr val="dk1"/>
                  </a:solidFill>
                  <a:latin typeface="Calibri"/>
                  <a:ea typeface="Calibri"/>
                  <a:cs typeface="Calibri"/>
                  <a:sym typeface="Calibri"/>
                </a:rPr>
                <a:t>Risk factors having impact on the capability of delivering services according to agreed availability and continuity targets</a:t>
              </a:r>
              <a:endParaRPr dirty="0">
                <a:latin typeface="Wingdings" panose="05000000000000000000" pitchFamily="2" charset="2"/>
              </a:endParaRPr>
            </a:p>
          </p:txBody>
        </p:sp>
        <p:sp>
          <p:nvSpPr>
            <p:cNvPr id="1382" name="Google Shape;1382;p109"/>
            <p:cNvSpPr/>
            <p:nvPr/>
          </p:nvSpPr>
          <p:spPr>
            <a:xfrm>
              <a:off x="3802075" y="711353"/>
              <a:ext cx="4427524" cy="1198640"/>
            </a:xfrm>
            <a:prstGeom prst="rightArrow">
              <a:avLst>
                <a:gd name="adj1" fmla="val 50000"/>
                <a:gd name="adj2" fmla="val 5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Wingdings" panose="05000000000000000000" pitchFamily="2" charset="2"/>
              </a:endParaRPr>
            </a:p>
          </p:txBody>
        </p:sp>
        <p:sp>
          <p:nvSpPr>
            <p:cNvPr id="1383" name="Google Shape;1383;p109"/>
            <p:cNvSpPr txBox="1"/>
            <p:nvPr/>
          </p:nvSpPr>
          <p:spPr>
            <a:xfrm>
              <a:off x="3802075" y="1011013"/>
              <a:ext cx="4127864" cy="599320"/>
            </a:xfrm>
            <a:prstGeom prst="rect">
              <a:avLst/>
            </a:prstGeom>
            <a:noFill/>
            <a:ln>
              <a:noFill/>
            </a:ln>
          </p:spPr>
          <p:txBody>
            <a:bodyPr spcFirstLastPara="1" wrap="square" lIns="87625" tIns="87625" rIns="254000" bIns="190275" anchor="ctr" anchorCtr="0">
              <a:noAutofit/>
            </a:bodyPr>
            <a:lstStyle/>
            <a:p>
              <a:pPr marL="0" marR="0" lvl="0" indent="0" algn="l" rtl="0">
                <a:lnSpc>
                  <a:spcPct val="90000"/>
                </a:lnSpc>
                <a:spcBef>
                  <a:spcPts val="0"/>
                </a:spcBef>
                <a:spcAft>
                  <a:spcPts val="0"/>
                </a:spcAft>
                <a:buClr>
                  <a:schemeClr val="lt1"/>
                </a:buClr>
                <a:buSzPts val="2300"/>
                <a:buFont typeface="Calibri"/>
                <a:buNone/>
              </a:pPr>
              <a:r>
                <a:rPr lang="en-US" sz="2300">
                  <a:solidFill>
                    <a:schemeClr val="lt1"/>
                  </a:solidFill>
                  <a:latin typeface="Calibri"/>
                  <a:ea typeface="Calibri"/>
                  <a:cs typeface="Calibri"/>
                  <a:sym typeface="Calibri"/>
                </a:rPr>
                <a:t>Outputs</a:t>
              </a:r>
              <a:endParaRPr sz="2300">
                <a:solidFill>
                  <a:schemeClr val="lt1"/>
                </a:solidFill>
                <a:latin typeface="Calibri"/>
                <a:ea typeface="Calibri"/>
                <a:cs typeface="Calibri"/>
                <a:sym typeface="Calibri"/>
              </a:endParaRPr>
            </a:p>
          </p:txBody>
        </p:sp>
        <p:sp>
          <p:nvSpPr>
            <p:cNvPr id="1384" name="Google Shape;1384;p109"/>
            <p:cNvSpPr/>
            <p:nvPr/>
          </p:nvSpPr>
          <p:spPr>
            <a:xfrm>
              <a:off x="3802075" y="1638648"/>
              <a:ext cx="3802075" cy="2675430"/>
            </a:xfrm>
            <a:prstGeom prst="rect">
              <a:avLst/>
            </a:prstGeom>
            <a:solidFill>
              <a:schemeClr val="lt1"/>
            </a:solidFill>
            <a:ln w="254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Wingdings" panose="05000000000000000000" pitchFamily="2" charset="2"/>
              </a:endParaRPr>
            </a:p>
          </p:txBody>
        </p:sp>
        <p:sp>
          <p:nvSpPr>
            <p:cNvPr id="1385" name="Google Shape;1385;p109"/>
            <p:cNvSpPr txBox="1"/>
            <p:nvPr/>
          </p:nvSpPr>
          <p:spPr>
            <a:xfrm>
              <a:off x="3802075" y="1638648"/>
              <a:ext cx="3802075" cy="2675430"/>
            </a:xfrm>
            <a:prstGeom prst="rect">
              <a:avLst/>
            </a:prstGeom>
            <a:noFill/>
            <a:ln>
              <a:noFill/>
            </a:ln>
          </p:spPr>
          <p:txBody>
            <a:bodyPr spcFirstLastPara="1" wrap="square" lIns="80000" tIns="80000" rIns="80000" bIns="80000" anchor="t" anchorCtr="0">
              <a:noAutofit/>
            </a:bodyPr>
            <a:lstStyle/>
            <a:p>
              <a:pPr marL="0" marR="0" lvl="0" indent="0" algn="l" rtl="0">
                <a:lnSpc>
                  <a:spcPct val="90000"/>
                </a:lnSpc>
                <a:spcBef>
                  <a:spcPts val="0"/>
                </a:spcBef>
                <a:spcAft>
                  <a:spcPts val="0"/>
                </a:spcAft>
                <a:buClr>
                  <a:schemeClr val="dk1"/>
                </a:buClr>
                <a:buSzPts val="2100"/>
                <a:buFont typeface="Calibri"/>
                <a:buNone/>
              </a:pPr>
              <a:r>
                <a:rPr lang="en-US" sz="2100" b="0" i="0" u="none" dirty="0">
                  <a:solidFill>
                    <a:schemeClr val="dk1"/>
                  </a:solidFill>
                  <a:latin typeface="Calibri"/>
                  <a:ea typeface="Calibri"/>
                  <a:cs typeface="Calibri"/>
                  <a:sym typeface="Calibri"/>
                </a:rPr>
                <a:t>Service availability and continuity plans</a:t>
              </a:r>
              <a:endParaRPr sz="2100" dirty="0">
                <a:solidFill>
                  <a:schemeClr val="dk1"/>
                </a:solidFill>
                <a:latin typeface="Calibri"/>
                <a:ea typeface="Calibri"/>
                <a:cs typeface="Calibri"/>
                <a:sym typeface="Calibri"/>
              </a:endParaRPr>
            </a:p>
            <a:p>
              <a:pPr marL="0" marR="0" lvl="0" indent="0" algn="l" rtl="0">
                <a:lnSpc>
                  <a:spcPct val="90000"/>
                </a:lnSpc>
                <a:spcBef>
                  <a:spcPts val="735"/>
                </a:spcBef>
                <a:spcAft>
                  <a:spcPts val="0"/>
                </a:spcAft>
                <a:buClr>
                  <a:schemeClr val="dk1"/>
                </a:buClr>
                <a:buSzPts val="2100"/>
                <a:buFont typeface="Arial"/>
                <a:buNone/>
              </a:pPr>
              <a:r>
                <a:rPr lang="en-US" sz="2100" b="0" i="0" u="none" dirty="0">
                  <a:solidFill>
                    <a:schemeClr val="dk1"/>
                  </a:solidFill>
                  <a:latin typeface="Calibri"/>
                  <a:ea typeface="Calibri"/>
                  <a:cs typeface="Calibri"/>
                  <a:sym typeface="Calibri"/>
                </a:rPr>
                <a:t>Service availability data</a:t>
              </a:r>
              <a:endParaRPr dirty="0">
                <a:latin typeface="Wingdings" panose="05000000000000000000" pitchFamily="2" charset="2"/>
              </a:endParaRPr>
            </a:p>
            <a:p>
              <a:pPr marL="0" marR="0" lvl="0" indent="0" algn="l" rtl="0">
                <a:lnSpc>
                  <a:spcPct val="90000"/>
                </a:lnSpc>
                <a:spcBef>
                  <a:spcPts val="735"/>
                </a:spcBef>
                <a:spcAft>
                  <a:spcPts val="0"/>
                </a:spcAft>
                <a:buClr>
                  <a:schemeClr val="dk1"/>
                </a:buClr>
                <a:buSzPts val="2100"/>
                <a:buFont typeface="Arial"/>
                <a:buNone/>
              </a:pPr>
              <a:r>
                <a:rPr lang="en-US" sz="2100" b="0" i="0" u="none" dirty="0">
                  <a:solidFill>
                    <a:schemeClr val="dk1"/>
                  </a:solidFill>
                  <a:latin typeface="Calibri"/>
                  <a:ea typeface="Calibri"/>
                  <a:cs typeface="Calibri"/>
                  <a:sym typeface="Calibri"/>
                </a:rPr>
                <a:t>Requests for change</a:t>
              </a:r>
              <a:endParaRPr dirty="0">
                <a:latin typeface="Wingdings" panose="05000000000000000000" pitchFamily="2" charset="2"/>
              </a:endParaRPr>
            </a:p>
          </p:txBody>
        </p:sp>
      </p:grpSp>
      <p:sp>
        <p:nvSpPr>
          <p:cNvPr id="1386" name="Google Shape;1386;p109"/>
          <p:cNvSpPr txBox="1">
            <a:spLocks noGrp="1"/>
          </p:cNvSpPr>
          <p:nvPr>
            <p:ph type="sldNum" idx="12"/>
          </p:nvPr>
        </p:nvSpPr>
        <p:spPr>
          <a:xfrm>
            <a:off x="8737600" y="643052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119</a:t>
            </a:fld>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10"/>
          <p:cNvSpPr txBox="1">
            <a:spLocks noGrp="1"/>
          </p:cNvSpPr>
          <p:nvPr>
            <p:ph type="title"/>
          </p:nvPr>
        </p:nvSpPr>
        <p:spPr>
          <a:xfrm>
            <a:off x="609601" y="274641"/>
            <a:ext cx="9058101" cy="1047859"/>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205595"/>
              </a:buClr>
              <a:buSzPts val="3200"/>
              <a:buFont typeface="Calibri"/>
              <a:buNone/>
            </a:pPr>
            <a:r>
              <a:rPr lang="en-US">
                <a:latin typeface="Calibri" panose="020F0502020204030204" pitchFamily="34" charset="0"/>
                <a:ea typeface="Calibri" panose="020F0502020204030204" pitchFamily="34" charset="0"/>
                <a:cs typeface="Calibri" panose="020F0502020204030204" pitchFamily="34" charset="0"/>
              </a:rPr>
              <a:t>Service and value</a:t>
            </a:r>
            <a:endParaRPr>
              <a:latin typeface="Calibri" panose="020F0502020204030204" pitchFamily="34" charset="0"/>
              <a:ea typeface="Calibri" panose="020F0502020204030204" pitchFamily="34" charset="0"/>
              <a:cs typeface="Calibri" panose="020F0502020204030204" pitchFamily="34" charset="0"/>
            </a:endParaRPr>
          </a:p>
        </p:txBody>
      </p:sp>
      <p:sp>
        <p:nvSpPr>
          <p:cNvPr id="162" name="Google Shape;162;p10"/>
          <p:cNvSpPr txBox="1">
            <a:spLocks noGrp="1"/>
          </p:cNvSpPr>
          <p:nvPr>
            <p:ph type="body" idx="1"/>
          </p:nvPr>
        </p:nvSpPr>
        <p:spPr>
          <a:xfrm>
            <a:off x="609600" y="1696598"/>
            <a:ext cx="10972800" cy="4626019"/>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chemeClr val="dk1"/>
              </a:buClr>
              <a:buSzPts val="2800"/>
              <a:buChar char="•"/>
            </a:pPr>
            <a:r>
              <a:rPr lang="en-US" dirty="0">
                <a:latin typeface="Calibri" panose="020F0502020204030204" pitchFamily="34" charset="0"/>
                <a:ea typeface="Calibri" panose="020F0502020204030204" pitchFamily="34" charset="0"/>
                <a:cs typeface="Calibri" panose="020F0502020204030204" pitchFamily="34" charset="0"/>
              </a:rPr>
              <a:t>Service is…</a:t>
            </a:r>
            <a:endParaRPr dirty="0">
              <a:latin typeface="Calibri" panose="020F0502020204030204" pitchFamily="34" charset="0"/>
              <a:ea typeface="Calibri" panose="020F0502020204030204" pitchFamily="34" charset="0"/>
              <a:cs typeface="Calibri" panose="020F0502020204030204" pitchFamily="34" charset="0"/>
            </a:endParaRPr>
          </a:p>
          <a:p>
            <a:pPr marL="742950" lvl="1" indent="-285750" algn="l" rtl="0">
              <a:spcBef>
                <a:spcPts val="480"/>
              </a:spcBef>
              <a:spcAft>
                <a:spcPts val="0"/>
              </a:spcAft>
              <a:buClr>
                <a:schemeClr val="dk1"/>
              </a:buClr>
              <a:buSzPts val="2400"/>
              <a:buChar char="–"/>
            </a:pPr>
            <a:r>
              <a:rPr lang="en-US" dirty="0">
                <a:latin typeface="Calibri" panose="020F0502020204030204" pitchFamily="34" charset="0"/>
                <a:ea typeface="Calibri" panose="020F0502020204030204" pitchFamily="34" charset="0"/>
                <a:cs typeface="Calibri" panose="020F0502020204030204" pitchFamily="34" charset="0"/>
              </a:rPr>
              <a:t>… an intangible good that is delivered by a </a:t>
            </a:r>
            <a:r>
              <a:rPr lang="en-US" b="1" dirty="0">
                <a:latin typeface="Calibri" panose="020F0502020204030204" pitchFamily="34" charset="0"/>
                <a:ea typeface="Calibri" panose="020F0502020204030204" pitchFamily="34" charset="0"/>
                <a:cs typeface="Calibri" panose="020F0502020204030204" pitchFamily="34" charset="0"/>
              </a:rPr>
              <a:t>service provider </a:t>
            </a:r>
            <a:r>
              <a:rPr lang="en-US" dirty="0">
                <a:latin typeface="Calibri" panose="020F0502020204030204" pitchFamily="34" charset="0"/>
                <a:ea typeface="Calibri" panose="020F0502020204030204" pitchFamily="34" charset="0"/>
                <a:cs typeface="Calibri" panose="020F0502020204030204" pitchFamily="34" charset="0"/>
              </a:rPr>
              <a:t>to </a:t>
            </a:r>
            <a:r>
              <a:rPr lang="en-US" b="1" dirty="0">
                <a:latin typeface="Calibri" panose="020F0502020204030204" pitchFamily="34" charset="0"/>
                <a:ea typeface="Calibri" panose="020F0502020204030204" pitchFamily="34" charset="0"/>
                <a:cs typeface="Calibri" panose="020F0502020204030204" pitchFamily="34" charset="0"/>
              </a:rPr>
              <a:t>customers</a:t>
            </a:r>
            <a:endParaRPr dirty="0">
              <a:latin typeface="Calibri" panose="020F0502020204030204" pitchFamily="34" charset="0"/>
              <a:ea typeface="Calibri" panose="020F0502020204030204" pitchFamily="34" charset="0"/>
              <a:cs typeface="Calibri" panose="020F0502020204030204" pitchFamily="34" charset="0"/>
            </a:endParaRPr>
          </a:p>
          <a:p>
            <a:pPr marL="742950" lvl="1" indent="-285750" algn="l" rtl="0">
              <a:spcBef>
                <a:spcPts val="480"/>
              </a:spcBef>
              <a:spcAft>
                <a:spcPts val="0"/>
              </a:spcAft>
              <a:buClr>
                <a:schemeClr val="dk1"/>
              </a:buClr>
              <a:buSzPts val="2400"/>
              <a:buChar char="–"/>
            </a:pPr>
            <a:r>
              <a:rPr lang="en-US" dirty="0">
                <a:latin typeface="Calibri" panose="020F0502020204030204" pitchFamily="34" charset="0"/>
                <a:ea typeface="Calibri" panose="020F0502020204030204" pitchFamily="34" charset="0"/>
                <a:cs typeface="Calibri" panose="020F0502020204030204" pitchFamily="34" charset="0"/>
              </a:rPr>
              <a:t>… something that provides </a:t>
            </a:r>
            <a:r>
              <a:rPr lang="en-US" b="1" dirty="0">
                <a:latin typeface="Calibri" panose="020F0502020204030204" pitchFamily="34" charset="0"/>
                <a:ea typeface="Calibri" panose="020F0502020204030204" pitchFamily="34" charset="0"/>
                <a:cs typeface="Calibri" panose="020F0502020204030204" pitchFamily="34" charset="0"/>
              </a:rPr>
              <a:t>value </a:t>
            </a:r>
            <a:r>
              <a:rPr lang="en-US" dirty="0">
                <a:latin typeface="Calibri" panose="020F0502020204030204" pitchFamily="34" charset="0"/>
                <a:ea typeface="Calibri" panose="020F0502020204030204" pitchFamily="34" charset="0"/>
                <a:cs typeface="Calibri" panose="020F0502020204030204" pitchFamily="34" charset="0"/>
              </a:rPr>
              <a:t>to the customers by helping them achieve their goals.</a:t>
            </a:r>
            <a:endParaRPr dirty="0">
              <a:latin typeface="Calibri" panose="020F0502020204030204" pitchFamily="34" charset="0"/>
              <a:ea typeface="Calibri" panose="020F0502020204030204" pitchFamily="34" charset="0"/>
              <a:cs typeface="Calibri" panose="020F0502020204030204" pitchFamily="34" charset="0"/>
            </a:endParaRPr>
          </a:p>
        </p:txBody>
      </p:sp>
      <p:sp>
        <p:nvSpPr>
          <p:cNvPr id="163" name="Google Shape;163;p10"/>
          <p:cNvSpPr txBox="1">
            <a:spLocks noGrp="1"/>
          </p:cNvSpPr>
          <p:nvPr>
            <p:ph type="sldNum" idx="12"/>
          </p:nvPr>
        </p:nvSpPr>
        <p:spPr>
          <a:xfrm>
            <a:off x="8737600" y="643052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12</a:t>
            </a:fld>
            <a:endParaRPr/>
          </a:p>
        </p:txBody>
      </p:sp>
      <p:grpSp>
        <p:nvGrpSpPr>
          <p:cNvPr id="164" name="Google Shape;164;p10"/>
          <p:cNvGrpSpPr/>
          <p:nvPr/>
        </p:nvGrpSpPr>
        <p:grpSpPr>
          <a:xfrm>
            <a:off x="2591896" y="3756411"/>
            <a:ext cx="6787463" cy="1513437"/>
            <a:chOff x="1141" y="355316"/>
            <a:chExt cx="6787463" cy="1513437"/>
          </a:xfrm>
        </p:grpSpPr>
        <p:sp>
          <p:nvSpPr>
            <p:cNvPr id="165" name="Google Shape;165;p10"/>
            <p:cNvSpPr/>
            <p:nvPr/>
          </p:nvSpPr>
          <p:spPr>
            <a:xfrm>
              <a:off x="1141" y="355316"/>
              <a:ext cx="1513437" cy="1513437"/>
            </a:xfrm>
            <a:prstGeom prst="ellipse">
              <a:avLst/>
            </a:prstGeom>
            <a:solidFill>
              <a:schemeClr val="lt1"/>
            </a:solidFill>
            <a:ln w="38100" cap="flat" cmpd="sng">
              <a:solidFill>
                <a:srgbClr val="4674AA"/>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Wingdings" panose="05000000000000000000" pitchFamily="2" charset="2"/>
              </a:endParaRPr>
            </a:p>
          </p:txBody>
        </p:sp>
        <p:sp>
          <p:nvSpPr>
            <p:cNvPr id="166" name="Google Shape;166;p10"/>
            <p:cNvSpPr txBox="1"/>
            <p:nvPr/>
          </p:nvSpPr>
          <p:spPr>
            <a:xfrm>
              <a:off x="222779" y="576954"/>
              <a:ext cx="1070161" cy="1070161"/>
            </a:xfrm>
            <a:prstGeom prst="rect">
              <a:avLst/>
            </a:prstGeom>
            <a:noFill/>
            <a:ln>
              <a:noFill/>
            </a:ln>
          </p:spPr>
          <p:txBody>
            <a:bodyPr spcFirstLastPara="1" wrap="square" lIns="27925" tIns="27925" rIns="27925" bIns="27925" anchor="ctr" anchorCtr="0">
              <a:noAutofit/>
            </a:bodyPr>
            <a:lstStyle/>
            <a:p>
              <a:pPr marL="0" marR="0" lvl="0" indent="0" algn="ctr" rtl="0">
                <a:lnSpc>
                  <a:spcPct val="90000"/>
                </a:lnSpc>
                <a:spcBef>
                  <a:spcPts val="0"/>
                </a:spcBef>
                <a:spcAft>
                  <a:spcPts val="0"/>
                </a:spcAft>
                <a:buClr>
                  <a:schemeClr val="lt1"/>
                </a:buClr>
                <a:buSzPts val="2200"/>
                <a:buFont typeface="Calibri"/>
                <a:buNone/>
              </a:pPr>
              <a:r>
                <a:rPr lang="en-US" sz="2200" b="1" dirty="0">
                  <a:solidFill>
                    <a:schemeClr val="tx1"/>
                  </a:solidFill>
                  <a:latin typeface="Calibri"/>
                  <a:ea typeface="Calibri"/>
                  <a:cs typeface="Calibri"/>
                  <a:sym typeface="Calibri"/>
                </a:rPr>
                <a:t>Function</a:t>
              </a:r>
              <a:endParaRPr dirty="0">
                <a:solidFill>
                  <a:schemeClr val="tx1"/>
                </a:solidFill>
                <a:latin typeface="Wingdings" panose="05000000000000000000" pitchFamily="2" charset="2"/>
              </a:endParaRPr>
            </a:p>
          </p:txBody>
        </p:sp>
        <p:sp>
          <p:nvSpPr>
            <p:cNvPr id="167" name="Google Shape;167;p10"/>
            <p:cNvSpPr/>
            <p:nvPr/>
          </p:nvSpPr>
          <p:spPr>
            <a:xfrm>
              <a:off x="1637470" y="673138"/>
              <a:ext cx="877793" cy="877793"/>
            </a:xfrm>
            <a:prstGeom prst="mathPlus">
              <a:avLst>
                <a:gd name="adj1" fmla="val 23520"/>
              </a:avLst>
            </a:prstGeom>
            <a:solidFill>
              <a:srgbClr val="B1C0D7"/>
            </a:solidFill>
            <a:ln>
              <a:noFill/>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Wingdings" panose="05000000000000000000" pitchFamily="2" charset="2"/>
              </a:endParaRPr>
            </a:p>
          </p:txBody>
        </p:sp>
        <p:sp>
          <p:nvSpPr>
            <p:cNvPr id="168" name="Google Shape;168;p10"/>
            <p:cNvSpPr txBox="1"/>
            <p:nvPr/>
          </p:nvSpPr>
          <p:spPr>
            <a:xfrm>
              <a:off x="1753821" y="1008806"/>
              <a:ext cx="645091" cy="206457"/>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dk1"/>
                </a:buClr>
                <a:buSzPts val="1400"/>
                <a:buFont typeface="Calibri"/>
                <a:buNone/>
              </a:pPr>
              <a:endParaRPr sz="1400">
                <a:solidFill>
                  <a:schemeClr val="lt1"/>
                </a:solidFill>
                <a:latin typeface="Calibri"/>
                <a:ea typeface="Calibri"/>
                <a:cs typeface="Calibri"/>
                <a:sym typeface="Calibri"/>
              </a:endParaRPr>
            </a:p>
          </p:txBody>
        </p:sp>
        <p:sp>
          <p:nvSpPr>
            <p:cNvPr id="169" name="Google Shape;169;p10"/>
            <p:cNvSpPr/>
            <p:nvPr/>
          </p:nvSpPr>
          <p:spPr>
            <a:xfrm>
              <a:off x="2638154" y="355316"/>
              <a:ext cx="1513437" cy="1513437"/>
            </a:xfrm>
            <a:prstGeom prst="ellipse">
              <a:avLst/>
            </a:prstGeom>
            <a:solidFill>
              <a:schemeClr val="lt1"/>
            </a:solidFill>
            <a:ln w="38100" cap="flat" cmpd="sng">
              <a:solidFill>
                <a:srgbClr val="4674AA"/>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Wingdings" panose="05000000000000000000" pitchFamily="2" charset="2"/>
              </a:endParaRPr>
            </a:p>
          </p:txBody>
        </p:sp>
        <p:sp>
          <p:nvSpPr>
            <p:cNvPr id="170" name="Google Shape;170;p10"/>
            <p:cNvSpPr txBox="1"/>
            <p:nvPr/>
          </p:nvSpPr>
          <p:spPr>
            <a:xfrm>
              <a:off x="2859792" y="576954"/>
              <a:ext cx="1070161" cy="1070161"/>
            </a:xfrm>
            <a:prstGeom prst="rect">
              <a:avLst/>
            </a:prstGeom>
            <a:noFill/>
            <a:ln>
              <a:noFill/>
            </a:ln>
          </p:spPr>
          <p:txBody>
            <a:bodyPr spcFirstLastPara="1" wrap="square" lIns="27925" tIns="27925" rIns="27925" bIns="27925" anchor="ctr" anchorCtr="0">
              <a:noAutofit/>
            </a:bodyPr>
            <a:lstStyle/>
            <a:p>
              <a:pPr marL="0" marR="0" lvl="0" indent="0" algn="ctr" rtl="0">
                <a:lnSpc>
                  <a:spcPct val="90000"/>
                </a:lnSpc>
                <a:spcBef>
                  <a:spcPts val="0"/>
                </a:spcBef>
                <a:spcAft>
                  <a:spcPts val="0"/>
                </a:spcAft>
                <a:buClr>
                  <a:schemeClr val="lt1"/>
                </a:buClr>
                <a:buSzPts val="2200"/>
                <a:buFont typeface="Calibri"/>
                <a:buNone/>
              </a:pPr>
              <a:r>
                <a:rPr lang="en-US" sz="2200" b="1" dirty="0">
                  <a:solidFill>
                    <a:schemeClr val="tx1"/>
                  </a:solidFill>
                  <a:latin typeface="Calibri"/>
                  <a:ea typeface="Calibri"/>
                  <a:cs typeface="Calibri"/>
                  <a:sym typeface="Calibri"/>
                </a:rPr>
                <a:t>Quality</a:t>
              </a:r>
              <a:endParaRPr dirty="0">
                <a:solidFill>
                  <a:schemeClr val="tx1"/>
                </a:solidFill>
                <a:latin typeface="Wingdings" panose="05000000000000000000" pitchFamily="2" charset="2"/>
              </a:endParaRPr>
            </a:p>
          </p:txBody>
        </p:sp>
        <p:sp>
          <p:nvSpPr>
            <p:cNvPr id="171" name="Google Shape;171;p10"/>
            <p:cNvSpPr/>
            <p:nvPr/>
          </p:nvSpPr>
          <p:spPr>
            <a:xfrm>
              <a:off x="4274483" y="673138"/>
              <a:ext cx="877793" cy="877793"/>
            </a:xfrm>
            <a:prstGeom prst="mathEqual">
              <a:avLst>
                <a:gd name="adj1" fmla="val 23520"/>
                <a:gd name="adj2" fmla="val 11760"/>
              </a:avLst>
            </a:prstGeom>
            <a:solidFill>
              <a:srgbClr val="B1C0D7"/>
            </a:solidFill>
            <a:ln>
              <a:noFill/>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Wingdings" panose="05000000000000000000" pitchFamily="2" charset="2"/>
              </a:endParaRPr>
            </a:p>
          </p:txBody>
        </p:sp>
        <p:sp>
          <p:nvSpPr>
            <p:cNvPr id="172" name="Google Shape;172;p10"/>
            <p:cNvSpPr txBox="1"/>
            <p:nvPr/>
          </p:nvSpPr>
          <p:spPr>
            <a:xfrm>
              <a:off x="4390834" y="853963"/>
              <a:ext cx="645091" cy="516143"/>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sp>
          <p:nvSpPr>
            <p:cNvPr id="173" name="Google Shape;173;p10"/>
            <p:cNvSpPr/>
            <p:nvPr/>
          </p:nvSpPr>
          <p:spPr>
            <a:xfrm>
              <a:off x="5275167" y="355316"/>
              <a:ext cx="1513437" cy="1513437"/>
            </a:xfrm>
            <a:prstGeom prst="ellipse">
              <a:avLst/>
            </a:prstGeom>
            <a:solidFill>
              <a:schemeClr val="lt1"/>
            </a:solidFill>
            <a:ln w="38100" cap="flat" cmpd="sng">
              <a:solidFill>
                <a:srgbClr val="4674AA"/>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Wingdings" panose="05000000000000000000" pitchFamily="2" charset="2"/>
              </a:endParaRPr>
            </a:p>
          </p:txBody>
        </p:sp>
        <p:sp>
          <p:nvSpPr>
            <p:cNvPr id="174" name="Google Shape;174;p10"/>
            <p:cNvSpPr txBox="1"/>
            <p:nvPr/>
          </p:nvSpPr>
          <p:spPr>
            <a:xfrm>
              <a:off x="5496805" y="576954"/>
              <a:ext cx="1070161" cy="1070161"/>
            </a:xfrm>
            <a:prstGeom prst="rect">
              <a:avLst/>
            </a:prstGeom>
            <a:noFill/>
            <a:ln>
              <a:noFill/>
            </a:ln>
          </p:spPr>
          <p:txBody>
            <a:bodyPr spcFirstLastPara="1" wrap="square" lIns="27925" tIns="27925" rIns="27925" bIns="27925" anchor="ctr" anchorCtr="0">
              <a:noAutofit/>
            </a:bodyPr>
            <a:lstStyle/>
            <a:p>
              <a:pPr marL="0" marR="0" lvl="0" indent="0" algn="ctr" rtl="0">
                <a:lnSpc>
                  <a:spcPct val="90000"/>
                </a:lnSpc>
                <a:spcBef>
                  <a:spcPts val="0"/>
                </a:spcBef>
                <a:spcAft>
                  <a:spcPts val="0"/>
                </a:spcAft>
                <a:buClr>
                  <a:schemeClr val="lt1"/>
                </a:buClr>
                <a:buSzPts val="2200"/>
                <a:buFont typeface="Calibri"/>
                <a:buNone/>
              </a:pPr>
              <a:r>
                <a:rPr lang="en-US" sz="2200" b="1" dirty="0">
                  <a:solidFill>
                    <a:schemeClr val="tx1"/>
                  </a:solidFill>
                  <a:latin typeface="Calibri"/>
                  <a:ea typeface="Calibri"/>
                  <a:cs typeface="Calibri"/>
                  <a:sym typeface="Calibri"/>
                </a:rPr>
                <a:t>Value</a:t>
              </a:r>
              <a:endParaRPr dirty="0">
                <a:solidFill>
                  <a:schemeClr val="tx1"/>
                </a:solidFill>
                <a:latin typeface="Wingdings" panose="05000000000000000000" pitchFamily="2" charset="2"/>
              </a:endParaRPr>
            </a:p>
          </p:txBody>
        </p:sp>
      </p:grpSp>
      <p:sp>
        <p:nvSpPr>
          <p:cNvPr id="175" name="Google Shape;175;p10"/>
          <p:cNvSpPr txBox="1"/>
          <p:nvPr/>
        </p:nvSpPr>
        <p:spPr>
          <a:xfrm>
            <a:off x="2101850" y="5299740"/>
            <a:ext cx="2533650" cy="30777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400" b="1" dirty="0">
                <a:solidFill>
                  <a:schemeClr val="dk1"/>
                </a:solidFill>
                <a:latin typeface="Calibri"/>
                <a:ea typeface="Calibri"/>
                <a:cs typeface="Calibri"/>
                <a:sym typeface="Calibri"/>
              </a:rPr>
              <a:t>What</a:t>
            </a:r>
            <a:r>
              <a:rPr lang="en-US" sz="1400" dirty="0">
                <a:solidFill>
                  <a:schemeClr val="dk1"/>
                </a:solidFill>
                <a:latin typeface="Calibri"/>
                <a:ea typeface="Calibri"/>
                <a:cs typeface="Calibri"/>
                <a:sym typeface="Calibri"/>
              </a:rPr>
              <a:t> does the service do?</a:t>
            </a:r>
            <a:endParaRPr dirty="0">
              <a:latin typeface="Wingdings" panose="05000000000000000000" pitchFamily="2" charset="2"/>
            </a:endParaRPr>
          </a:p>
        </p:txBody>
      </p:sp>
      <p:sp>
        <p:nvSpPr>
          <p:cNvPr id="176" name="Google Shape;176;p10"/>
          <p:cNvSpPr txBox="1"/>
          <p:nvPr/>
        </p:nvSpPr>
        <p:spPr>
          <a:xfrm>
            <a:off x="4597403" y="5299740"/>
            <a:ext cx="2832099" cy="95410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400" b="1" dirty="0">
                <a:solidFill>
                  <a:schemeClr val="dk1"/>
                </a:solidFill>
                <a:latin typeface="Calibri"/>
                <a:ea typeface="Calibri"/>
                <a:cs typeface="Calibri"/>
                <a:sym typeface="Calibri"/>
              </a:rPr>
              <a:t>How</a:t>
            </a:r>
            <a:r>
              <a:rPr lang="en-US" sz="1400" dirty="0">
                <a:solidFill>
                  <a:schemeClr val="dk1"/>
                </a:solidFill>
                <a:latin typeface="Calibri"/>
                <a:ea typeface="Calibri"/>
                <a:cs typeface="Calibri"/>
                <a:sym typeface="Calibri"/>
              </a:rPr>
              <a:t> (e.g. regarding reliability, performance etc.) does a service need to delivered in order to help the customers achieve their goals?</a:t>
            </a:r>
            <a:endParaRPr dirty="0">
              <a:latin typeface="Wingdings" panose="05000000000000000000" pitchFamily="2" charset="2"/>
            </a:endParaRPr>
          </a:p>
        </p:txBody>
      </p:sp>
    </p:spTree>
    <p:extLst>
      <p:ext uri="{BB962C8B-B14F-4D97-AF65-F5344CB8AC3E}">
        <p14:creationId xmlns:p14="http://schemas.microsoft.com/office/powerpoint/2010/main" val="2802732574"/>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Shape 1391"/>
        <p:cNvGrpSpPr/>
        <p:nvPr/>
      </p:nvGrpSpPr>
      <p:grpSpPr>
        <a:xfrm>
          <a:off x="0" y="0"/>
          <a:ext cx="0" cy="0"/>
          <a:chOff x="0" y="0"/>
          <a:chExt cx="0" cy="0"/>
        </a:xfrm>
      </p:grpSpPr>
      <p:sp>
        <p:nvSpPr>
          <p:cNvPr id="1392" name="Google Shape;1392;p110"/>
          <p:cNvSpPr txBox="1">
            <a:spLocks noGrp="1"/>
          </p:cNvSpPr>
          <p:nvPr>
            <p:ph type="title"/>
          </p:nvPr>
        </p:nvSpPr>
        <p:spPr>
          <a:xfrm>
            <a:off x="609601" y="274641"/>
            <a:ext cx="9058101" cy="1047859"/>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205595"/>
              </a:buClr>
              <a:buSzPts val="3200"/>
              <a:buFont typeface="Calibri"/>
              <a:buNone/>
            </a:pPr>
            <a:r>
              <a:rPr lang="en-US">
                <a:latin typeface="Calibri" panose="020F0502020204030204" pitchFamily="34" charset="0"/>
                <a:ea typeface="Calibri" panose="020F0502020204030204" pitchFamily="34" charset="0"/>
                <a:cs typeface="Calibri" panose="020F0502020204030204" pitchFamily="34" charset="0"/>
              </a:rPr>
              <a:t>SACM: Process chart</a:t>
            </a:r>
            <a:r>
              <a:rPr lang="en-US" sz="3200">
                <a:solidFill>
                  <a:srgbClr val="7F7F7F"/>
                </a:solidFill>
                <a:latin typeface="Calibri" panose="020F0502020204030204" pitchFamily="34" charset="0"/>
                <a:ea typeface="Calibri" panose="020F0502020204030204" pitchFamily="34" charset="0"/>
                <a:cs typeface="Calibri" panose="020F0502020204030204" pitchFamily="34" charset="0"/>
              </a:rPr>
              <a:t> </a:t>
            </a:r>
            <a:r>
              <a:rPr lang="en-US" sz="2000">
                <a:solidFill>
                  <a:srgbClr val="7F7F7F"/>
                </a:solidFill>
                <a:latin typeface="Calibri" panose="020F0502020204030204" pitchFamily="34" charset="0"/>
                <a:ea typeface="Calibri" panose="020F0502020204030204" pitchFamily="34" charset="0"/>
                <a:cs typeface="Calibri" panose="020F0502020204030204" pitchFamily="34" charset="0"/>
              </a:rPr>
              <a:t>according to </a:t>
            </a:r>
            <a:r>
              <a:rPr lang="en-US" sz="2000" b="1">
                <a:solidFill>
                  <a:srgbClr val="7F7F7F"/>
                </a:solidFill>
                <a:latin typeface="Calibri" panose="020F0502020204030204" pitchFamily="34" charset="0"/>
                <a:ea typeface="Calibri" panose="020F0502020204030204" pitchFamily="34" charset="0"/>
                <a:cs typeface="Calibri" panose="020F0502020204030204" pitchFamily="34" charset="0"/>
              </a:rPr>
              <a:t>FitSM-2</a:t>
            </a:r>
            <a:endParaRPr>
              <a:latin typeface="Calibri" panose="020F0502020204030204" pitchFamily="34" charset="0"/>
              <a:ea typeface="Calibri" panose="020F0502020204030204" pitchFamily="34" charset="0"/>
              <a:cs typeface="Calibri" panose="020F0502020204030204" pitchFamily="34" charset="0"/>
            </a:endParaRPr>
          </a:p>
        </p:txBody>
      </p:sp>
      <p:sp>
        <p:nvSpPr>
          <p:cNvPr id="1393" name="Google Shape;1393;p110"/>
          <p:cNvSpPr txBox="1">
            <a:spLocks noGrp="1"/>
          </p:cNvSpPr>
          <p:nvPr>
            <p:ph type="sldNum" idx="12"/>
          </p:nvPr>
        </p:nvSpPr>
        <p:spPr>
          <a:xfrm>
            <a:off x="8737600" y="643052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120</a:t>
            </a:fld>
            <a:endParaRPr/>
          </a:p>
        </p:txBody>
      </p:sp>
      <p:grpSp>
        <p:nvGrpSpPr>
          <p:cNvPr id="2" name="Gruppieren 2">
            <a:extLst>
              <a:ext uri="{FF2B5EF4-FFF2-40B4-BE49-F238E27FC236}">
                <a16:creationId xmlns:a16="http://schemas.microsoft.com/office/drawing/2014/main" id="{7DC984C1-D66C-FE30-530E-74B713779E38}"/>
              </a:ext>
            </a:extLst>
          </p:cNvPr>
          <p:cNvGrpSpPr/>
          <p:nvPr/>
        </p:nvGrpSpPr>
        <p:grpSpPr>
          <a:xfrm>
            <a:off x="2959316" y="2485054"/>
            <a:ext cx="7412073" cy="2912781"/>
            <a:chOff x="922087" y="2478330"/>
            <a:chExt cx="7412073" cy="2912781"/>
          </a:xfrm>
        </p:grpSpPr>
        <p:sp>
          <p:nvSpPr>
            <p:cNvPr id="3" name="Rectangle 18">
              <a:extLst>
                <a:ext uri="{FF2B5EF4-FFF2-40B4-BE49-F238E27FC236}">
                  <a16:creationId xmlns:a16="http://schemas.microsoft.com/office/drawing/2014/main" id="{8AF6BE0B-1253-E362-5E7C-AF0C4C0B69E7}"/>
                </a:ext>
              </a:extLst>
            </p:cNvPr>
            <p:cNvSpPr>
              <a:spLocks/>
            </p:cNvSpPr>
            <p:nvPr/>
          </p:nvSpPr>
          <p:spPr bwMode="auto">
            <a:xfrm>
              <a:off x="2493883" y="4911773"/>
              <a:ext cx="3359570" cy="427901"/>
            </a:xfrm>
            <a:prstGeom prst="rect">
              <a:avLst/>
            </a:prstGeom>
            <a:solidFill>
              <a:schemeClr val="accent1"/>
            </a:solidFill>
            <a:ln w="19050">
              <a:headEnd/>
              <a:tailEnd/>
            </a:ln>
          </p:spPr>
          <p:style>
            <a:lnRef idx="2">
              <a:schemeClr val="accent4">
                <a:shade val="50000"/>
              </a:schemeClr>
            </a:lnRef>
            <a:fillRef idx="1">
              <a:schemeClr val="accent4"/>
            </a:fillRef>
            <a:effectRef idx="0">
              <a:schemeClr val="accent4"/>
            </a:effectRef>
            <a:fontRef idx="minor">
              <a:schemeClr val="lt1"/>
            </a:fontRef>
          </p:style>
          <p:txBody>
            <a:bodyPr lIns="0" tIns="0" rIns="0" bIns="0" anchor="ctr"/>
            <a:lstStyle/>
            <a:p>
              <a:pPr algn="ctr"/>
              <a:r>
                <a:rPr lang="en-GB" sz="1200" dirty="0">
                  <a:latin typeface="+mn-lt"/>
                  <a:cs typeface="Arial" pitchFamily="34" charset="0"/>
                </a:rPr>
                <a:t>Evaluate service availability and continuity</a:t>
              </a:r>
            </a:p>
          </p:txBody>
        </p:sp>
        <p:sp>
          <p:nvSpPr>
            <p:cNvPr id="4" name="Rectangle 23">
              <a:extLst>
                <a:ext uri="{FF2B5EF4-FFF2-40B4-BE49-F238E27FC236}">
                  <a16:creationId xmlns:a16="http://schemas.microsoft.com/office/drawing/2014/main" id="{479A5BFD-BD1A-2595-A498-D57A4608A53C}"/>
                </a:ext>
              </a:extLst>
            </p:cNvPr>
            <p:cNvSpPr>
              <a:spLocks/>
            </p:cNvSpPr>
            <p:nvPr/>
          </p:nvSpPr>
          <p:spPr bwMode="auto">
            <a:xfrm>
              <a:off x="2495416" y="2699637"/>
              <a:ext cx="3358037" cy="427901"/>
            </a:xfrm>
            <a:prstGeom prst="rect">
              <a:avLst/>
            </a:prstGeom>
            <a:solidFill>
              <a:schemeClr val="accent1"/>
            </a:solidFill>
            <a:ln w="19050">
              <a:headEnd/>
              <a:tailEnd/>
            </a:ln>
          </p:spPr>
          <p:style>
            <a:lnRef idx="2">
              <a:schemeClr val="accent4">
                <a:shade val="50000"/>
              </a:schemeClr>
            </a:lnRef>
            <a:fillRef idx="1">
              <a:schemeClr val="accent4"/>
            </a:fillRef>
            <a:effectRef idx="0">
              <a:schemeClr val="accent4"/>
            </a:effectRef>
            <a:fontRef idx="minor">
              <a:schemeClr val="lt1"/>
            </a:fontRef>
          </p:style>
          <p:txBody>
            <a:bodyPr lIns="0" tIns="0" rIns="0" bIns="0" anchor="ctr"/>
            <a:lstStyle/>
            <a:p>
              <a:pPr algn="ctr"/>
              <a:r>
                <a:rPr lang="en-GB" sz="1200" dirty="0">
                  <a:latin typeface="+mn-lt"/>
                  <a:cs typeface="Arial" pitchFamily="34" charset="0"/>
                </a:rPr>
                <a:t>Identify service </a:t>
              </a:r>
              <a:r>
                <a:rPr lang="en-GB" sz="1200" dirty="0">
                  <a:cs typeface="Arial" pitchFamily="34" charset="0"/>
                </a:rPr>
                <a:t>availability and continuity requirements</a:t>
              </a:r>
              <a:endParaRPr lang="en-GB" sz="1200" dirty="0">
                <a:latin typeface="+mn-lt"/>
                <a:cs typeface="Arial" pitchFamily="34" charset="0"/>
              </a:endParaRPr>
            </a:p>
          </p:txBody>
        </p:sp>
        <p:cxnSp>
          <p:nvCxnSpPr>
            <p:cNvPr id="5" name="Gerade Verbindung mit Pfeil 46">
              <a:extLst>
                <a:ext uri="{FF2B5EF4-FFF2-40B4-BE49-F238E27FC236}">
                  <a16:creationId xmlns:a16="http://schemas.microsoft.com/office/drawing/2014/main" id="{492FC84C-0A68-4AA9-9560-E8CBCF4F75CA}"/>
                </a:ext>
              </a:extLst>
            </p:cNvPr>
            <p:cNvCxnSpPr>
              <a:cxnSpLocks/>
              <a:stCxn id="6" idx="2"/>
              <a:endCxn id="3" idx="0"/>
            </p:cNvCxnSpPr>
            <p:nvPr/>
          </p:nvCxnSpPr>
          <p:spPr>
            <a:xfrm flipH="1">
              <a:off x="4173668" y="3909666"/>
              <a:ext cx="767" cy="1002107"/>
            </a:xfrm>
            <a:prstGeom prst="straightConnector1">
              <a:avLst/>
            </a:prstGeom>
            <a:ln w="1905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6" name="Rectangle 23">
              <a:extLst>
                <a:ext uri="{FF2B5EF4-FFF2-40B4-BE49-F238E27FC236}">
                  <a16:creationId xmlns:a16="http://schemas.microsoft.com/office/drawing/2014/main" id="{EC8FC3E7-311F-BB5C-DBBA-D36FB7FAD02C}"/>
                </a:ext>
              </a:extLst>
            </p:cNvPr>
            <p:cNvSpPr>
              <a:spLocks/>
            </p:cNvSpPr>
            <p:nvPr/>
          </p:nvSpPr>
          <p:spPr bwMode="auto">
            <a:xfrm>
              <a:off x="2495416" y="3481765"/>
              <a:ext cx="3358037" cy="427901"/>
            </a:xfrm>
            <a:prstGeom prst="rect">
              <a:avLst/>
            </a:prstGeom>
            <a:solidFill>
              <a:schemeClr val="accent1"/>
            </a:solidFill>
            <a:ln w="19050">
              <a:headEnd/>
              <a:tailEnd/>
            </a:ln>
          </p:spPr>
          <p:style>
            <a:lnRef idx="2">
              <a:schemeClr val="accent4">
                <a:shade val="50000"/>
              </a:schemeClr>
            </a:lnRef>
            <a:fillRef idx="1">
              <a:schemeClr val="accent4"/>
            </a:fillRef>
            <a:effectRef idx="0">
              <a:schemeClr val="accent4"/>
            </a:effectRef>
            <a:fontRef idx="minor">
              <a:schemeClr val="lt1"/>
            </a:fontRef>
          </p:style>
          <p:txBody>
            <a:bodyPr lIns="0" tIns="0" rIns="0" bIns="0" anchor="ctr"/>
            <a:lstStyle/>
            <a:p>
              <a:pPr algn="ctr"/>
              <a:r>
                <a:rPr lang="en-GB" sz="1200" dirty="0">
                  <a:latin typeface="+mn-lt"/>
                  <a:cs typeface="Arial" pitchFamily="34" charset="0"/>
                </a:rPr>
                <a:t>Maintain and implement service availability and continuity plans</a:t>
              </a:r>
            </a:p>
          </p:txBody>
        </p:sp>
        <p:cxnSp>
          <p:nvCxnSpPr>
            <p:cNvPr id="7" name="Gerade Verbindung mit Pfeil 117">
              <a:extLst>
                <a:ext uri="{FF2B5EF4-FFF2-40B4-BE49-F238E27FC236}">
                  <a16:creationId xmlns:a16="http://schemas.microsoft.com/office/drawing/2014/main" id="{4AB9F557-6142-F352-F1C2-30FE01A49DC1}"/>
                </a:ext>
              </a:extLst>
            </p:cNvPr>
            <p:cNvCxnSpPr>
              <a:cxnSpLocks/>
              <a:stCxn id="4" idx="2"/>
              <a:endCxn id="6" idx="0"/>
            </p:cNvCxnSpPr>
            <p:nvPr/>
          </p:nvCxnSpPr>
          <p:spPr>
            <a:xfrm>
              <a:off x="4174435" y="3127538"/>
              <a:ext cx="0" cy="354227"/>
            </a:xfrm>
            <a:prstGeom prst="straightConnector1">
              <a:avLst/>
            </a:prstGeom>
            <a:ln w="1905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8" name="Gerade Verbindung mit Pfeil 43">
              <a:extLst>
                <a:ext uri="{FF2B5EF4-FFF2-40B4-BE49-F238E27FC236}">
                  <a16:creationId xmlns:a16="http://schemas.microsoft.com/office/drawing/2014/main" id="{1831ADC9-B154-C8D9-FD04-7D16F3B3678C}"/>
                </a:ext>
              </a:extLst>
            </p:cNvPr>
            <p:cNvCxnSpPr>
              <a:cxnSpLocks/>
              <a:endCxn id="15" idx="1"/>
            </p:cNvCxnSpPr>
            <p:nvPr/>
          </p:nvCxnSpPr>
          <p:spPr>
            <a:xfrm>
              <a:off x="5853834" y="3679155"/>
              <a:ext cx="375848" cy="266"/>
            </a:xfrm>
            <a:prstGeom prst="straightConnector1">
              <a:avLst/>
            </a:prstGeom>
            <a:ln w="19050">
              <a:solidFill>
                <a:schemeClr val="tx1"/>
              </a:solidFill>
              <a:prstDash val="sysDash"/>
              <a:headEnd type="arrow"/>
              <a:tailEnd type="arrow"/>
            </a:ln>
            <a:effectLst/>
          </p:spPr>
          <p:style>
            <a:lnRef idx="2">
              <a:schemeClr val="accent1"/>
            </a:lnRef>
            <a:fillRef idx="0">
              <a:schemeClr val="accent1"/>
            </a:fillRef>
            <a:effectRef idx="1">
              <a:schemeClr val="accent1"/>
            </a:effectRef>
            <a:fontRef idx="minor">
              <a:schemeClr val="tx1"/>
            </a:fontRef>
          </p:style>
        </p:cxnSp>
        <p:sp>
          <p:nvSpPr>
            <p:cNvPr id="9" name="Flussdiagramm: Dokument 16">
              <a:extLst>
                <a:ext uri="{FF2B5EF4-FFF2-40B4-BE49-F238E27FC236}">
                  <a16:creationId xmlns:a16="http://schemas.microsoft.com/office/drawing/2014/main" id="{77CC1605-CF11-94E0-7B01-1EE3EB108493}"/>
                </a:ext>
              </a:extLst>
            </p:cNvPr>
            <p:cNvSpPr/>
            <p:nvPr/>
          </p:nvSpPr>
          <p:spPr>
            <a:xfrm>
              <a:off x="990597" y="2546840"/>
              <a:ext cx="1199626" cy="423071"/>
            </a:xfrm>
            <a:prstGeom prst="flowChartDocument">
              <a:avLst/>
            </a:prstGeom>
            <a:solidFill>
              <a:schemeClr val="bg1"/>
            </a:solidFill>
            <a:ln w="1905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100" dirty="0">
                <a:solidFill>
                  <a:schemeClr val="tx1"/>
                </a:solidFill>
              </a:endParaRPr>
            </a:p>
          </p:txBody>
        </p:sp>
        <p:sp>
          <p:nvSpPr>
            <p:cNvPr id="10" name="Flussdiagramm: Dokument 18">
              <a:extLst>
                <a:ext uri="{FF2B5EF4-FFF2-40B4-BE49-F238E27FC236}">
                  <a16:creationId xmlns:a16="http://schemas.microsoft.com/office/drawing/2014/main" id="{14BF1998-9F20-E95C-5D53-3ADE5AD4A239}"/>
                </a:ext>
              </a:extLst>
            </p:cNvPr>
            <p:cNvSpPr/>
            <p:nvPr/>
          </p:nvSpPr>
          <p:spPr>
            <a:xfrm>
              <a:off x="922087" y="2478330"/>
              <a:ext cx="1199626" cy="423071"/>
            </a:xfrm>
            <a:prstGeom prst="flowChartDocument">
              <a:avLst/>
            </a:prstGeom>
            <a:solidFill>
              <a:schemeClr val="bg1"/>
            </a:solidFill>
            <a:ln w="19050"/>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100" dirty="0">
                  <a:solidFill>
                    <a:schemeClr val="tx1"/>
                  </a:solidFill>
                </a:rPr>
                <a:t>SLAs</a:t>
              </a:r>
            </a:p>
          </p:txBody>
        </p:sp>
        <p:cxnSp>
          <p:nvCxnSpPr>
            <p:cNvPr id="11" name="Verbinder: gekrümmt 19">
              <a:extLst>
                <a:ext uri="{FF2B5EF4-FFF2-40B4-BE49-F238E27FC236}">
                  <a16:creationId xmlns:a16="http://schemas.microsoft.com/office/drawing/2014/main" id="{18599CAF-DF08-10A0-984E-40F98343E476}"/>
                </a:ext>
              </a:extLst>
            </p:cNvPr>
            <p:cNvCxnSpPr>
              <a:cxnSpLocks/>
              <a:stCxn id="10" idx="3"/>
              <a:endCxn id="4" idx="1"/>
            </p:cNvCxnSpPr>
            <p:nvPr/>
          </p:nvCxnSpPr>
          <p:spPr>
            <a:xfrm>
              <a:off x="2121713" y="2689866"/>
              <a:ext cx="373703" cy="223722"/>
            </a:xfrm>
            <a:prstGeom prst="curvedConnector3">
              <a:avLst>
                <a:gd name="adj1" fmla="val 25307"/>
              </a:avLst>
            </a:prstGeom>
            <a:ln w="19050">
              <a:solidFill>
                <a:schemeClr val="tx1"/>
              </a:solidFill>
              <a:prstDash val="sysDash"/>
              <a:tailEnd type="arrow"/>
            </a:ln>
            <a:effectLst/>
          </p:spPr>
          <p:style>
            <a:lnRef idx="2">
              <a:schemeClr val="accent1"/>
            </a:lnRef>
            <a:fillRef idx="0">
              <a:schemeClr val="accent1"/>
            </a:fillRef>
            <a:effectRef idx="1">
              <a:schemeClr val="accent1"/>
            </a:effectRef>
            <a:fontRef idx="minor">
              <a:schemeClr val="tx1"/>
            </a:fontRef>
          </p:style>
        </p:cxnSp>
        <p:cxnSp>
          <p:nvCxnSpPr>
            <p:cNvPr id="12" name="Verbinder: gekrümmt 20">
              <a:extLst>
                <a:ext uri="{FF2B5EF4-FFF2-40B4-BE49-F238E27FC236}">
                  <a16:creationId xmlns:a16="http://schemas.microsoft.com/office/drawing/2014/main" id="{358E0150-7868-F0C4-0518-D6215519CC34}"/>
                </a:ext>
              </a:extLst>
            </p:cNvPr>
            <p:cNvCxnSpPr>
              <a:cxnSpLocks/>
              <a:stCxn id="13" idx="3"/>
            </p:cNvCxnSpPr>
            <p:nvPr/>
          </p:nvCxnSpPr>
          <p:spPr>
            <a:xfrm flipV="1">
              <a:off x="2121713" y="2898972"/>
              <a:ext cx="197229" cy="607538"/>
            </a:xfrm>
            <a:prstGeom prst="curvedConnector2">
              <a:avLst/>
            </a:prstGeom>
            <a:ln w="19050">
              <a:solidFill>
                <a:schemeClr val="tx1"/>
              </a:solidFill>
              <a:prstDash val="sysDash"/>
              <a:tailEnd type="none"/>
            </a:ln>
            <a:effectLst/>
          </p:spPr>
          <p:style>
            <a:lnRef idx="2">
              <a:schemeClr val="accent1"/>
            </a:lnRef>
            <a:fillRef idx="0">
              <a:schemeClr val="accent1"/>
            </a:fillRef>
            <a:effectRef idx="1">
              <a:schemeClr val="accent1"/>
            </a:effectRef>
            <a:fontRef idx="minor">
              <a:schemeClr val="tx1"/>
            </a:fontRef>
          </p:style>
        </p:cxnSp>
        <p:sp>
          <p:nvSpPr>
            <p:cNvPr id="13" name="Flussdiagramm: Dokument 23">
              <a:extLst>
                <a:ext uri="{FF2B5EF4-FFF2-40B4-BE49-F238E27FC236}">
                  <a16:creationId xmlns:a16="http://schemas.microsoft.com/office/drawing/2014/main" id="{8D512994-5D97-E696-1480-9E42A400013C}"/>
                </a:ext>
              </a:extLst>
            </p:cNvPr>
            <p:cNvSpPr/>
            <p:nvPr/>
          </p:nvSpPr>
          <p:spPr>
            <a:xfrm>
              <a:off x="924966" y="3110505"/>
              <a:ext cx="1196747" cy="792009"/>
            </a:xfrm>
            <a:prstGeom prst="flowChartDocument">
              <a:avLst/>
            </a:prstGeom>
            <a:solidFill>
              <a:schemeClr val="bg1">
                <a:lumMod val="85000"/>
              </a:schemeClr>
            </a:soli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900" dirty="0">
                  <a:solidFill>
                    <a:schemeClr val="tx1"/>
                  </a:solidFill>
                </a:rPr>
                <a:t>Other sources of availability and continuity  requirements</a:t>
              </a:r>
            </a:p>
          </p:txBody>
        </p:sp>
        <p:sp>
          <p:nvSpPr>
            <p:cNvPr id="14" name="Flussdiagramm: Dokument 21">
              <a:extLst>
                <a:ext uri="{FF2B5EF4-FFF2-40B4-BE49-F238E27FC236}">
                  <a16:creationId xmlns:a16="http://schemas.microsoft.com/office/drawing/2014/main" id="{C5B74FEE-FA5C-931B-E297-103363380C7E}"/>
                </a:ext>
              </a:extLst>
            </p:cNvPr>
            <p:cNvSpPr/>
            <p:nvPr/>
          </p:nvSpPr>
          <p:spPr>
            <a:xfrm>
              <a:off x="6298192" y="3536395"/>
              <a:ext cx="1199626" cy="423071"/>
            </a:xfrm>
            <a:prstGeom prst="flowChartDocument">
              <a:avLst/>
            </a:prstGeom>
            <a:solidFill>
              <a:schemeClr val="bg1"/>
            </a:solidFill>
            <a:ln w="1905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sz="1100">
                <a:solidFill>
                  <a:schemeClr val="tx1"/>
                </a:solidFill>
              </a:endParaRPr>
            </a:p>
          </p:txBody>
        </p:sp>
        <p:sp>
          <p:nvSpPr>
            <p:cNvPr id="15" name="Flussdiagramm: Dokument 22">
              <a:extLst>
                <a:ext uri="{FF2B5EF4-FFF2-40B4-BE49-F238E27FC236}">
                  <a16:creationId xmlns:a16="http://schemas.microsoft.com/office/drawing/2014/main" id="{0BACAD99-A47C-E9EE-D333-9CE9DAD01144}"/>
                </a:ext>
              </a:extLst>
            </p:cNvPr>
            <p:cNvSpPr/>
            <p:nvPr/>
          </p:nvSpPr>
          <p:spPr>
            <a:xfrm>
              <a:off x="6229682" y="3467885"/>
              <a:ext cx="1199626" cy="423071"/>
            </a:xfrm>
            <a:prstGeom prst="flowChartDocument">
              <a:avLst/>
            </a:prstGeom>
            <a:solidFill>
              <a:schemeClr val="bg1"/>
            </a:solidFill>
            <a:ln w="19050"/>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100" dirty="0">
                  <a:solidFill>
                    <a:schemeClr val="tx1"/>
                  </a:solidFill>
                </a:rPr>
                <a:t>Availability and continuity plans</a:t>
              </a:r>
            </a:p>
          </p:txBody>
        </p:sp>
        <p:sp>
          <p:nvSpPr>
            <p:cNvPr id="16" name="Flussdiagramm: Dokument 25">
              <a:extLst>
                <a:ext uri="{FF2B5EF4-FFF2-40B4-BE49-F238E27FC236}">
                  <a16:creationId xmlns:a16="http://schemas.microsoft.com/office/drawing/2014/main" id="{3928B678-CB2F-203B-6254-3A0494DEB475}"/>
                </a:ext>
              </a:extLst>
            </p:cNvPr>
            <p:cNvSpPr/>
            <p:nvPr/>
          </p:nvSpPr>
          <p:spPr>
            <a:xfrm>
              <a:off x="6297811" y="4256050"/>
              <a:ext cx="1199626" cy="423071"/>
            </a:xfrm>
            <a:prstGeom prst="flowChartDocument">
              <a:avLst/>
            </a:prstGeom>
            <a:solidFill>
              <a:schemeClr val="bg1"/>
            </a:solidFill>
            <a:ln w="1905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sz="1100">
                <a:solidFill>
                  <a:schemeClr val="tx1"/>
                </a:solidFill>
              </a:endParaRPr>
            </a:p>
          </p:txBody>
        </p:sp>
        <p:sp>
          <p:nvSpPr>
            <p:cNvPr id="17" name="Flussdiagramm: Dokument 26">
              <a:extLst>
                <a:ext uri="{FF2B5EF4-FFF2-40B4-BE49-F238E27FC236}">
                  <a16:creationId xmlns:a16="http://schemas.microsoft.com/office/drawing/2014/main" id="{AEDEAF33-7098-B5F8-D3EF-FC2876FAD949}"/>
                </a:ext>
              </a:extLst>
            </p:cNvPr>
            <p:cNvSpPr/>
            <p:nvPr/>
          </p:nvSpPr>
          <p:spPr>
            <a:xfrm>
              <a:off x="6229301" y="4187540"/>
              <a:ext cx="1199626" cy="423071"/>
            </a:xfrm>
            <a:prstGeom prst="flowChartDocument">
              <a:avLst/>
            </a:prstGeom>
            <a:solidFill>
              <a:schemeClr val="bg1"/>
            </a:solidFill>
            <a:ln w="19050"/>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100" dirty="0">
                  <a:solidFill>
                    <a:schemeClr val="tx1"/>
                  </a:solidFill>
                </a:rPr>
                <a:t>Requests for changes</a:t>
              </a:r>
            </a:p>
          </p:txBody>
        </p:sp>
        <p:cxnSp>
          <p:nvCxnSpPr>
            <p:cNvPr id="18" name="Gerade Verbindung mit Pfeil 29">
              <a:extLst>
                <a:ext uri="{FF2B5EF4-FFF2-40B4-BE49-F238E27FC236}">
                  <a16:creationId xmlns:a16="http://schemas.microsoft.com/office/drawing/2014/main" id="{71051179-83FE-713C-08E7-D39E3AA8A874}"/>
                </a:ext>
              </a:extLst>
            </p:cNvPr>
            <p:cNvCxnSpPr>
              <a:cxnSpLocks/>
              <a:stCxn id="3" idx="3"/>
            </p:cNvCxnSpPr>
            <p:nvPr/>
          </p:nvCxnSpPr>
          <p:spPr>
            <a:xfrm>
              <a:off x="5853453" y="5125724"/>
              <a:ext cx="375848" cy="2415"/>
            </a:xfrm>
            <a:prstGeom prst="straightConnector1">
              <a:avLst/>
            </a:prstGeom>
            <a:ln w="19050">
              <a:solidFill>
                <a:schemeClr val="tx1"/>
              </a:solidFill>
              <a:prstDash val="sysDash"/>
              <a:tailEnd type="arrow"/>
            </a:ln>
            <a:effectLst/>
          </p:spPr>
          <p:style>
            <a:lnRef idx="2">
              <a:schemeClr val="accent1"/>
            </a:lnRef>
            <a:fillRef idx="0">
              <a:schemeClr val="accent1"/>
            </a:fillRef>
            <a:effectRef idx="1">
              <a:schemeClr val="accent1"/>
            </a:effectRef>
            <a:fontRef idx="minor">
              <a:schemeClr val="tx1"/>
            </a:fontRef>
          </p:style>
        </p:cxnSp>
        <p:sp>
          <p:nvSpPr>
            <p:cNvPr id="19" name="Line 28">
              <a:extLst>
                <a:ext uri="{FF2B5EF4-FFF2-40B4-BE49-F238E27FC236}">
                  <a16:creationId xmlns:a16="http://schemas.microsoft.com/office/drawing/2014/main" id="{12487006-94B6-06B4-CE00-2CDEC0D79CE8}"/>
                </a:ext>
              </a:extLst>
            </p:cNvPr>
            <p:cNvSpPr>
              <a:spLocks noChangeShapeType="1"/>
            </p:cNvSpPr>
            <p:nvPr/>
          </p:nvSpPr>
          <p:spPr bwMode="auto">
            <a:xfrm flipV="1">
              <a:off x="7499715" y="4391805"/>
              <a:ext cx="834445" cy="0"/>
            </a:xfrm>
            <a:prstGeom prst="line">
              <a:avLst/>
            </a:prstGeom>
            <a:noFill/>
            <a:ln w="25400">
              <a:solidFill>
                <a:schemeClr val="bg1">
                  <a:lumMod val="65000"/>
                </a:schemeClr>
              </a:solidFill>
              <a:round/>
              <a:headEnd/>
              <a:tailEnd type="triangle" w="med" len="med"/>
            </a:ln>
          </p:spPr>
          <p:txBody>
            <a:bodyPr/>
            <a:lstStyle/>
            <a:p>
              <a:endParaRPr lang="de-DE" sz="1200"/>
            </a:p>
          </p:txBody>
        </p:sp>
        <p:sp>
          <p:nvSpPr>
            <p:cNvPr id="20" name="TextBox 2">
              <a:extLst>
                <a:ext uri="{FF2B5EF4-FFF2-40B4-BE49-F238E27FC236}">
                  <a16:creationId xmlns:a16="http://schemas.microsoft.com/office/drawing/2014/main" id="{F4E29DDE-DBC9-B353-D62E-8EDD8731E4FE}"/>
                </a:ext>
              </a:extLst>
            </p:cNvPr>
            <p:cNvSpPr txBox="1"/>
            <p:nvPr/>
          </p:nvSpPr>
          <p:spPr>
            <a:xfrm>
              <a:off x="7577874" y="4117550"/>
              <a:ext cx="662361" cy="261610"/>
            </a:xfrm>
            <a:prstGeom prst="rect">
              <a:avLst/>
            </a:prstGeom>
            <a:noFill/>
          </p:spPr>
          <p:txBody>
            <a:bodyPr wrap="none" rtlCol="0">
              <a:spAutoFit/>
            </a:bodyPr>
            <a:lstStyle/>
            <a:p>
              <a:r>
                <a:rPr lang="en-GB" sz="1100" dirty="0"/>
                <a:t>to CHM</a:t>
              </a:r>
            </a:p>
          </p:txBody>
        </p:sp>
        <p:cxnSp>
          <p:nvCxnSpPr>
            <p:cNvPr id="21" name="Verbinder: gekrümmt 31">
              <a:extLst>
                <a:ext uri="{FF2B5EF4-FFF2-40B4-BE49-F238E27FC236}">
                  <a16:creationId xmlns:a16="http://schemas.microsoft.com/office/drawing/2014/main" id="{8FEB6E67-BB28-2ED9-72A1-18AF2D6D2627}"/>
                </a:ext>
              </a:extLst>
            </p:cNvPr>
            <p:cNvCxnSpPr>
              <a:cxnSpLocks/>
            </p:cNvCxnSpPr>
            <p:nvPr/>
          </p:nvCxnSpPr>
          <p:spPr>
            <a:xfrm rot="16200000" flipH="1">
              <a:off x="5195227" y="3376553"/>
              <a:ext cx="497200" cy="1563425"/>
            </a:xfrm>
            <a:prstGeom prst="curvedConnector2">
              <a:avLst/>
            </a:prstGeom>
            <a:ln w="19050">
              <a:solidFill>
                <a:schemeClr val="tx1"/>
              </a:solidFill>
              <a:prstDash val="sysDash"/>
              <a:tailEnd type="arrow"/>
            </a:ln>
            <a:effectLst/>
          </p:spPr>
          <p:style>
            <a:lnRef idx="2">
              <a:schemeClr val="accent1"/>
            </a:lnRef>
            <a:fillRef idx="0">
              <a:schemeClr val="accent1"/>
            </a:fillRef>
            <a:effectRef idx="1">
              <a:schemeClr val="accent1"/>
            </a:effectRef>
            <a:fontRef idx="minor">
              <a:schemeClr val="tx1"/>
            </a:fontRef>
          </p:style>
        </p:cxnSp>
        <p:cxnSp>
          <p:nvCxnSpPr>
            <p:cNvPr id="22" name="Verbinder: gekrümmt 130">
              <a:extLst>
                <a:ext uri="{FF2B5EF4-FFF2-40B4-BE49-F238E27FC236}">
                  <a16:creationId xmlns:a16="http://schemas.microsoft.com/office/drawing/2014/main" id="{AF556146-D6C4-827A-011F-171F2FF82C32}"/>
                </a:ext>
              </a:extLst>
            </p:cNvPr>
            <p:cNvCxnSpPr>
              <a:cxnSpLocks/>
              <a:stCxn id="17" idx="0"/>
              <a:endCxn id="15" idx="2"/>
            </p:cNvCxnSpPr>
            <p:nvPr/>
          </p:nvCxnSpPr>
          <p:spPr>
            <a:xfrm flipV="1">
              <a:off x="6829114" y="3862986"/>
              <a:ext cx="381" cy="324554"/>
            </a:xfrm>
            <a:prstGeom prst="straightConnector1">
              <a:avLst/>
            </a:prstGeom>
            <a:ln w="19050">
              <a:solidFill>
                <a:schemeClr val="tx1"/>
              </a:solidFill>
              <a:prstDash val="sysDash"/>
              <a:tailEnd type="none"/>
            </a:ln>
            <a:effectLst/>
          </p:spPr>
          <p:style>
            <a:lnRef idx="2">
              <a:schemeClr val="accent1"/>
            </a:lnRef>
            <a:fillRef idx="0">
              <a:schemeClr val="accent1"/>
            </a:fillRef>
            <a:effectRef idx="1">
              <a:schemeClr val="accent1"/>
            </a:effectRef>
            <a:fontRef idx="minor">
              <a:schemeClr val="tx1"/>
            </a:fontRef>
          </p:style>
        </p:cxnSp>
        <p:sp>
          <p:nvSpPr>
            <p:cNvPr id="23" name="Flussdiagramm: Dokument 41">
              <a:extLst>
                <a:ext uri="{FF2B5EF4-FFF2-40B4-BE49-F238E27FC236}">
                  <a16:creationId xmlns:a16="http://schemas.microsoft.com/office/drawing/2014/main" id="{6163B504-52D4-CB9D-C2D9-B91BFFE53411}"/>
                </a:ext>
              </a:extLst>
            </p:cNvPr>
            <p:cNvSpPr/>
            <p:nvPr/>
          </p:nvSpPr>
          <p:spPr>
            <a:xfrm>
              <a:off x="6232561" y="4911773"/>
              <a:ext cx="1196747" cy="479338"/>
            </a:xfrm>
            <a:prstGeom prst="flowChartDocument">
              <a:avLst/>
            </a:prstGeom>
            <a:solidFill>
              <a:schemeClr val="bg1">
                <a:lumMod val="85000"/>
              </a:schemeClr>
            </a:soli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900" dirty="0">
                  <a:solidFill>
                    <a:schemeClr val="tx1"/>
                  </a:solidFill>
                </a:rPr>
                <a:t>Service availability data</a:t>
              </a:r>
            </a:p>
          </p:txBody>
        </p:sp>
      </p:grpSp>
    </p:spTree>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Shape 1416"/>
        <p:cNvGrpSpPr/>
        <p:nvPr/>
      </p:nvGrpSpPr>
      <p:grpSpPr>
        <a:xfrm>
          <a:off x="0" y="0"/>
          <a:ext cx="0" cy="0"/>
          <a:chOff x="0" y="0"/>
          <a:chExt cx="0" cy="0"/>
        </a:xfrm>
      </p:grpSpPr>
      <p:sp>
        <p:nvSpPr>
          <p:cNvPr id="1417" name="Google Shape;1417;p111"/>
          <p:cNvSpPr txBox="1">
            <a:spLocks noGrp="1"/>
          </p:cNvSpPr>
          <p:nvPr>
            <p:ph type="title"/>
          </p:nvPr>
        </p:nvSpPr>
        <p:spPr>
          <a:xfrm>
            <a:off x="609601" y="274641"/>
            <a:ext cx="9058101" cy="1047859"/>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205595"/>
              </a:buClr>
              <a:buSzPts val="3200"/>
              <a:buFont typeface="Calibri"/>
              <a:buNone/>
            </a:pPr>
            <a:r>
              <a:rPr lang="en-US">
                <a:latin typeface="Calibri" panose="020F0502020204030204" pitchFamily="34" charset="0"/>
                <a:ea typeface="Calibri" panose="020F0502020204030204" pitchFamily="34" charset="0"/>
                <a:cs typeface="Calibri" panose="020F0502020204030204" pitchFamily="34" charset="0"/>
              </a:rPr>
              <a:t>SACM: Activities</a:t>
            </a:r>
            <a:r>
              <a:rPr lang="en-US" sz="3200">
                <a:solidFill>
                  <a:srgbClr val="7F7F7F"/>
                </a:solidFill>
                <a:latin typeface="Calibri" panose="020F0502020204030204" pitchFamily="34" charset="0"/>
                <a:ea typeface="Calibri" panose="020F0502020204030204" pitchFamily="34" charset="0"/>
                <a:cs typeface="Calibri" panose="020F0502020204030204" pitchFamily="34" charset="0"/>
              </a:rPr>
              <a:t> </a:t>
            </a:r>
            <a:r>
              <a:rPr lang="en-US" sz="2000">
                <a:solidFill>
                  <a:srgbClr val="7F7F7F"/>
                </a:solidFill>
                <a:latin typeface="Calibri" panose="020F0502020204030204" pitchFamily="34" charset="0"/>
                <a:ea typeface="Calibri" panose="020F0502020204030204" pitchFamily="34" charset="0"/>
                <a:cs typeface="Calibri" panose="020F0502020204030204" pitchFamily="34" charset="0"/>
              </a:rPr>
              <a:t>according to </a:t>
            </a:r>
            <a:r>
              <a:rPr lang="en-US" sz="2000" b="1">
                <a:solidFill>
                  <a:srgbClr val="7F7F7F"/>
                </a:solidFill>
                <a:latin typeface="Calibri" panose="020F0502020204030204" pitchFamily="34" charset="0"/>
                <a:ea typeface="Calibri" panose="020F0502020204030204" pitchFamily="34" charset="0"/>
                <a:cs typeface="Calibri" panose="020F0502020204030204" pitchFamily="34" charset="0"/>
              </a:rPr>
              <a:t>FitSM-2</a:t>
            </a:r>
            <a:endParaRPr>
              <a:latin typeface="Calibri" panose="020F0502020204030204" pitchFamily="34" charset="0"/>
              <a:ea typeface="Calibri" panose="020F0502020204030204" pitchFamily="34" charset="0"/>
              <a:cs typeface="Calibri" panose="020F0502020204030204" pitchFamily="34" charset="0"/>
            </a:endParaRPr>
          </a:p>
        </p:txBody>
      </p:sp>
      <p:grpSp>
        <p:nvGrpSpPr>
          <p:cNvPr id="1418" name="Google Shape;1418;p111"/>
          <p:cNvGrpSpPr/>
          <p:nvPr/>
        </p:nvGrpSpPr>
        <p:grpSpPr>
          <a:xfrm>
            <a:off x="609600" y="1722167"/>
            <a:ext cx="10972800" cy="4574880"/>
            <a:chOff x="0" y="25569"/>
            <a:chExt cx="10972800" cy="4574880"/>
          </a:xfrm>
        </p:grpSpPr>
        <p:sp>
          <p:nvSpPr>
            <p:cNvPr id="1419" name="Google Shape;1419;p111"/>
            <p:cNvSpPr/>
            <p:nvPr/>
          </p:nvSpPr>
          <p:spPr>
            <a:xfrm>
              <a:off x="0" y="291249"/>
              <a:ext cx="10972800" cy="4309200"/>
            </a:xfrm>
            <a:prstGeom prst="rect">
              <a:avLst/>
            </a:prstGeom>
            <a:solidFill>
              <a:schemeClr val="lt1">
                <a:alpha val="89803"/>
              </a:schemeClr>
            </a:solidFill>
            <a:ln w="254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Wingdings" panose="05000000000000000000" pitchFamily="2" charset="2"/>
              </a:endParaRPr>
            </a:p>
          </p:txBody>
        </p:sp>
        <p:sp>
          <p:nvSpPr>
            <p:cNvPr id="1420" name="Google Shape;1420;p111"/>
            <p:cNvSpPr txBox="1"/>
            <p:nvPr/>
          </p:nvSpPr>
          <p:spPr>
            <a:xfrm>
              <a:off x="0" y="291249"/>
              <a:ext cx="10972800" cy="4309200"/>
            </a:xfrm>
            <a:prstGeom prst="rect">
              <a:avLst/>
            </a:prstGeom>
            <a:noFill/>
            <a:ln>
              <a:noFill/>
            </a:ln>
          </p:spPr>
          <p:txBody>
            <a:bodyPr spcFirstLastPara="1" wrap="square" lIns="851600" tIns="374900" rIns="851600" bIns="128000" anchor="t" anchorCtr="0">
              <a:noAutofit/>
            </a:bodyPr>
            <a:lstStyle/>
            <a:p>
              <a:pPr marL="171450" marR="0" lvl="1" indent="-171450" algn="l" rtl="0">
                <a:lnSpc>
                  <a:spcPct val="90000"/>
                </a:lnSpc>
                <a:spcBef>
                  <a:spcPts val="0"/>
                </a:spcBef>
                <a:spcAft>
                  <a:spcPts val="0"/>
                </a:spcAft>
                <a:buClr>
                  <a:schemeClr val="dk1"/>
                </a:buClr>
                <a:buSzPts val="1800"/>
                <a:buFont typeface="Calibri"/>
                <a:buChar char="•"/>
              </a:pPr>
              <a:r>
                <a:rPr lang="en-US" sz="1800" b="1" i="0" u="none" strike="noStrike" cap="none">
                  <a:solidFill>
                    <a:schemeClr val="dk1"/>
                  </a:solidFill>
                  <a:latin typeface="Calibri"/>
                  <a:ea typeface="Calibri"/>
                  <a:cs typeface="Calibri"/>
                  <a:sym typeface="Calibri"/>
                </a:rPr>
                <a:t>Identify service availability and continuity requirements</a:t>
              </a:r>
              <a:endParaRPr sz="1800" b="1" i="0" u="none" strike="noStrike" cap="none">
                <a:solidFill>
                  <a:schemeClr val="dk1"/>
                </a:solidFill>
                <a:latin typeface="Calibri"/>
                <a:ea typeface="Calibri"/>
                <a:cs typeface="Calibri"/>
                <a:sym typeface="Calibri"/>
              </a:endParaRPr>
            </a:p>
            <a:p>
              <a:pPr marL="342900" marR="0" lvl="2" indent="-171450" algn="l" rtl="0">
                <a:lnSpc>
                  <a:spcPct val="90000"/>
                </a:lnSpc>
                <a:spcBef>
                  <a:spcPts val="270"/>
                </a:spcBef>
                <a:spcAft>
                  <a:spcPts val="0"/>
                </a:spcAft>
                <a:buClr>
                  <a:schemeClr val="dk1"/>
                </a:buClr>
                <a:buSzPts val="1800"/>
                <a:buFont typeface="Calibri"/>
                <a:buChar char="•"/>
              </a:pPr>
              <a:r>
                <a:rPr lang="en-US" sz="1800" b="0" i="0" u="none" strike="noStrike" cap="none">
                  <a:solidFill>
                    <a:schemeClr val="dk1"/>
                  </a:solidFill>
                  <a:latin typeface="Calibri"/>
                  <a:ea typeface="Calibri"/>
                  <a:cs typeface="Calibri"/>
                  <a:sym typeface="Calibri"/>
                </a:rPr>
                <a:t>Derive availability targets from SLAs</a:t>
              </a:r>
              <a:endParaRPr sz="1800" b="0" i="0" u="none" strike="noStrike" cap="none">
                <a:solidFill>
                  <a:schemeClr val="dk1"/>
                </a:solidFill>
                <a:latin typeface="Calibri"/>
                <a:ea typeface="Calibri"/>
                <a:cs typeface="Calibri"/>
                <a:sym typeface="Calibri"/>
              </a:endParaRPr>
            </a:p>
            <a:p>
              <a:pPr marL="342900" marR="0" lvl="2" indent="-171450" algn="l" rtl="0">
                <a:lnSpc>
                  <a:spcPct val="90000"/>
                </a:lnSpc>
                <a:spcBef>
                  <a:spcPts val="270"/>
                </a:spcBef>
                <a:spcAft>
                  <a:spcPts val="0"/>
                </a:spcAft>
                <a:buClr>
                  <a:schemeClr val="dk1"/>
                </a:buClr>
                <a:buSzPts val="1800"/>
                <a:buFont typeface="Calibri"/>
                <a:buChar char="•"/>
              </a:pPr>
              <a:r>
                <a:rPr lang="en-US" sz="1800" b="0" i="0" u="none" strike="noStrike" cap="none">
                  <a:solidFill>
                    <a:schemeClr val="dk1"/>
                  </a:solidFill>
                  <a:latin typeface="Calibri"/>
                  <a:ea typeface="Calibri"/>
                  <a:cs typeface="Calibri"/>
                  <a:sym typeface="Calibri"/>
                </a:rPr>
                <a:t>Identify continuity requirements based on SLAs and business impact analysis</a:t>
              </a:r>
              <a:endParaRPr sz="1800" b="0" i="0" u="none" strike="noStrike" cap="none">
                <a:solidFill>
                  <a:schemeClr val="dk1"/>
                </a:solidFill>
                <a:latin typeface="Calibri"/>
                <a:ea typeface="Calibri"/>
                <a:cs typeface="Calibri"/>
                <a:sym typeface="Calibri"/>
              </a:endParaRPr>
            </a:p>
            <a:p>
              <a:pPr marL="171450" marR="0" lvl="1" indent="-57150" algn="l" rtl="0">
                <a:lnSpc>
                  <a:spcPct val="90000"/>
                </a:lnSpc>
                <a:spcBef>
                  <a:spcPts val="27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a:p>
              <a:pPr marL="171450" marR="0" lvl="1" indent="-171450" algn="l" rtl="0">
                <a:lnSpc>
                  <a:spcPct val="90000"/>
                </a:lnSpc>
                <a:spcBef>
                  <a:spcPts val="270"/>
                </a:spcBef>
                <a:spcAft>
                  <a:spcPts val="0"/>
                </a:spcAft>
                <a:buClr>
                  <a:schemeClr val="dk1"/>
                </a:buClr>
                <a:buSzPts val="1800"/>
                <a:buFont typeface="Calibri"/>
                <a:buChar char="•"/>
              </a:pPr>
              <a:r>
                <a:rPr lang="en-US" sz="1800" b="1" i="0" u="none" strike="noStrike" cap="none">
                  <a:solidFill>
                    <a:schemeClr val="dk1"/>
                  </a:solidFill>
                  <a:latin typeface="Calibri"/>
                  <a:ea typeface="Calibri"/>
                  <a:cs typeface="Calibri"/>
                  <a:sym typeface="Calibri"/>
                </a:rPr>
                <a:t>Maintain and implement service availability and continuity plans</a:t>
              </a:r>
              <a:endParaRPr sz="1800" b="1" i="0" u="none" strike="noStrike" cap="none">
                <a:solidFill>
                  <a:schemeClr val="dk1"/>
                </a:solidFill>
                <a:latin typeface="Calibri"/>
                <a:ea typeface="Calibri"/>
                <a:cs typeface="Calibri"/>
                <a:sym typeface="Calibri"/>
              </a:endParaRPr>
            </a:p>
            <a:p>
              <a:pPr marL="342900" marR="0" lvl="2" indent="-171450" algn="l" rtl="0">
                <a:lnSpc>
                  <a:spcPct val="90000"/>
                </a:lnSpc>
                <a:spcBef>
                  <a:spcPts val="270"/>
                </a:spcBef>
                <a:spcAft>
                  <a:spcPts val="0"/>
                </a:spcAft>
                <a:buClr>
                  <a:schemeClr val="dk1"/>
                </a:buClr>
                <a:buSzPts val="1800"/>
                <a:buFont typeface="Calibri"/>
                <a:buChar char="•"/>
              </a:pPr>
              <a:r>
                <a:rPr lang="en-US" sz="1800" b="0" i="0" u="none" strike="noStrike" cap="none">
                  <a:solidFill>
                    <a:schemeClr val="dk1"/>
                  </a:solidFill>
                  <a:latin typeface="Calibri"/>
                  <a:ea typeface="Calibri"/>
                  <a:cs typeface="Calibri"/>
                  <a:sym typeface="Calibri"/>
                </a:rPr>
                <a:t>Assess risks related to service availability and continuity</a:t>
              </a:r>
              <a:endParaRPr sz="1800" b="0" i="0" u="none" strike="noStrike" cap="none">
                <a:solidFill>
                  <a:schemeClr val="dk1"/>
                </a:solidFill>
                <a:latin typeface="Calibri"/>
                <a:ea typeface="Calibri"/>
                <a:cs typeface="Calibri"/>
                <a:sym typeface="Calibri"/>
              </a:endParaRPr>
            </a:p>
            <a:p>
              <a:pPr marL="342900" marR="0" lvl="2" indent="-171450" algn="l" rtl="0">
                <a:lnSpc>
                  <a:spcPct val="90000"/>
                </a:lnSpc>
                <a:spcBef>
                  <a:spcPts val="270"/>
                </a:spcBef>
                <a:spcAft>
                  <a:spcPts val="0"/>
                </a:spcAft>
                <a:buClr>
                  <a:schemeClr val="dk1"/>
                </a:buClr>
                <a:buSzPts val="1800"/>
                <a:buFont typeface="Calibri"/>
                <a:buChar char="•"/>
              </a:pPr>
              <a:r>
                <a:rPr lang="en-US" sz="1800" b="0" i="0" u="none" strike="noStrike" cap="none">
                  <a:solidFill>
                    <a:schemeClr val="dk1"/>
                  </a:solidFill>
                  <a:latin typeface="Calibri"/>
                  <a:ea typeface="Calibri"/>
                  <a:cs typeface="Calibri"/>
                  <a:sym typeface="Calibri"/>
                </a:rPr>
                <a:t>Create service continuity and availability plans</a:t>
              </a:r>
              <a:endParaRPr sz="1800" b="0" i="0" u="none" strike="noStrike" cap="none">
                <a:solidFill>
                  <a:schemeClr val="dk1"/>
                </a:solidFill>
                <a:latin typeface="Calibri"/>
                <a:ea typeface="Calibri"/>
                <a:cs typeface="Calibri"/>
                <a:sym typeface="Calibri"/>
              </a:endParaRPr>
            </a:p>
            <a:p>
              <a:pPr marL="342900" marR="0" lvl="2" indent="-171450" algn="l" rtl="0">
                <a:lnSpc>
                  <a:spcPct val="90000"/>
                </a:lnSpc>
                <a:spcBef>
                  <a:spcPts val="270"/>
                </a:spcBef>
                <a:spcAft>
                  <a:spcPts val="0"/>
                </a:spcAft>
                <a:buClr>
                  <a:schemeClr val="dk1"/>
                </a:buClr>
                <a:buSzPts val="1800"/>
                <a:buFont typeface="Calibri"/>
                <a:buChar char="•"/>
              </a:pPr>
              <a:r>
                <a:rPr lang="en-US" sz="1800" b="0" i="0" u="none" strike="noStrike" cap="none">
                  <a:solidFill>
                    <a:schemeClr val="dk1"/>
                  </a:solidFill>
                  <a:latin typeface="Calibri"/>
                  <a:ea typeface="Calibri"/>
                  <a:cs typeface="Calibri"/>
                  <a:sym typeface="Calibri"/>
                </a:rPr>
                <a:t>Implement preventive measures from plans</a:t>
              </a:r>
              <a:endParaRPr sz="1800" b="0" i="0" u="none" strike="noStrike" cap="none">
                <a:solidFill>
                  <a:schemeClr val="dk1"/>
                </a:solidFill>
                <a:latin typeface="Calibri"/>
                <a:ea typeface="Calibri"/>
                <a:cs typeface="Calibri"/>
                <a:sym typeface="Calibri"/>
              </a:endParaRPr>
            </a:p>
            <a:p>
              <a:pPr marL="342900" marR="0" lvl="2" indent="-171450" algn="l" rtl="0">
                <a:lnSpc>
                  <a:spcPct val="90000"/>
                </a:lnSpc>
                <a:spcBef>
                  <a:spcPts val="270"/>
                </a:spcBef>
                <a:spcAft>
                  <a:spcPts val="0"/>
                </a:spcAft>
                <a:buClr>
                  <a:schemeClr val="dk1"/>
                </a:buClr>
                <a:buSzPts val="1800"/>
                <a:buFont typeface="Calibri"/>
                <a:buChar char="•"/>
              </a:pPr>
              <a:r>
                <a:rPr lang="en-US" sz="1800" b="0" i="0" u="none" strike="noStrike" cap="none">
                  <a:solidFill>
                    <a:schemeClr val="dk1"/>
                  </a:solidFill>
                  <a:latin typeface="Calibri"/>
                  <a:ea typeface="Calibri"/>
                  <a:cs typeface="Calibri"/>
                  <a:sym typeface="Calibri"/>
                </a:rPr>
                <a:t>Review, update or terminate service continuity and availability plans</a:t>
              </a:r>
              <a:endParaRPr sz="1800" b="0" i="0" u="none" strike="noStrike" cap="none">
                <a:solidFill>
                  <a:schemeClr val="dk1"/>
                </a:solidFill>
                <a:latin typeface="Calibri"/>
                <a:ea typeface="Calibri"/>
                <a:cs typeface="Calibri"/>
                <a:sym typeface="Calibri"/>
              </a:endParaRPr>
            </a:p>
            <a:p>
              <a:pPr marL="171450" marR="0" lvl="1" indent="-57150" algn="l" rtl="0">
                <a:lnSpc>
                  <a:spcPct val="90000"/>
                </a:lnSpc>
                <a:spcBef>
                  <a:spcPts val="27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a:p>
              <a:pPr marL="171450" marR="0" lvl="1" indent="-171450" algn="l" rtl="0">
                <a:lnSpc>
                  <a:spcPct val="90000"/>
                </a:lnSpc>
                <a:spcBef>
                  <a:spcPts val="270"/>
                </a:spcBef>
                <a:spcAft>
                  <a:spcPts val="0"/>
                </a:spcAft>
                <a:buClr>
                  <a:schemeClr val="dk1"/>
                </a:buClr>
                <a:buSzPts val="1800"/>
                <a:buFont typeface="Calibri"/>
                <a:buChar char="•"/>
              </a:pPr>
              <a:r>
                <a:rPr lang="en-US" sz="1800" b="1" i="0" u="none" strike="noStrike" cap="none">
                  <a:solidFill>
                    <a:schemeClr val="dk1"/>
                  </a:solidFill>
                  <a:latin typeface="Calibri"/>
                  <a:ea typeface="Calibri"/>
                  <a:cs typeface="Calibri"/>
                  <a:sym typeface="Calibri"/>
                </a:rPr>
                <a:t>Evaluate service availability and continuity </a:t>
              </a:r>
              <a:endParaRPr sz="1800" b="1" i="0" u="none" strike="noStrike" cap="none">
                <a:solidFill>
                  <a:schemeClr val="dk1"/>
                </a:solidFill>
                <a:latin typeface="Calibri"/>
                <a:ea typeface="Calibri"/>
                <a:cs typeface="Calibri"/>
                <a:sym typeface="Calibri"/>
              </a:endParaRPr>
            </a:p>
            <a:p>
              <a:pPr marL="342900" marR="0" lvl="2" indent="-171450" algn="l" rtl="0">
                <a:lnSpc>
                  <a:spcPct val="90000"/>
                </a:lnSpc>
                <a:spcBef>
                  <a:spcPts val="270"/>
                </a:spcBef>
                <a:spcAft>
                  <a:spcPts val="0"/>
                </a:spcAft>
                <a:buClr>
                  <a:schemeClr val="dk1"/>
                </a:buClr>
                <a:buSzPts val="1800"/>
                <a:buFont typeface="Calibri"/>
                <a:buChar char="•"/>
              </a:pPr>
              <a:r>
                <a:rPr lang="en-US" sz="1800" b="0" i="0" u="none" strike="noStrike" cap="none">
                  <a:solidFill>
                    <a:schemeClr val="dk1"/>
                  </a:solidFill>
                  <a:latin typeface="Calibri"/>
                  <a:ea typeface="Calibri"/>
                  <a:cs typeface="Calibri"/>
                  <a:sym typeface="Calibri"/>
                </a:rPr>
                <a:t>Monitor service availability</a:t>
              </a:r>
              <a:endParaRPr sz="1800" b="0" i="0" u="none" strike="noStrike" cap="none">
                <a:solidFill>
                  <a:schemeClr val="dk1"/>
                </a:solidFill>
                <a:latin typeface="Calibri"/>
                <a:ea typeface="Calibri"/>
                <a:cs typeface="Calibri"/>
                <a:sym typeface="Calibri"/>
              </a:endParaRPr>
            </a:p>
            <a:p>
              <a:pPr marL="342900" marR="0" lvl="2" indent="-171450" algn="l" rtl="0">
                <a:lnSpc>
                  <a:spcPct val="90000"/>
                </a:lnSpc>
                <a:spcBef>
                  <a:spcPts val="270"/>
                </a:spcBef>
                <a:spcAft>
                  <a:spcPts val="0"/>
                </a:spcAft>
                <a:buClr>
                  <a:schemeClr val="dk1"/>
                </a:buClr>
                <a:buSzPts val="1800"/>
                <a:buFont typeface="Calibri"/>
                <a:buChar char="•"/>
              </a:pPr>
              <a:r>
                <a:rPr lang="en-US" sz="1800" b="0" i="0" u="none" strike="noStrike" cap="none">
                  <a:solidFill>
                    <a:schemeClr val="dk1"/>
                  </a:solidFill>
                  <a:latin typeface="Calibri"/>
                  <a:ea typeface="Calibri"/>
                  <a:cs typeface="Calibri"/>
                  <a:sym typeface="Calibri"/>
                </a:rPr>
                <a:t>Perform service continuity tests for reactive measures from plans</a:t>
              </a:r>
              <a:endParaRPr sz="1800" b="0" i="0" u="none" strike="noStrike" cap="none">
                <a:solidFill>
                  <a:schemeClr val="dk1"/>
                </a:solidFill>
                <a:latin typeface="Calibri"/>
                <a:ea typeface="Calibri"/>
                <a:cs typeface="Calibri"/>
                <a:sym typeface="Calibri"/>
              </a:endParaRPr>
            </a:p>
          </p:txBody>
        </p:sp>
        <p:sp>
          <p:nvSpPr>
            <p:cNvPr id="1421" name="Google Shape;1421;p111"/>
            <p:cNvSpPr/>
            <p:nvPr/>
          </p:nvSpPr>
          <p:spPr>
            <a:xfrm>
              <a:off x="548640" y="25569"/>
              <a:ext cx="7680960" cy="531360"/>
            </a:xfrm>
            <a:prstGeom prst="roundRect">
              <a:avLst>
                <a:gd name="adj" fmla="val 16667"/>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Wingdings" panose="05000000000000000000" pitchFamily="2" charset="2"/>
              </a:endParaRPr>
            </a:p>
          </p:txBody>
        </p:sp>
        <p:sp>
          <p:nvSpPr>
            <p:cNvPr id="1422" name="Google Shape;1422;p111"/>
            <p:cNvSpPr txBox="1"/>
            <p:nvPr/>
          </p:nvSpPr>
          <p:spPr>
            <a:xfrm>
              <a:off x="574579" y="51508"/>
              <a:ext cx="7629082" cy="479482"/>
            </a:xfrm>
            <a:prstGeom prst="rect">
              <a:avLst/>
            </a:prstGeom>
            <a:noFill/>
            <a:ln>
              <a:noFill/>
            </a:ln>
          </p:spPr>
          <p:txBody>
            <a:bodyPr spcFirstLastPara="1" wrap="square" lIns="290300" tIns="0" rIns="290300" bIns="0" anchor="ctr" anchorCtr="0">
              <a:noAutofit/>
            </a:bodyPr>
            <a:lstStyle/>
            <a:p>
              <a:pPr marL="0" marR="0" lvl="0" indent="0" algn="l" rtl="0">
                <a:lnSpc>
                  <a:spcPct val="90000"/>
                </a:lnSpc>
                <a:spcBef>
                  <a:spcPts val="0"/>
                </a:spcBef>
                <a:spcAft>
                  <a:spcPts val="0"/>
                </a:spcAft>
                <a:buClr>
                  <a:schemeClr val="lt1"/>
                </a:buClr>
                <a:buSzPts val="1800"/>
                <a:buFont typeface="Calibri"/>
                <a:buNone/>
              </a:pPr>
              <a:r>
                <a:rPr lang="en-US" sz="1800">
                  <a:solidFill>
                    <a:schemeClr val="lt1"/>
                  </a:solidFill>
                  <a:latin typeface="Calibri"/>
                  <a:ea typeface="Calibri"/>
                  <a:cs typeface="Calibri"/>
                  <a:sym typeface="Calibri"/>
                </a:rPr>
                <a:t>Ongoing process execution</a:t>
              </a:r>
              <a:endParaRPr sz="1800">
                <a:solidFill>
                  <a:schemeClr val="lt1"/>
                </a:solidFill>
                <a:latin typeface="Calibri"/>
                <a:ea typeface="Calibri"/>
                <a:cs typeface="Calibri"/>
                <a:sym typeface="Calibri"/>
              </a:endParaRPr>
            </a:p>
          </p:txBody>
        </p:sp>
      </p:grpSp>
      <p:sp>
        <p:nvSpPr>
          <p:cNvPr id="1423" name="Google Shape;1423;p111"/>
          <p:cNvSpPr txBox="1">
            <a:spLocks noGrp="1"/>
          </p:cNvSpPr>
          <p:nvPr>
            <p:ph type="sldNum" idx="12"/>
          </p:nvPr>
        </p:nvSpPr>
        <p:spPr>
          <a:xfrm>
            <a:off x="8737600" y="643052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121</a:t>
            </a:fld>
            <a:endParaRPr/>
          </a:p>
        </p:txBody>
      </p:sp>
    </p:spTree>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Shape 1427"/>
        <p:cNvGrpSpPr/>
        <p:nvPr/>
      </p:nvGrpSpPr>
      <p:grpSpPr>
        <a:xfrm>
          <a:off x="0" y="0"/>
          <a:ext cx="0" cy="0"/>
          <a:chOff x="0" y="0"/>
          <a:chExt cx="0" cy="0"/>
        </a:xfrm>
      </p:grpSpPr>
      <p:sp>
        <p:nvSpPr>
          <p:cNvPr id="1428" name="Google Shape;1428;p112"/>
          <p:cNvSpPr txBox="1">
            <a:spLocks noGrp="1"/>
          </p:cNvSpPr>
          <p:nvPr>
            <p:ph type="title"/>
          </p:nvPr>
        </p:nvSpPr>
        <p:spPr>
          <a:xfrm>
            <a:off x="609601" y="274641"/>
            <a:ext cx="9058101" cy="1047859"/>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205595"/>
              </a:buClr>
              <a:buSzPts val="3200"/>
              <a:buFont typeface="Calibri"/>
              <a:buNone/>
            </a:pPr>
            <a:r>
              <a:rPr lang="en-US">
                <a:latin typeface="Calibri" panose="020F0502020204030204" pitchFamily="34" charset="0"/>
                <a:ea typeface="Calibri" panose="020F0502020204030204" pitchFamily="34" charset="0"/>
                <a:cs typeface="Calibri" panose="020F0502020204030204" pitchFamily="34" charset="0"/>
              </a:rPr>
              <a:t>SACM: Roles</a:t>
            </a:r>
            <a:r>
              <a:rPr lang="en-US" sz="3200">
                <a:solidFill>
                  <a:srgbClr val="7F7F7F"/>
                </a:solidFill>
                <a:latin typeface="Calibri" panose="020F0502020204030204" pitchFamily="34" charset="0"/>
                <a:ea typeface="Calibri" panose="020F0502020204030204" pitchFamily="34" charset="0"/>
                <a:cs typeface="Calibri" panose="020F0502020204030204" pitchFamily="34" charset="0"/>
              </a:rPr>
              <a:t> </a:t>
            </a:r>
            <a:r>
              <a:rPr lang="en-US" sz="2000">
                <a:solidFill>
                  <a:srgbClr val="7F7F7F"/>
                </a:solidFill>
                <a:latin typeface="Calibri" panose="020F0502020204030204" pitchFamily="34" charset="0"/>
                <a:ea typeface="Calibri" panose="020F0502020204030204" pitchFamily="34" charset="0"/>
                <a:cs typeface="Calibri" panose="020F0502020204030204" pitchFamily="34" charset="0"/>
              </a:rPr>
              <a:t>according to </a:t>
            </a:r>
            <a:r>
              <a:rPr lang="en-US" sz="2000" b="1">
                <a:solidFill>
                  <a:srgbClr val="7F7F7F"/>
                </a:solidFill>
                <a:latin typeface="Calibri" panose="020F0502020204030204" pitchFamily="34" charset="0"/>
                <a:ea typeface="Calibri" panose="020F0502020204030204" pitchFamily="34" charset="0"/>
                <a:cs typeface="Calibri" panose="020F0502020204030204" pitchFamily="34" charset="0"/>
              </a:rPr>
              <a:t>FitSM-3</a:t>
            </a:r>
            <a:endParaRPr>
              <a:latin typeface="Calibri" panose="020F0502020204030204" pitchFamily="34" charset="0"/>
              <a:ea typeface="Calibri" panose="020F0502020204030204" pitchFamily="34" charset="0"/>
              <a:cs typeface="Calibri" panose="020F0502020204030204" pitchFamily="34" charset="0"/>
            </a:endParaRPr>
          </a:p>
        </p:txBody>
      </p:sp>
      <p:sp>
        <p:nvSpPr>
          <p:cNvPr id="1429" name="Google Shape;1429;p112"/>
          <p:cNvSpPr txBox="1">
            <a:spLocks noGrp="1"/>
          </p:cNvSpPr>
          <p:nvPr>
            <p:ph type="sldNum" idx="12"/>
          </p:nvPr>
        </p:nvSpPr>
        <p:spPr>
          <a:xfrm>
            <a:off x="8737600" y="643052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122</a:t>
            </a:fld>
            <a:endParaRPr/>
          </a:p>
        </p:txBody>
      </p:sp>
      <p:graphicFrame>
        <p:nvGraphicFramePr>
          <p:cNvPr id="1430" name="Google Shape;1430;p112"/>
          <p:cNvGraphicFramePr/>
          <p:nvPr/>
        </p:nvGraphicFramePr>
        <p:xfrm>
          <a:off x="1981200" y="1697040"/>
          <a:ext cx="8229250" cy="4846350"/>
        </p:xfrm>
        <a:graphic>
          <a:graphicData uri="http://schemas.openxmlformats.org/drawingml/2006/table">
            <a:tbl>
              <a:tblPr>
                <a:noFill/>
                <a:tableStyleId>{B7C923D3-F65D-4894-B679-2D3CD31ECE08}</a:tableStyleId>
              </a:tblPr>
              <a:tblGrid>
                <a:gridCol w="1807200">
                  <a:extLst>
                    <a:ext uri="{9D8B030D-6E8A-4147-A177-3AD203B41FA5}">
                      <a16:colId xmlns:a16="http://schemas.microsoft.com/office/drawing/2014/main" val="20000"/>
                    </a:ext>
                  </a:extLst>
                </a:gridCol>
                <a:gridCol w="4516925">
                  <a:extLst>
                    <a:ext uri="{9D8B030D-6E8A-4147-A177-3AD203B41FA5}">
                      <a16:colId xmlns:a16="http://schemas.microsoft.com/office/drawing/2014/main" val="20001"/>
                    </a:ext>
                  </a:extLst>
                </a:gridCol>
                <a:gridCol w="1905125">
                  <a:extLst>
                    <a:ext uri="{9D8B030D-6E8A-4147-A177-3AD203B41FA5}">
                      <a16:colId xmlns:a16="http://schemas.microsoft.com/office/drawing/2014/main" val="20002"/>
                    </a:ext>
                  </a:extLst>
                </a:gridCol>
              </a:tblGrid>
              <a:tr h="445325">
                <a:tc>
                  <a:txBody>
                    <a:bodyPr/>
                    <a:lstStyle/>
                    <a:p>
                      <a:pPr marL="0" marR="0" lvl="0" indent="0" algn="l" rtl="0">
                        <a:lnSpc>
                          <a:spcPct val="100000"/>
                        </a:lnSpc>
                        <a:spcBef>
                          <a:spcPts val="0"/>
                        </a:spcBef>
                        <a:spcAft>
                          <a:spcPts val="0"/>
                        </a:spcAft>
                        <a:buNone/>
                      </a:pPr>
                      <a:r>
                        <a:rPr lang="en-US" sz="1800" b="1" strike="noStrike" dirty="0">
                          <a:solidFill>
                            <a:srgbClr val="FFFFFF"/>
                          </a:solidFill>
                          <a:latin typeface="Calibri"/>
                          <a:ea typeface="Calibri"/>
                          <a:cs typeface="Calibri"/>
                          <a:sym typeface="Calibri"/>
                        </a:rPr>
                        <a:t>Role</a:t>
                      </a:r>
                      <a:endParaRPr sz="1800" b="0" strike="noStrike" dirty="0">
                        <a:solidFill>
                          <a:srgbClr val="000000"/>
                        </a:solidFill>
                        <a:latin typeface="Wingdings" panose="05000000000000000000" pitchFamily="2" charset="2"/>
                        <a:ea typeface="Arial"/>
                        <a:cs typeface="Arial"/>
                        <a:sym typeface="Arial"/>
                      </a:endParaRPr>
                    </a:p>
                  </a:txBody>
                  <a:tcPr marL="91450" marR="91450" marT="45725" marB="45725">
                    <a:lnL w="12225" cap="flat" cmpd="sng">
                      <a:solidFill>
                        <a:srgbClr val="FFFFFF"/>
                      </a:solidFill>
                      <a:prstDash val="solid"/>
                      <a:round/>
                      <a:headEnd type="none" w="sm" len="sm"/>
                      <a:tailEnd type="none" w="sm" len="sm"/>
                    </a:lnL>
                    <a:lnR w="12225" cap="flat" cmpd="sng">
                      <a:solidFill>
                        <a:srgbClr val="FFFFFF"/>
                      </a:solidFill>
                      <a:prstDash val="solid"/>
                      <a:round/>
                      <a:headEnd type="none" w="sm" len="sm"/>
                      <a:tailEnd type="none" w="sm" len="sm"/>
                    </a:lnR>
                    <a:lnT w="12225" cap="flat" cmpd="sng">
                      <a:solidFill>
                        <a:srgbClr val="FFFFFF"/>
                      </a:solidFill>
                      <a:prstDash val="solid"/>
                      <a:round/>
                      <a:headEnd type="none" w="sm" len="sm"/>
                      <a:tailEnd type="none" w="sm" len="sm"/>
                    </a:lnT>
                    <a:lnB w="38150" cap="flat" cmpd="sng">
                      <a:solidFill>
                        <a:srgbClr val="FFFFFF"/>
                      </a:solidFill>
                      <a:prstDash val="solid"/>
                      <a:round/>
                      <a:headEnd type="none" w="sm" len="sm"/>
                      <a:tailEnd type="none" w="sm" len="sm"/>
                    </a:lnB>
                    <a:solidFill>
                      <a:srgbClr val="4F81BD"/>
                    </a:solidFill>
                  </a:tcPr>
                </a:tc>
                <a:tc>
                  <a:txBody>
                    <a:bodyPr/>
                    <a:lstStyle/>
                    <a:p>
                      <a:pPr marL="0" marR="0" lvl="0" indent="0" algn="l" rtl="0">
                        <a:lnSpc>
                          <a:spcPct val="100000"/>
                        </a:lnSpc>
                        <a:spcBef>
                          <a:spcPts val="0"/>
                        </a:spcBef>
                        <a:spcAft>
                          <a:spcPts val="0"/>
                        </a:spcAft>
                        <a:buNone/>
                      </a:pPr>
                      <a:r>
                        <a:rPr lang="en-US" sz="1800" b="1" strike="noStrike" dirty="0">
                          <a:solidFill>
                            <a:srgbClr val="FFFFFF"/>
                          </a:solidFill>
                          <a:latin typeface="Calibri"/>
                          <a:ea typeface="Calibri"/>
                          <a:cs typeface="Calibri"/>
                          <a:sym typeface="Calibri"/>
                        </a:rPr>
                        <a:t>Tasks</a:t>
                      </a:r>
                      <a:endParaRPr sz="1800" b="0" strike="noStrike" dirty="0">
                        <a:solidFill>
                          <a:srgbClr val="000000"/>
                        </a:solidFill>
                        <a:latin typeface="Wingdings" panose="05000000000000000000" pitchFamily="2" charset="2"/>
                        <a:ea typeface="Arial"/>
                        <a:cs typeface="Arial"/>
                        <a:sym typeface="Arial"/>
                      </a:endParaRPr>
                    </a:p>
                  </a:txBody>
                  <a:tcPr marL="91450" marR="91450" marT="45725" marB="45725">
                    <a:lnL w="12225" cap="flat" cmpd="sng">
                      <a:solidFill>
                        <a:srgbClr val="FFFFFF"/>
                      </a:solidFill>
                      <a:prstDash val="solid"/>
                      <a:round/>
                      <a:headEnd type="none" w="sm" len="sm"/>
                      <a:tailEnd type="none" w="sm" len="sm"/>
                    </a:lnL>
                    <a:lnR w="12225" cap="flat" cmpd="sng">
                      <a:solidFill>
                        <a:srgbClr val="FFFFFF"/>
                      </a:solidFill>
                      <a:prstDash val="solid"/>
                      <a:round/>
                      <a:headEnd type="none" w="sm" len="sm"/>
                      <a:tailEnd type="none" w="sm" len="sm"/>
                    </a:lnR>
                    <a:lnT w="12225" cap="flat" cmpd="sng">
                      <a:solidFill>
                        <a:srgbClr val="FFFFFF"/>
                      </a:solidFill>
                      <a:prstDash val="solid"/>
                      <a:round/>
                      <a:headEnd type="none" w="sm" len="sm"/>
                      <a:tailEnd type="none" w="sm" len="sm"/>
                    </a:lnT>
                    <a:lnB w="38150" cap="flat" cmpd="sng">
                      <a:solidFill>
                        <a:srgbClr val="FFFFFF"/>
                      </a:solidFill>
                      <a:prstDash val="solid"/>
                      <a:round/>
                      <a:headEnd type="none" w="sm" len="sm"/>
                      <a:tailEnd type="none" w="sm" len="sm"/>
                    </a:lnB>
                    <a:solidFill>
                      <a:srgbClr val="4F81BD"/>
                    </a:solidFill>
                  </a:tcPr>
                </a:tc>
                <a:tc>
                  <a:txBody>
                    <a:bodyPr/>
                    <a:lstStyle/>
                    <a:p>
                      <a:pPr marL="0" marR="0" lvl="0" indent="0" algn="l" rtl="0">
                        <a:lnSpc>
                          <a:spcPct val="100000"/>
                        </a:lnSpc>
                        <a:spcBef>
                          <a:spcPts val="0"/>
                        </a:spcBef>
                        <a:spcAft>
                          <a:spcPts val="0"/>
                        </a:spcAft>
                        <a:buNone/>
                      </a:pPr>
                      <a:r>
                        <a:rPr lang="en-US" sz="1400" b="1" strike="noStrike" dirty="0">
                          <a:solidFill>
                            <a:srgbClr val="FFFFFF"/>
                          </a:solidFill>
                          <a:latin typeface="Calibri"/>
                          <a:ea typeface="Calibri"/>
                          <a:cs typeface="Calibri"/>
                          <a:sym typeface="Calibri"/>
                        </a:rPr>
                        <a:t>Ca. number of persons performing this role</a:t>
                      </a:r>
                      <a:endParaRPr sz="1800" b="0" strike="noStrike" dirty="0">
                        <a:solidFill>
                          <a:srgbClr val="000000"/>
                        </a:solidFill>
                        <a:latin typeface="Wingdings" panose="05000000000000000000" pitchFamily="2" charset="2"/>
                        <a:ea typeface="Arial"/>
                        <a:cs typeface="Arial"/>
                        <a:sym typeface="Arial"/>
                      </a:endParaRPr>
                    </a:p>
                  </a:txBody>
                  <a:tcPr marL="91450" marR="91450" marT="45725" marB="45725">
                    <a:lnL w="12225" cap="flat" cmpd="sng">
                      <a:solidFill>
                        <a:srgbClr val="FFFFFF"/>
                      </a:solidFill>
                      <a:prstDash val="solid"/>
                      <a:round/>
                      <a:headEnd type="none" w="sm" len="sm"/>
                      <a:tailEnd type="none" w="sm" len="sm"/>
                    </a:lnL>
                    <a:lnR w="12225" cap="flat" cmpd="sng">
                      <a:solidFill>
                        <a:srgbClr val="FFFFFF"/>
                      </a:solidFill>
                      <a:prstDash val="solid"/>
                      <a:round/>
                      <a:headEnd type="none" w="sm" len="sm"/>
                      <a:tailEnd type="none" w="sm" len="sm"/>
                    </a:lnR>
                    <a:lnT w="12225" cap="flat" cmpd="sng">
                      <a:solidFill>
                        <a:srgbClr val="FFFFFF"/>
                      </a:solidFill>
                      <a:prstDash val="solid"/>
                      <a:round/>
                      <a:headEnd type="none" w="sm" len="sm"/>
                      <a:tailEnd type="none" w="sm" len="sm"/>
                    </a:lnT>
                    <a:lnB w="38150" cap="flat" cmpd="sng">
                      <a:solidFill>
                        <a:srgbClr val="FFFFFF"/>
                      </a:solidFill>
                      <a:prstDash val="solid"/>
                      <a:round/>
                      <a:headEnd type="none" w="sm" len="sm"/>
                      <a:tailEnd type="none" w="sm" len="sm"/>
                    </a:lnB>
                    <a:solidFill>
                      <a:srgbClr val="4F81BD"/>
                    </a:solidFill>
                  </a:tcPr>
                </a:tc>
                <a:extLst>
                  <a:ext uri="{0D108BD9-81ED-4DB2-BD59-A6C34878D82A}">
                    <a16:rowId xmlns:a16="http://schemas.microsoft.com/office/drawing/2014/main" val="10000"/>
                  </a:ext>
                </a:extLst>
              </a:tr>
              <a:tr h="494275">
                <a:tc>
                  <a:txBody>
                    <a:bodyPr/>
                    <a:lstStyle/>
                    <a:p>
                      <a:pPr marL="0" marR="0" lvl="0" indent="0" algn="l" rtl="0">
                        <a:lnSpc>
                          <a:spcPct val="100000"/>
                        </a:lnSpc>
                        <a:spcBef>
                          <a:spcPts val="0"/>
                        </a:spcBef>
                        <a:spcAft>
                          <a:spcPts val="0"/>
                        </a:spcAft>
                        <a:buNone/>
                      </a:pPr>
                      <a:r>
                        <a:rPr lang="en-US" sz="1600" b="0" strike="noStrike" dirty="0">
                          <a:solidFill>
                            <a:srgbClr val="000000"/>
                          </a:solidFill>
                          <a:latin typeface="Calibri"/>
                          <a:ea typeface="Calibri"/>
                          <a:cs typeface="Calibri"/>
                          <a:sym typeface="Calibri"/>
                        </a:rPr>
                        <a:t>Process owner SACM</a:t>
                      </a:r>
                      <a:endParaRPr sz="1800" b="0" strike="noStrike" dirty="0">
                        <a:solidFill>
                          <a:srgbClr val="000000"/>
                        </a:solidFill>
                        <a:latin typeface="Wingdings" panose="05000000000000000000" pitchFamily="2" charset="2"/>
                        <a:ea typeface="Arial"/>
                        <a:cs typeface="Arial"/>
                        <a:sym typeface="Arial"/>
                      </a:endParaRPr>
                    </a:p>
                  </a:txBody>
                  <a:tcPr marL="91450" marR="91450" marT="45725" marB="45725">
                    <a:lnL w="12225" cap="flat" cmpd="sng">
                      <a:solidFill>
                        <a:srgbClr val="FFFFFF"/>
                      </a:solidFill>
                      <a:prstDash val="solid"/>
                      <a:round/>
                      <a:headEnd type="none" w="sm" len="sm"/>
                      <a:tailEnd type="none" w="sm" len="sm"/>
                    </a:lnL>
                    <a:lnR w="12225" cap="flat" cmpd="sng">
                      <a:solidFill>
                        <a:srgbClr val="FFFFFF"/>
                      </a:solidFill>
                      <a:prstDash val="solid"/>
                      <a:round/>
                      <a:headEnd type="none" w="sm" len="sm"/>
                      <a:tailEnd type="none" w="sm" len="sm"/>
                    </a:lnR>
                    <a:lnT w="38150" cap="flat" cmpd="sng">
                      <a:solidFill>
                        <a:srgbClr val="FFFFFF"/>
                      </a:solidFill>
                      <a:prstDash val="solid"/>
                      <a:round/>
                      <a:headEnd type="none" w="sm" len="sm"/>
                      <a:tailEnd type="none" w="sm" len="sm"/>
                    </a:lnT>
                    <a:lnB w="12225" cap="flat" cmpd="sng">
                      <a:solidFill>
                        <a:srgbClr val="FFFFFF"/>
                      </a:solidFill>
                      <a:prstDash val="solid"/>
                      <a:round/>
                      <a:headEnd type="none" w="sm" len="sm"/>
                      <a:tailEnd type="none" w="sm" len="sm"/>
                    </a:lnB>
                    <a:solidFill>
                      <a:srgbClr val="D0D8E7"/>
                    </a:solidFill>
                  </a:tcPr>
                </a:tc>
                <a:tc>
                  <a:txBody>
                    <a:bodyPr/>
                    <a:lstStyle/>
                    <a:p>
                      <a:pPr marL="0" marR="0" lvl="0" indent="0" algn="l" rtl="0">
                        <a:lnSpc>
                          <a:spcPct val="100000"/>
                        </a:lnSpc>
                        <a:spcBef>
                          <a:spcPts val="0"/>
                        </a:spcBef>
                        <a:spcAft>
                          <a:spcPts val="0"/>
                        </a:spcAft>
                        <a:buNone/>
                      </a:pPr>
                      <a:r>
                        <a:rPr lang="en-US" sz="1600" b="0" i="1" strike="noStrike" dirty="0">
                          <a:solidFill>
                            <a:srgbClr val="000000"/>
                          </a:solidFill>
                          <a:latin typeface="Calibri"/>
                          <a:ea typeface="Calibri"/>
                          <a:cs typeface="Calibri"/>
                          <a:sym typeface="Calibri"/>
                        </a:rPr>
                        <a:t>Generic tasks of a process owner applied in the context of SACM</a:t>
                      </a:r>
                      <a:endParaRPr sz="1800" b="0" strike="noStrike" dirty="0">
                        <a:solidFill>
                          <a:srgbClr val="000000"/>
                        </a:solidFill>
                        <a:latin typeface="Wingdings" panose="05000000000000000000" pitchFamily="2" charset="2"/>
                        <a:ea typeface="Arial"/>
                        <a:cs typeface="Arial"/>
                        <a:sym typeface="Arial"/>
                      </a:endParaRPr>
                    </a:p>
                  </a:txBody>
                  <a:tcPr marL="91450" marR="91450" marT="45725" marB="45725">
                    <a:lnL w="12225" cap="flat" cmpd="sng">
                      <a:solidFill>
                        <a:srgbClr val="FFFFFF"/>
                      </a:solidFill>
                      <a:prstDash val="solid"/>
                      <a:round/>
                      <a:headEnd type="none" w="sm" len="sm"/>
                      <a:tailEnd type="none" w="sm" len="sm"/>
                    </a:lnL>
                    <a:lnR w="12225" cap="flat" cmpd="sng">
                      <a:solidFill>
                        <a:srgbClr val="FFFFFF"/>
                      </a:solidFill>
                      <a:prstDash val="solid"/>
                      <a:round/>
                      <a:headEnd type="none" w="sm" len="sm"/>
                      <a:tailEnd type="none" w="sm" len="sm"/>
                    </a:lnR>
                    <a:lnT w="38150" cap="flat" cmpd="sng">
                      <a:solidFill>
                        <a:srgbClr val="FFFFFF"/>
                      </a:solidFill>
                      <a:prstDash val="solid"/>
                      <a:round/>
                      <a:headEnd type="none" w="sm" len="sm"/>
                      <a:tailEnd type="none" w="sm" len="sm"/>
                    </a:lnT>
                    <a:lnB w="12225" cap="flat" cmpd="sng">
                      <a:solidFill>
                        <a:srgbClr val="FFFFFF"/>
                      </a:solidFill>
                      <a:prstDash val="solid"/>
                      <a:round/>
                      <a:headEnd type="none" w="sm" len="sm"/>
                      <a:tailEnd type="none" w="sm" len="sm"/>
                    </a:lnB>
                    <a:solidFill>
                      <a:srgbClr val="D0D8E7"/>
                    </a:solidFill>
                  </a:tcPr>
                </a:tc>
                <a:tc>
                  <a:txBody>
                    <a:bodyPr/>
                    <a:lstStyle/>
                    <a:p>
                      <a:pPr marL="0" marR="0" lvl="0" indent="0" algn="l" rtl="0">
                        <a:lnSpc>
                          <a:spcPct val="100000"/>
                        </a:lnSpc>
                        <a:spcBef>
                          <a:spcPts val="0"/>
                        </a:spcBef>
                        <a:spcAft>
                          <a:spcPts val="0"/>
                        </a:spcAft>
                        <a:buNone/>
                      </a:pPr>
                      <a:r>
                        <a:rPr lang="en-US" sz="1600" b="0" strike="noStrike" dirty="0">
                          <a:solidFill>
                            <a:srgbClr val="000000"/>
                          </a:solidFill>
                          <a:latin typeface="Calibri"/>
                          <a:ea typeface="Calibri"/>
                          <a:cs typeface="Calibri"/>
                          <a:sym typeface="Calibri"/>
                        </a:rPr>
                        <a:t>1 in total</a:t>
                      </a:r>
                      <a:endParaRPr sz="1800" b="0" strike="noStrike" dirty="0">
                        <a:solidFill>
                          <a:srgbClr val="000000"/>
                        </a:solidFill>
                        <a:latin typeface="Wingdings" panose="05000000000000000000" pitchFamily="2" charset="2"/>
                        <a:ea typeface="Arial"/>
                        <a:cs typeface="Arial"/>
                        <a:sym typeface="Arial"/>
                      </a:endParaRPr>
                    </a:p>
                  </a:txBody>
                  <a:tcPr marL="91450" marR="91450" marT="45725" marB="45725">
                    <a:lnL w="12225" cap="flat" cmpd="sng">
                      <a:solidFill>
                        <a:srgbClr val="FFFFFF"/>
                      </a:solidFill>
                      <a:prstDash val="solid"/>
                      <a:round/>
                      <a:headEnd type="none" w="sm" len="sm"/>
                      <a:tailEnd type="none" w="sm" len="sm"/>
                    </a:lnL>
                    <a:lnR w="12225" cap="flat" cmpd="sng">
                      <a:solidFill>
                        <a:srgbClr val="FFFFFF"/>
                      </a:solidFill>
                      <a:prstDash val="solid"/>
                      <a:round/>
                      <a:headEnd type="none" w="sm" len="sm"/>
                      <a:tailEnd type="none" w="sm" len="sm"/>
                    </a:lnR>
                    <a:lnT w="38150" cap="flat" cmpd="sng">
                      <a:solidFill>
                        <a:srgbClr val="FFFFFF"/>
                      </a:solidFill>
                      <a:prstDash val="solid"/>
                      <a:round/>
                      <a:headEnd type="none" w="sm" len="sm"/>
                      <a:tailEnd type="none" w="sm" len="sm"/>
                    </a:lnT>
                    <a:lnB w="12225" cap="flat" cmpd="sng">
                      <a:solidFill>
                        <a:srgbClr val="FFFFFF"/>
                      </a:solidFill>
                      <a:prstDash val="solid"/>
                      <a:round/>
                      <a:headEnd type="none" w="sm" len="sm"/>
                      <a:tailEnd type="none" w="sm" len="sm"/>
                    </a:lnB>
                    <a:solidFill>
                      <a:srgbClr val="D0D8E7"/>
                    </a:solidFill>
                  </a:tcPr>
                </a:tc>
                <a:extLst>
                  <a:ext uri="{0D108BD9-81ED-4DB2-BD59-A6C34878D82A}">
                    <a16:rowId xmlns:a16="http://schemas.microsoft.com/office/drawing/2014/main" val="10001"/>
                  </a:ext>
                </a:extLst>
              </a:tr>
              <a:tr h="3110400">
                <a:tc>
                  <a:txBody>
                    <a:bodyPr/>
                    <a:lstStyle/>
                    <a:p>
                      <a:pPr marL="0" marR="0" lvl="0" indent="0" algn="l" rtl="0">
                        <a:lnSpc>
                          <a:spcPct val="100000"/>
                        </a:lnSpc>
                        <a:spcBef>
                          <a:spcPts val="0"/>
                        </a:spcBef>
                        <a:spcAft>
                          <a:spcPts val="0"/>
                        </a:spcAft>
                        <a:buNone/>
                      </a:pPr>
                      <a:r>
                        <a:rPr lang="en-US" sz="1600" b="0" strike="noStrike" dirty="0">
                          <a:solidFill>
                            <a:srgbClr val="000000"/>
                          </a:solidFill>
                          <a:latin typeface="Calibri"/>
                          <a:ea typeface="Calibri"/>
                          <a:cs typeface="Calibri"/>
                          <a:sym typeface="Calibri"/>
                        </a:rPr>
                        <a:t>Process manager SACM</a:t>
                      </a:r>
                      <a:endParaRPr sz="1800" b="0" strike="noStrike" dirty="0">
                        <a:solidFill>
                          <a:srgbClr val="000000"/>
                        </a:solidFill>
                        <a:latin typeface="Wingdings" panose="05000000000000000000" pitchFamily="2" charset="2"/>
                        <a:ea typeface="Arial"/>
                        <a:cs typeface="Arial"/>
                        <a:sym typeface="Arial"/>
                      </a:endParaRPr>
                    </a:p>
                  </a:txBody>
                  <a:tcPr marL="91450" marR="91450" marT="45725" marB="45725">
                    <a:lnL w="12225" cap="flat" cmpd="sng">
                      <a:solidFill>
                        <a:srgbClr val="FFFFFF"/>
                      </a:solidFill>
                      <a:prstDash val="solid"/>
                      <a:round/>
                      <a:headEnd type="none" w="sm" len="sm"/>
                      <a:tailEnd type="none" w="sm" len="sm"/>
                    </a:lnL>
                    <a:lnR w="12225" cap="flat" cmpd="sng">
                      <a:solidFill>
                        <a:srgbClr val="FFFFFF"/>
                      </a:solidFill>
                      <a:prstDash val="solid"/>
                      <a:round/>
                      <a:headEnd type="none" w="sm" len="sm"/>
                      <a:tailEnd type="none" w="sm" len="sm"/>
                    </a:lnR>
                    <a:lnT w="12225" cap="flat" cmpd="sng">
                      <a:solidFill>
                        <a:srgbClr val="FFFFFF"/>
                      </a:solidFill>
                      <a:prstDash val="solid"/>
                      <a:round/>
                      <a:headEnd type="none" w="sm" len="sm"/>
                      <a:tailEnd type="none" w="sm" len="sm"/>
                    </a:lnT>
                    <a:lnB w="12225" cap="flat" cmpd="sng">
                      <a:solidFill>
                        <a:srgbClr val="FFFFFF"/>
                      </a:solidFill>
                      <a:prstDash val="solid"/>
                      <a:round/>
                      <a:headEnd type="none" w="sm" len="sm"/>
                      <a:tailEnd type="none" w="sm" len="sm"/>
                    </a:lnB>
                    <a:solidFill>
                      <a:srgbClr val="E9ECF3"/>
                    </a:solidFill>
                  </a:tcPr>
                </a:tc>
                <a:tc>
                  <a:txBody>
                    <a:bodyPr/>
                    <a:lstStyle/>
                    <a:p>
                      <a:pPr marL="0" marR="0" lvl="0" indent="0" algn="l" rtl="0">
                        <a:lnSpc>
                          <a:spcPct val="100000"/>
                        </a:lnSpc>
                        <a:spcBef>
                          <a:spcPts val="0"/>
                        </a:spcBef>
                        <a:spcAft>
                          <a:spcPts val="0"/>
                        </a:spcAft>
                        <a:buNone/>
                      </a:pPr>
                      <a:r>
                        <a:rPr lang="en-US" sz="1600" b="0" i="1" strike="noStrike" dirty="0">
                          <a:solidFill>
                            <a:srgbClr val="000000"/>
                          </a:solidFill>
                          <a:latin typeface="Calibri"/>
                          <a:ea typeface="Calibri"/>
                          <a:cs typeface="Calibri"/>
                          <a:sym typeface="Calibri"/>
                        </a:rPr>
                        <a:t>Generic tasks of a process manager, plus:</a:t>
                      </a:r>
                      <a:endParaRPr sz="1800" b="0" strike="noStrike" dirty="0">
                        <a:solidFill>
                          <a:srgbClr val="000000"/>
                        </a:solidFill>
                        <a:latin typeface="Wingdings" panose="05000000000000000000" pitchFamily="2" charset="2"/>
                        <a:ea typeface="Arial"/>
                        <a:cs typeface="Arial"/>
                        <a:sym typeface="Arial"/>
                      </a:endParaRPr>
                    </a:p>
                    <a:p>
                      <a:pPr marL="285840" marR="0" lvl="0" indent="-285480" algn="l" rtl="0">
                        <a:lnSpc>
                          <a:spcPct val="100000"/>
                        </a:lnSpc>
                        <a:spcBef>
                          <a:spcPts val="0"/>
                        </a:spcBef>
                        <a:spcAft>
                          <a:spcPts val="0"/>
                        </a:spcAft>
                        <a:buClr>
                          <a:srgbClr val="000000"/>
                        </a:buClr>
                        <a:buSzPts val="1600"/>
                        <a:buFont typeface="Arial"/>
                        <a:buChar char="•"/>
                      </a:pPr>
                      <a:r>
                        <a:rPr lang="en-US" sz="1600" b="0" strike="noStrike" dirty="0">
                          <a:solidFill>
                            <a:srgbClr val="000000"/>
                          </a:solidFill>
                          <a:latin typeface="Calibri"/>
                          <a:ea typeface="Calibri"/>
                          <a:cs typeface="Calibri"/>
                          <a:sym typeface="Calibri"/>
                        </a:rPr>
                        <a:t>Identify service availability and continuity requirements</a:t>
                      </a:r>
                      <a:endParaRPr sz="1800" b="0" strike="noStrike" dirty="0">
                        <a:solidFill>
                          <a:srgbClr val="000000"/>
                        </a:solidFill>
                        <a:latin typeface="Wingdings" panose="05000000000000000000" pitchFamily="2" charset="2"/>
                        <a:ea typeface="Arial"/>
                        <a:cs typeface="Arial"/>
                        <a:sym typeface="Arial"/>
                      </a:endParaRPr>
                    </a:p>
                    <a:p>
                      <a:pPr marL="285840" marR="0" lvl="0" indent="-285480" algn="l" rtl="0">
                        <a:lnSpc>
                          <a:spcPct val="100000"/>
                        </a:lnSpc>
                        <a:spcBef>
                          <a:spcPts val="0"/>
                        </a:spcBef>
                        <a:spcAft>
                          <a:spcPts val="0"/>
                        </a:spcAft>
                        <a:buClr>
                          <a:srgbClr val="000000"/>
                        </a:buClr>
                        <a:buSzPts val="1600"/>
                        <a:buFont typeface="Arial"/>
                        <a:buChar char="•"/>
                      </a:pPr>
                      <a:r>
                        <a:rPr lang="en-US" sz="1600" b="0" strike="noStrike" dirty="0">
                          <a:solidFill>
                            <a:srgbClr val="000000"/>
                          </a:solidFill>
                          <a:latin typeface="Calibri"/>
                          <a:ea typeface="Calibri"/>
                          <a:cs typeface="Calibri"/>
                          <a:sym typeface="Calibri"/>
                        </a:rPr>
                        <a:t>Ensure that the input / contributions required to produce service availability and continuity plans are provided by relevant parties</a:t>
                      </a:r>
                      <a:endParaRPr sz="1800" b="0" strike="noStrike" dirty="0">
                        <a:solidFill>
                          <a:srgbClr val="000000"/>
                        </a:solidFill>
                        <a:latin typeface="Wingdings" panose="05000000000000000000" pitchFamily="2" charset="2"/>
                        <a:ea typeface="Arial"/>
                        <a:cs typeface="Arial"/>
                        <a:sym typeface="Arial"/>
                      </a:endParaRPr>
                    </a:p>
                    <a:p>
                      <a:pPr marL="285840" marR="0" lvl="0" indent="-285480" algn="l" rtl="0">
                        <a:lnSpc>
                          <a:spcPct val="100000"/>
                        </a:lnSpc>
                        <a:spcBef>
                          <a:spcPts val="0"/>
                        </a:spcBef>
                        <a:spcAft>
                          <a:spcPts val="0"/>
                        </a:spcAft>
                        <a:buClr>
                          <a:srgbClr val="000000"/>
                        </a:buClr>
                        <a:buSzPts val="1600"/>
                        <a:buFont typeface="Arial"/>
                        <a:buChar char="•"/>
                      </a:pPr>
                      <a:r>
                        <a:rPr lang="en-US" sz="1600" b="0" strike="noStrike" dirty="0">
                          <a:solidFill>
                            <a:srgbClr val="000000"/>
                          </a:solidFill>
                          <a:latin typeface="Calibri"/>
                          <a:ea typeface="Calibri"/>
                          <a:cs typeface="Calibri"/>
                          <a:sym typeface="Calibri"/>
                        </a:rPr>
                        <a:t>Produce, maintain and review all service availability and continuity plans regularly</a:t>
                      </a:r>
                      <a:endParaRPr sz="1800" b="0" strike="noStrike" dirty="0">
                        <a:solidFill>
                          <a:srgbClr val="000000"/>
                        </a:solidFill>
                        <a:latin typeface="Wingdings" panose="05000000000000000000" pitchFamily="2" charset="2"/>
                        <a:ea typeface="Arial"/>
                        <a:cs typeface="Arial"/>
                        <a:sym typeface="Arial"/>
                      </a:endParaRPr>
                    </a:p>
                    <a:p>
                      <a:pPr marL="285840" marR="0" lvl="0" indent="-285480" algn="l" rtl="0">
                        <a:lnSpc>
                          <a:spcPct val="100000"/>
                        </a:lnSpc>
                        <a:spcBef>
                          <a:spcPts val="0"/>
                        </a:spcBef>
                        <a:spcAft>
                          <a:spcPts val="0"/>
                        </a:spcAft>
                        <a:buClr>
                          <a:srgbClr val="000000"/>
                        </a:buClr>
                        <a:buSzPts val="1600"/>
                        <a:buFont typeface="Arial"/>
                        <a:buChar char="•"/>
                      </a:pPr>
                      <a:r>
                        <a:rPr lang="en-US" sz="1600" b="0" strike="noStrike" dirty="0">
                          <a:solidFill>
                            <a:srgbClr val="000000"/>
                          </a:solidFill>
                          <a:latin typeface="Calibri"/>
                          <a:ea typeface="Calibri"/>
                          <a:cs typeface="Calibri"/>
                          <a:sym typeface="Calibri"/>
                        </a:rPr>
                        <a:t>Ensure that measures to increase service availability and continuity (according to plans) are planned and implemented under the control of the change management process</a:t>
                      </a:r>
                      <a:endParaRPr sz="1800" b="0" strike="noStrike" dirty="0">
                        <a:solidFill>
                          <a:srgbClr val="000000"/>
                        </a:solidFill>
                        <a:latin typeface="Wingdings" panose="05000000000000000000" pitchFamily="2" charset="2"/>
                        <a:ea typeface="Arial"/>
                        <a:cs typeface="Arial"/>
                        <a:sym typeface="Arial"/>
                      </a:endParaRPr>
                    </a:p>
                    <a:p>
                      <a:pPr marL="285840" marR="0" lvl="0" indent="-285480" algn="l" rtl="0">
                        <a:lnSpc>
                          <a:spcPct val="100000"/>
                        </a:lnSpc>
                        <a:spcBef>
                          <a:spcPts val="0"/>
                        </a:spcBef>
                        <a:spcAft>
                          <a:spcPts val="0"/>
                        </a:spcAft>
                        <a:buClr>
                          <a:srgbClr val="000000"/>
                        </a:buClr>
                        <a:buSzPts val="1600"/>
                        <a:buFont typeface="Arial"/>
                        <a:buChar char="•"/>
                      </a:pPr>
                      <a:r>
                        <a:rPr lang="en-US" sz="1600" b="0" strike="noStrike" dirty="0">
                          <a:solidFill>
                            <a:srgbClr val="000000"/>
                          </a:solidFill>
                          <a:latin typeface="Calibri"/>
                          <a:ea typeface="Calibri"/>
                          <a:cs typeface="Calibri"/>
                          <a:sym typeface="Calibri"/>
                        </a:rPr>
                        <a:t>Act as a contact point in case of questions regarding service availability and continuity requirements and measures</a:t>
                      </a:r>
                      <a:endParaRPr sz="1800" b="0" strike="noStrike" dirty="0">
                        <a:solidFill>
                          <a:srgbClr val="000000"/>
                        </a:solidFill>
                        <a:latin typeface="Wingdings" panose="05000000000000000000" pitchFamily="2" charset="2"/>
                        <a:ea typeface="Arial"/>
                        <a:cs typeface="Arial"/>
                        <a:sym typeface="Arial"/>
                      </a:endParaRPr>
                    </a:p>
                  </a:txBody>
                  <a:tcPr marL="91450" marR="91450" marT="45725" marB="45725">
                    <a:lnL w="12225" cap="flat" cmpd="sng">
                      <a:solidFill>
                        <a:srgbClr val="FFFFFF"/>
                      </a:solidFill>
                      <a:prstDash val="solid"/>
                      <a:round/>
                      <a:headEnd type="none" w="sm" len="sm"/>
                      <a:tailEnd type="none" w="sm" len="sm"/>
                    </a:lnL>
                    <a:lnR w="12225" cap="flat" cmpd="sng">
                      <a:solidFill>
                        <a:srgbClr val="FFFFFF"/>
                      </a:solidFill>
                      <a:prstDash val="solid"/>
                      <a:round/>
                      <a:headEnd type="none" w="sm" len="sm"/>
                      <a:tailEnd type="none" w="sm" len="sm"/>
                    </a:lnR>
                    <a:lnT w="12225" cap="flat" cmpd="sng">
                      <a:solidFill>
                        <a:srgbClr val="FFFFFF"/>
                      </a:solidFill>
                      <a:prstDash val="solid"/>
                      <a:round/>
                      <a:headEnd type="none" w="sm" len="sm"/>
                      <a:tailEnd type="none" w="sm" len="sm"/>
                    </a:lnT>
                    <a:lnB w="12225" cap="flat" cmpd="sng">
                      <a:solidFill>
                        <a:srgbClr val="FFFFFF"/>
                      </a:solidFill>
                      <a:prstDash val="solid"/>
                      <a:round/>
                      <a:headEnd type="none" w="sm" len="sm"/>
                      <a:tailEnd type="none" w="sm" len="sm"/>
                    </a:lnB>
                    <a:solidFill>
                      <a:srgbClr val="E9ECF3"/>
                    </a:solidFill>
                  </a:tcPr>
                </a:tc>
                <a:tc>
                  <a:txBody>
                    <a:bodyPr/>
                    <a:lstStyle/>
                    <a:p>
                      <a:pPr marL="0" marR="0" lvl="0" indent="0" algn="l" rtl="0">
                        <a:lnSpc>
                          <a:spcPct val="100000"/>
                        </a:lnSpc>
                        <a:spcBef>
                          <a:spcPts val="0"/>
                        </a:spcBef>
                        <a:spcAft>
                          <a:spcPts val="0"/>
                        </a:spcAft>
                        <a:buNone/>
                      </a:pPr>
                      <a:r>
                        <a:rPr lang="en-US" sz="1600" b="0" strike="noStrike" dirty="0">
                          <a:solidFill>
                            <a:srgbClr val="000000"/>
                          </a:solidFill>
                          <a:latin typeface="Calibri"/>
                          <a:ea typeface="Calibri"/>
                          <a:cs typeface="Calibri"/>
                          <a:sym typeface="Calibri"/>
                        </a:rPr>
                        <a:t>1 in total</a:t>
                      </a:r>
                      <a:endParaRPr sz="1800" b="0" strike="noStrike" dirty="0">
                        <a:solidFill>
                          <a:srgbClr val="000000"/>
                        </a:solidFill>
                        <a:latin typeface="Wingdings" panose="05000000000000000000" pitchFamily="2" charset="2"/>
                        <a:ea typeface="Arial"/>
                        <a:cs typeface="Arial"/>
                        <a:sym typeface="Arial"/>
                      </a:endParaRPr>
                    </a:p>
                  </a:txBody>
                  <a:tcPr marL="91450" marR="91450" marT="45725" marB="45725">
                    <a:lnL w="12225" cap="flat" cmpd="sng">
                      <a:solidFill>
                        <a:srgbClr val="FFFFFF"/>
                      </a:solidFill>
                      <a:prstDash val="solid"/>
                      <a:round/>
                      <a:headEnd type="none" w="sm" len="sm"/>
                      <a:tailEnd type="none" w="sm" len="sm"/>
                    </a:lnL>
                    <a:lnR w="12225" cap="flat" cmpd="sng">
                      <a:solidFill>
                        <a:srgbClr val="FFFFFF"/>
                      </a:solidFill>
                      <a:prstDash val="solid"/>
                      <a:round/>
                      <a:headEnd type="none" w="sm" len="sm"/>
                      <a:tailEnd type="none" w="sm" len="sm"/>
                    </a:lnR>
                    <a:lnT w="12225" cap="flat" cmpd="sng">
                      <a:solidFill>
                        <a:srgbClr val="FFFFFF"/>
                      </a:solidFill>
                      <a:prstDash val="solid"/>
                      <a:round/>
                      <a:headEnd type="none" w="sm" len="sm"/>
                      <a:tailEnd type="none" w="sm" len="sm"/>
                    </a:lnT>
                    <a:lnB w="12225" cap="flat" cmpd="sng">
                      <a:solidFill>
                        <a:srgbClr val="FFFFFF"/>
                      </a:solidFill>
                      <a:prstDash val="solid"/>
                      <a:round/>
                      <a:headEnd type="none" w="sm" len="sm"/>
                      <a:tailEnd type="none" w="sm" len="sm"/>
                    </a:lnB>
                    <a:solidFill>
                      <a:srgbClr val="E9ECF3"/>
                    </a:solidFill>
                  </a:tcPr>
                </a:tc>
                <a:extLst>
                  <a:ext uri="{0D108BD9-81ED-4DB2-BD59-A6C34878D82A}">
                    <a16:rowId xmlns:a16="http://schemas.microsoft.com/office/drawing/2014/main" val="10002"/>
                  </a:ext>
                </a:extLst>
              </a:tr>
            </a:tbl>
          </a:graphicData>
        </a:graphic>
      </p:graphicFrame>
    </p:spTree>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Shape 1434"/>
        <p:cNvGrpSpPr/>
        <p:nvPr/>
      </p:nvGrpSpPr>
      <p:grpSpPr>
        <a:xfrm>
          <a:off x="0" y="0"/>
          <a:ext cx="0" cy="0"/>
          <a:chOff x="0" y="0"/>
          <a:chExt cx="0" cy="0"/>
        </a:xfrm>
      </p:grpSpPr>
      <p:sp>
        <p:nvSpPr>
          <p:cNvPr id="1435" name="Google Shape;1435;p113"/>
          <p:cNvSpPr txBox="1">
            <a:spLocks noGrp="1"/>
          </p:cNvSpPr>
          <p:nvPr>
            <p:ph type="title"/>
          </p:nvPr>
        </p:nvSpPr>
        <p:spPr>
          <a:xfrm>
            <a:off x="609601" y="274641"/>
            <a:ext cx="9058101" cy="1047859"/>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205595"/>
              </a:buClr>
              <a:buSzPts val="3200"/>
              <a:buFont typeface="Calibri"/>
              <a:buNone/>
            </a:pPr>
            <a:r>
              <a:rPr lang="en-US">
                <a:latin typeface="Calibri" panose="020F0502020204030204" pitchFamily="34" charset="0"/>
                <a:ea typeface="Calibri" panose="020F0502020204030204" pitchFamily="34" charset="0"/>
                <a:cs typeface="Calibri" panose="020F0502020204030204" pitchFamily="34" charset="0"/>
              </a:rPr>
              <a:t>SACM: Roles</a:t>
            </a:r>
            <a:r>
              <a:rPr lang="en-US" sz="3200">
                <a:solidFill>
                  <a:srgbClr val="7F7F7F"/>
                </a:solidFill>
                <a:latin typeface="Calibri" panose="020F0502020204030204" pitchFamily="34" charset="0"/>
                <a:ea typeface="Calibri" panose="020F0502020204030204" pitchFamily="34" charset="0"/>
                <a:cs typeface="Calibri" panose="020F0502020204030204" pitchFamily="34" charset="0"/>
              </a:rPr>
              <a:t> </a:t>
            </a:r>
            <a:r>
              <a:rPr lang="en-US" sz="2000">
                <a:solidFill>
                  <a:srgbClr val="7F7F7F"/>
                </a:solidFill>
                <a:latin typeface="Calibri" panose="020F0502020204030204" pitchFamily="34" charset="0"/>
                <a:ea typeface="Calibri" panose="020F0502020204030204" pitchFamily="34" charset="0"/>
                <a:cs typeface="Calibri" panose="020F0502020204030204" pitchFamily="34" charset="0"/>
              </a:rPr>
              <a:t>according to </a:t>
            </a:r>
            <a:r>
              <a:rPr lang="en-US" sz="2000" b="1">
                <a:solidFill>
                  <a:srgbClr val="7F7F7F"/>
                </a:solidFill>
                <a:latin typeface="Calibri" panose="020F0502020204030204" pitchFamily="34" charset="0"/>
                <a:ea typeface="Calibri" panose="020F0502020204030204" pitchFamily="34" charset="0"/>
                <a:cs typeface="Calibri" panose="020F0502020204030204" pitchFamily="34" charset="0"/>
              </a:rPr>
              <a:t>FitSM-3</a:t>
            </a:r>
            <a:endParaRPr>
              <a:latin typeface="Calibri" panose="020F0502020204030204" pitchFamily="34" charset="0"/>
              <a:ea typeface="Calibri" panose="020F0502020204030204" pitchFamily="34" charset="0"/>
              <a:cs typeface="Calibri" panose="020F0502020204030204" pitchFamily="34" charset="0"/>
            </a:endParaRPr>
          </a:p>
        </p:txBody>
      </p:sp>
      <p:sp>
        <p:nvSpPr>
          <p:cNvPr id="1436" name="Google Shape;1436;p113"/>
          <p:cNvSpPr txBox="1">
            <a:spLocks noGrp="1"/>
          </p:cNvSpPr>
          <p:nvPr>
            <p:ph type="sldNum" idx="12"/>
          </p:nvPr>
        </p:nvSpPr>
        <p:spPr>
          <a:xfrm>
            <a:off x="8737600" y="643052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123</a:t>
            </a:fld>
            <a:endParaRPr/>
          </a:p>
        </p:txBody>
      </p:sp>
      <p:graphicFrame>
        <p:nvGraphicFramePr>
          <p:cNvPr id="1437" name="Google Shape;1437;p113"/>
          <p:cNvGraphicFramePr/>
          <p:nvPr/>
        </p:nvGraphicFramePr>
        <p:xfrm>
          <a:off x="1981200" y="1697040"/>
          <a:ext cx="8229250" cy="4267220"/>
        </p:xfrm>
        <a:graphic>
          <a:graphicData uri="http://schemas.openxmlformats.org/drawingml/2006/table">
            <a:tbl>
              <a:tblPr>
                <a:noFill/>
                <a:tableStyleId>{B7C923D3-F65D-4894-B679-2D3CD31ECE08}</a:tableStyleId>
              </a:tblPr>
              <a:tblGrid>
                <a:gridCol w="1807200">
                  <a:extLst>
                    <a:ext uri="{9D8B030D-6E8A-4147-A177-3AD203B41FA5}">
                      <a16:colId xmlns:a16="http://schemas.microsoft.com/office/drawing/2014/main" val="20000"/>
                    </a:ext>
                  </a:extLst>
                </a:gridCol>
                <a:gridCol w="4516925">
                  <a:extLst>
                    <a:ext uri="{9D8B030D-6E8A-4147-A177-3AD203B41FA5}">
                      <a16:colId xmlns:a16="http://schemas.microsoft.com/office/drawing/2014/main" val="20001"/>
                    </a:ext>
                  </a:extLst>
                </a:gridCol>
                <a:gridCol w="1905125">
                  <a:extLst>
                    <a:ext uri="{9D8B030D-6E8A-4147-A177-3AD203B41FA5}">
                      <a16:colId xmlns:a16="http://schemas.microsoft.com/office/drawing/2014/main" val="20002"/>
                    </a:ext>
                  </a:extLst>
                </a:gridCol>
              </a:tblGrid>
              <a:tr h="445325">
                <a:tc>
                  <a:txBody>
                    <a:bodyPr/>
                    <a:lstStyle/>
                    <a:p>
                      <a:pPr marL="0" marR="0" lvl="0" indent="0" algn="l" rtl="0">
                        <a:lnSpc>
                          <a:spcPct val="100000"/>
                        </a:lnSpc>
                        <a:spcBef>
                          <a:spcPts val="0"/>
                        </a:spcBef>
                        <a:spcAft>
                          <a:spcPts val="0"/>
                        </a:spcAft>
                        <a:buNone/>
                      </a:pPr>
                      <a:r>
                        <a:rPr lang="en-US" sz="1800" b="1" strike="noStrike" dirty="0">
                          <a:solidFill>
                            <a:srgbClr val="FFFFFF"/>
                          </a:solidFill>
                          <a:latin typeface="Calibri"/>
                          <a:ea typeface="Calibri"/>
                          <a:cs typeface="Calibri"/>
                          <a:sym typeface="Calibri"/>
                        </a:rPr>
                        <a:t>Role</a:t>
                      </a:r>
                      <a:endParaRPr sz="1800" b="0" strike="noStrike" dirty="0">
                        <a:solidFill>
                          <a:srgbClr val="000000"/>
                        </a:solidFill>
                        <a:latin typeface="Wingdings" panose="05000000000000000000" pitchFamily="2" charset="2"/>
                        <a:ea typeface="Arial"/>
                        <a:cs typeface="Arial"/>
                        <a:sym typeface="Arial"/>
                      </a:endParaRPr>
                    </a:p>
                  </a:txBody>
                  <a:tcPr marL="91450" marR="91450" marT="45725" marB="45725">
                    <a:lnL w="12225" cap="flat" cmpd="sng">
                      <a:solidFill>
                        <a:srgbClr val="FFFFFF"/>
                      </a:solidFill>
                      <a:prstDash val="solid"/>
                      <a:round/>
                      <a:headEnd type="none" w="sm" len="sm"/>
                      <a:tailEnd type="none" w="sm" len="sm"/>
                    </a:lnL>
                    <a:lnR w="12225" cap="flat" cmpd="sng">
                      <a:solidFill>
                        <a:srgbClr val="FFFFFF"/>
                      </a:solidFill>
                      <a:prstDash val="solid"/>
                      <a:round/>
                      <a:headEnd type="none" w="sm" len="sm"/>
                      <a:tailEnd type="none" w="sm" len="sm"/>
                    </a:lnR>
                    <a:lnT w="12225" cap="flat" cmpd="sng">
                      <a:solidFill>
                        <a:srgbClr val="FFFFFF"/>
                      </a:solidFill>
                      <a:prstDash val="solid"/>
                      <a:round/>
                      <a:headEnd type="none" w="sm" len="sm"/>
                      <a:tailEnd type="none" w="sm" len="sm"/>
                    </a:lnT>
                    <a:lnB w="38150" cap="flat" cmpd="sng">
                      <a:solidFill>
                        <a:srgbClr val="FFFFFF"/>
                      </a:solidFill>
                      <a:prstDash val="solid"/>
                      <a:round/>
                      <a:headEnd type="none" w="sm" len="sm"/>
                      <a:tailEnd type="none" w="sm" len="sm"/>
                    </a:lnB>
                    <a:solidFill>
                      <a:srgbClr val="4F81BD"/>
                    </a:solidFill>
                  </a:tcPr>
                </a:tc>
                <a:tc>
                  <a:txBody>
                    <a:bodyPr/>
                    <a:lstStyle/>
                    <a:p>
                      <a:pPr marL="0" marR="0" lvl="0" indent="0" algn="l" rtl="0">
                        <a:lnSpc>
                          <a:spcPct val="100000"/>
                        </a:lnSpc>
                        <a:spcBef>
                          <a:spcPts val="0"/>
                        </a:spcBef>
                        <a:spcAft>
                          <a:spcPts val="0"/>
                        </a:spcAft>
                        <a:buNone/>
                      </a:pPr>
                      <a:r>
                        <a:rPr lang="en-US" sz="1800" b="1" strike="noStrike" dirty="0">
                          <a:solidFill>
                            <a:srgbClr val="FFFFFF"/>
                          </a:solidFill>
                          <a:latin typeface="Calibri"/>
                          <a:ea typeface="Calibri"/>
                          <a:cs typeface="Calibri"/>
                          <a:sym typeface="Calibri"/>
                        </a:rPr>
                        <a:t>Tasks</a:t>
                      </a:r>
                      <a:endParaRPr sz="1800" b="0" strike="noStrike" dirty="0">
                        <a:solidFill>
                          <a:srgbClr val="000000"/>
                        </a:solidFill>
                        <a:latin typeface="Wingdings" panose="05000000000000000000" pitchFamily="2" charset="2"/>
                        <a:ea typeface="Arial"/>
                        <a:cs typeface="Arial"/>
                        <a:sym typeface="Arial"/>
                      </a:endParaRPr>
                    </a:p>
                  </a:txBody>
                  <a:tcPr marL="91450" marR="91450" marT="45725" marB="45725">
                    <a:lnL w="12225" cap="flat" cmpd="sng">
                      <a:solidFill>
                        <a:srgbClr val="FFFFFF"/>
                      </a:solidFill>
                      <a:prstDash val="solid"/>
                      <a:round/>
                      <a:headEnd type="none" w="sm" len="sm"/>
                      <a:tailEnd type="none" w="sm" len="sm"/>
                    </a:lnL>
                    <a:lnR w="12225" cap="flat" cmpd="sng">
                      <a:solidFill>
                        <a:srgbClr val="FFFFFF"/>
                      </a:solidFill>
                      <a:prstDash val="solid"/>
                      <a:round/>
                      <a:headEnd type="none" w="sm" len="sm"/>
                      <a:tailEnd type="none" w="sm" len="sm"/>
                    </a:lnR>
                    <a:lnT w="12225" cap="flat" cmpd="sng">
                      <a:solidFill>
                        <a:srgbClr val="FFFFFF"/>
                      </a:solidFill>
                      <a:prstDash val="solid"/>
                      <a:round/>
                      <a:headEnd type="none" w="sm" len="sm"/>
                      <a:tailEnd type="none" w="sm" len="sm"/>
                    </a:lnT>
                    <a:lnB w="38150" cap="flat" cmpd="sng">
                      <a:solidFill>
                        <a:srgbClr val="FFFFFF"/>
                      </a:solidFill>
                      <a:prstDash val="solid"/>
                      <a:round/>
                      <a:headEnd type="none" w="sm" len="sm"/>
                      <a:tailEnd type="none" w="sm" len="sm"/>
                    </a:lnB>
                    <a:solidFill>
                      <a:srgbClr val="4F81BD"/>
                    </a:solidFill>
                  </a:tcPr>
                </a:tc>
                <a:tc>
                  <a:txBody>
                    <a:bodyPr/>
                    <a:lstStyle/>
                    <a:p>
                      <a:pPr marL="0" marR="0" lvl="0" indent="0" algn="l" rtl="0">
                        <a:lnSpc>
                          <a:spcPct val="100000"/>
                        </a:lnSpc>
                        <a:spcBef>
                          <a:spcPts val="0"/>
                        </a:spcBef>
                        <a:spcAft>
                          <a:spcPts val="0"/>
                        </a:spcAft>
                        <a:buNone/>
                      </a:pPr>
                      <a:r>
                        <a:rPr lang="en-US" sz="1400" b="1" strike="noStrike" dirty="0">
                          <a:solidFill>
                            <a:srgbClr val="FFFFFF"/>
                          </a:solidFill>
                          <a:latin typeface="Calibri"/>
                          <a:ea typeface="Calibri"/>
                          <a:cs typeface="Calibri"/>
                          <a:sym typeface="Calibri"/>
                        </a:rPr>
                        <a:t>Ca. number of persons performing this role</a:t>
                      </a:r>
                      <a:endParaRPr sz="1800" b="0" strike="noStrike" dirty="0">
                        <a:solidFill>
                          <a:srgbClr val="000000"/>
                        </a:solidFill>
                        <a:latin typeface="Wingdings" panose="05000000000000000000" pitchFamily="2" charset="2"/>
                        <a:ea typeface="Arial"/>
                        <a:cs typeface="Arial"/>
                        <a:sym typeface="Arial"/>
                      </a:endParaRPr>
                    </a:p>
                  </a:txBody>
                  <a:tcPr marL="91450" marR="91450" marT="45725" marB="45725">
                    <a:lnL w="12225" cap="flat" cmpd="sng">
                      <a:solidFill>
                        <a:srgbClr val="FFFFFF"/>
                      </a:solidFill>
                      <a:prstDash val="solid"/>
                      <a:round/>
                      <a:headEnd type="none" w="sm" len="sm"/>
                      <a:tailEnd type="none" w="sm" len="sm"/>
                    </a:lnL>
                    <a:lnR w="12225" cap="flat" cmpd="sng">
                      <a:solidFill>
                        <a:srgbClr val="FFFFFF"/>
                      </a:solidFill>
                      <a:prstDash val="solid"/>
                      <a:round/>
                      <a:headEnd type="none" w="sm" len="sm"/>
                      <a:tailEnd type="none" w="sm" len="sm"/>
                    </a:lnR>
                    <a:lnT w="12225" cap="flat" cmpd="sng">
                      <a:solidFill>
                        <a:srgbClr val="FFFFFF"/>
                      </a:solidFill>
                      <a:prstDash val="solid"/>
                      <a:round/>
                      <a:headEnd type="none" w="sm" len="sm"/>
                      <a:tailEnd type="none" w="sm" len="sm"/>
                    </a:lnT>
                    <a:lnB w="38150" cap="flat" cmpd="sng">
                      <a:solidFill>
                        <a:srgbClr val="FFFFFF"/>
                      </a:solidFill>
                      <a:prstDash val="solid"/>
                      <a:round/>
                      <a:headEnd type="none" w="sm" len="sm"/>
                      <a:tailEnd type="none" w="sm" len="sm"/>
                    </a:lnB>
                    <a:solidFill>
                      <a:srgbClr val="4F81BD"/>
                    </a:solidFill>
                  </a:tcPr>
                </a:tc>
                <a:extLst>
                  <a:ext uri="{0D108BD9-81ED-4DB2-BD59-A6C34878D82A}">
                    <a16:rowId xmlns:a16="http://schemas.microsoft.com/office/drawing/2014/main" val="10000"/>
                  </a:ext>
                </a:extLst>
              </a:tr>
              <a:tr h="3110400">
                <a:tc>
                  <a:txBody>
                    <a:bodyPr/>
                    <a:lstStyle/>
                    <a:p>
                      <a:pPr marL="0" marR="0" lvl="0" indent="0" algn="l" rtl="0">
                        <a:lnSpc>
                          <a:spcPct val="100000"/>
                        </a:lnSpc>
                        <a:spcBef>
                          <a:spcPts val="0"/>
                        </a:spcBef>
                        <a:spcAft>
                          <a:spcPts val="0"/>
                        </a:spcAft>
                        <a:buNone/>
                      </a:pPr>
                      <a:r>
                        <a:rPr lang="en-US" sz="1600" b="0" strike="noStrike" dirty="0">
                          <a:solidFill>
                            <a:srgbClr val="000000"/>
                          </a:solidFill>
                          <a:latin typeface="Calibri"/>
                          <a:ea typeface="Calibri"/>
                          <a:cs typeface="Calibri"/>
                          <a:sym typeface="Calibri"/>
                        </a:rPr>
                        <a:t>Availability plan owner / continuity plan owner</a:t>
                      </a:r>
                      <a:endParaRPr sz="1800" b="0" strike="noStrike" dirty="0">
                        <a:solidFill>
                          <a:srgbClr val="000000"/>
                        </a:solidFill>
                        <a:latin typeface="Wingdings" panose="05000000000000000000" pitchFamily="2" charset="2"/>
                        <a:ea typeface="Arial"/>
                        <a:cs typeface="Arial"/>
                        <a:sym typeface="Arial"/>
                      </a:endParaRPr>
                    </a:p>
                  </a:txBody>
                  <a:tcPr marL="91450" marR="91450" marT="45725" marB="45725">
                    <a:lnL w="12225" cap="flat" cmpd="sng">
                      <a:solidFill>
                        <a:srgbClr val="FFFFFF"/>
                      </a:solidFill>
                      <a:prstDash val="solid"/>
                      <a:round/>
                      <a:headEnd type="none" w="sm" len="sm"/>
                      <a:tailEnd type="none" w="sm" len="sm"/>
                    </a:lnL>
                    <a:lnR w="12225" cap="flat" cmpd="sng">
                      <a:solidFill>
                        <a:srgbClr val="FFFFFF"/>
                      </a:solidFill>
                      <a:prstDash val="solid"/>
                      <a:round/>
                      <a:headEnd type="none" w="sm" len="sm"/>
                      <a:tailEnd type="none" w="sm" len="sm"/>
                    </a:lnR>
                    <a:lnT w="38150" cap="flat" cmpd="sng">
                      <a:solidFill>
                        <a:srgbClr val="FFFFFF"/>
                      </a:solidFill>
                      <a:prstDash val="solid"/>
                      <a:round/>
                      <a:headEnd type="none" w="sm" len="sm"/>
                      <a:tailEnd type="none" w="sm" len="sm"/>
                    </a:lnT>
                    <a:lnB w="12225" cap="flat" cmpd="sng">
                      <a:solidFill>
                        <a:srgbClr val="FFFFFF"/>
                      </a:solidFill>
                      <a:prstDash val="solid"/>
                      <a:round/>
                      <a:headEnd type="none" w="sm" len="sm"/>
                      <a:tailEnd type="none" w="sm" len="sm"/>
                    </a:lnB>
                    <a:solidFill>
                      <a:srgbClr val="D0D8E7"/>
                    </a:solidFill>
                  </a:tcPr>
                </a:tc>
                <a:tc>
                  <a:txBody>
                    <a:bodyPr/>
                    <a:lstStyle/>
                    <a:p>
                      <a:pPr marL="285840" marR="0" lvl="0" indent="-285480" algn="l" rtl="0">
                        <a:lnSpc>
                          <a:spcPct val="100000"/>
                        </a:lnSpc>
                        <a:spcBef>
                          <a:spcPts val="0"/>
                        </a:spcBef>
                        <a:spcAft>
                          <a:spcPts val="0"/>
                        </a:spcAft>
                        <a:buClr>
                          <a:srgbClr val="000000"/>
                        </a:buClr>
                        <a:buSzPts val="1600"/>
                        <a:buFont typeface="Arial"/>
                        <a:buChar char="•"/>
                      </a:pPr>
                      <a:r>
                        <a:rPr lang="en-US" sz="1600" b="0" strike="noStrike" dirty="0">
                          <a:solidFill>
                            <a:srgbClr val="000000"/>
                          </a:solidFill>
                          <a:latin typeface="Calibri"/>
                          <a:ea typeface="Calibri"/>
                          <a:cs typeface="Calibri"/>
                          <a:sym typeface="Calibri"/>
                        </a:rPr>
                        <a:t>Create and maintain the availability or continuity  plan under his/her ownership</a:t>
                      </a:r>
                      <a:endParaRPr sz="1800" b="0" strike="noStrike" dirty="0">
                        <a:solidFill>
                          <a:srgbClr val="000000"/>
                        </a:solidFill>
                        <a:latin typeface="Wingdings" panose="05000000000000000000" pitchFamily="2" charset="2"/>
                        <a:ea typeface="Arial"/>
                        <a:cs typeface="Arial"/>
                        <a:sym typeface="Arial"/>
                      </a:endParaRPr>
                    </a:p>
                    <a:p>
                      <a:pPr marL="285840" marR="0" lvl="0" indent="-285480" algn="l" rtl="0">
                        <a:lnSpc>
                          <a:spcPct val="100000"/>
                        </a:lnSpc>
                        <a:spcBef>
                          <a:spcPts val="0"/>
                        </a:spcBef>
                        <a:spcAft>
                          <a:spcPts val="0"/>
                        </a:spcAft>
                        <a:buClr>
                          <a:srgbClr val="000000"/>
                        </a:buClr>
                        <a:buSzPts val="1600"/>
                        <a:buFont typeface="Arial"/>
                        <a:buChar char="•"/>
                      </a:pPr>
                      <a:r>
                        <a:rPr lang="en-US" sz="1600" b="0" strike="noStrike" dirty="0">
                          <a:solidFill>
                            <a:srgbClr val="000000"/>
                          </a:solidFill>
                          <a:latin typeface="Calibri"/>
                          <a:ea typeface="Calibri"/>
                          <a:cs typeface="Calibri"/>
                          <a:sym typeface="Calibri"/>
                        </a:rPr>
                        <a:t>Ensure that relevant stakeholders in the context of the plan are consulted and informed when creating, updating or implementing the plan</a:t>
                      </a:r>
                      <a:endParaRPr sz="1800" b="0" strike="noStrike" dirty="0">
                        <a:solidFill>
                          <a:srgbClr val="000000"/>
                        </a:solidFill>
                        <a:latin typeface="Wingdings" panose="05000000000000000000" pitchFamily="2" charset="2"/>
                        <a:ea typeface="Arial"/>
                        <a:cs typeface="Arial"/>
                        <a:sym typeface="Arial"/>
                      </a:endParaRPr>
                    </a:p>
                    <a:p>
                      <a:pPr marL="285840" marR="0" lvl="0" indent="-285480" algn="l" rtl="0">
                        <a:lnSpc>
                          <a:spcPct val="100000"/>
                        </a:lnSpc>
                        <a:spcBef>
                          <a:spcPts val="0"/>
                        </a:spcBef>
                        <a:spcAft>
                          <a:spcPts val="0"/>
                        </a:spcAft>
                        <a:buClr>
                          <a:srgbClr val="000000"/>
                        </a:buClr>
                        <a:buSzPts val="1600"/>
                        <a:buFont typeface="Arial"/>
                        <a:buChar char="•"/>
                      </a:pPr>
                      <a:r>
                        <a:rPr lang="en-US" sz="1600" b="0" strike="noStrike" dirty="0">
                          <a:solidFill>
                            <a:srgbClr val="000000"/>
                          </a:solidFill>
                          <a:latin typeface="Calibri"/>
                          <a:ea typeface="Calibri"/>
                          <a:cs typeface="Calibri"/>
                          <a:sym typeface="Calibri"/>
                        </a:rPr>
                        <a:t>Ensure the plan and any updates to it are approved according by relevant authorities</a:t>
                      </a:r>
                      <a:endParaRPr sz="1800" b="0" strike="noStrike" dirty="0">
                        <a:solidFill>
                          <a:srgbClr val="000000"/>
                        </a:solidFill>
                        <a:latin typeface="Wingdings" panose="05000000000000000000" pitchFamily="2" charset="2"/>
                        <a:ea typeface="Arial"/>
                        <a:cs typeface="Arial"/>
                        <a:sym typeface="Arial"/>
                      </a:endParaRPr>
                    </a:p>
                    <a:p>
                      <a:pPr marL="285840" marR="0" lvl="0" indent="-285480" algn="l" rtl="0">
                        <a:lnSpc>
                          <a:spcPct val="100000"/>
                        </a:lnSpc>
                        <a:spcBef>
                          <a:spcPts val="0"/>
                        </a:spcBef>
                        <a:spcAft>
                          <a:spcPts val="0"/>
                        </a:spcAft>
                        <a:buClr>
                          <a:srgbClr val="000000"/>
                        </a:buClr>
                        <a:buSzPts val="1600"/>
                        <a:buFont typeface="Arial"/>
                        <a:buChar char="•"/>
                      </a:pPr>
                      <a:r>
                        <a:rPr lang="en-US" sz="1600" b="0" strike="noStrike" dirty="0">
                          <a:solidFill>
                            <a:srgbClr val="000000"/>
                          </a:solidFill>
                          <a:latin typeface="Calibri"/>
                          <a:ea typeface="Calibri"/>
                          <a:cs typeface="Calibri"/>
                          <a:sym typeface="Calibri"/>
                        </a:rPr>
                        <a:t>Based on the contents of the final / approved plan, raise requests for changes or trigger the continual service improvement process as required</a:t>
                      </a:r>
                      <a:endParaRPr sz="1800" b="0" strike="noStrike" dirty="0">
                        <a:solidFill>
                          <a:srgbClr val="000000"/>
                        </a:solidFill>
                        <a:latin typeface="Wingdings" panose="05000000000000000000" pitchFamily="2" charset="2"/>
                        <a:ea typeface="Arial"/>
                        <a:cs typeface="Arial"/>
                        <a:sym typeface="Arial"/>
                      </a:endParaRPr>
                    </a:p>
                    <a:p>
                      <a:pPr marL="285840" marR="0" lvl="0" indent="-285480" algn="l" rtl="0">
                        <a:lnSpc>
                          <a:spcPct val="100000"/>
                        </a:lnSpc>
                        <a:spcBef>
                          <a:spcPts val="0"/>
                        </a:spcBef>
                        <a:spcAft>
                          <a:spcPts val="0"/>
                        </a:spcAft>
                        <a:buClr>
                          <a:srgbClr val="000000"/>
                        </a:buClr>
                        <a:buSzPts val="1600"/>
                        <a:buFont typeface="Arial"/>
                        <a:buChar char="•"/>
                      </a:pPr>
                      <a:r>
                        <a:rPr lang="en-US" sz="1600" b="0" strike="noStrike" dirty="0">
                          <a:solidFill>
                            <a:srgbClr val="000000"/>
                          </a:solidFill>
                          <a:latin typeface="Calibri"/>
                          <a:ea typeface="Calibri"/>
                          <a:cs typeface="Calibri"/>
                          <a:sym typeface="Calibri"/>
                        </a:rPr>
                        <a:t>In case of a continuity plan: Ensure that the needs for testing the plan are identified and tests of preventive or reactive measures are performed regularly</a:t>
                      </a:r>
                      <a:endParaRPr sz="1800" b="0" strike="noStrike" dirty="0">
                        <a:solidFill>
                          <a:srgbClr val="000000"/>
                        </a:solidFill>
                        <a:latin typeface="Wingdings" panose="05000000000000000000" pitchFamily="2" charset="2"/>
                        <a:ea typeface="Arial"/>
                        <a:cs typeface="Arial"/>
                        <a:sym typeface="Arial"/>
                      </a:endParaRPr>
                    </a:p>
                  </a:txBody>
                  <a:tcPr marL="91450" marR="91450" marT="45725" marB="45725">
                    <a:lnL w="12225" cap="flat" cmpd="sng">
                      <a:solidFill>
                        <a:srgbClr val="FFFFFF"/>
                      </a:solidFill>
                      <a:prstDash val="solid"/>
                      <a:round/>
                      <a:headEnd type="none" w="sm" len="sm"/>
                      <a:tailEnd type="none" w="sm" len="sm"/>
                    </a:lnL>
                    <a:lnR w="12225" cap="flat" cmpd="sng">
                      <a:solidFill>
                        <a:srgbClr val="FFFFFF"/>
                      </a:solidFill>
                      <a:prstDash val="solid"/>
                      <a:round/>
                      <a:headEnd type="none" w="sm" len="sm"/>
                      <a:tailEnd type="none" w="sm" len="sm"/>
                    </a:lnR>
                    <a:lnT w="38150" cap="flat" cmpd="sng">
                      <a:solidFill>
                        <a:srgbClr val="FFFFFF"/>
                      </a:solidFill>
                      <a:prstDash val="solid"/>
                      <a:round/>
                      <a:headEnd type="none" w="sm" len="sm"/>
                      <a:tailEnd type="none" w="sm" len="sm"/>
                    </a:lnT>
                    <a:lnB w="12225" cap="flat" cmpd="sng">
                      <a:solidFill>
                        <a:srgbClr val="FFFFFF"/>
                      </a:solidFill>
                      <a:prstDash val="solid"/>
                      <a:round/>
                      <a:headEnd type="none" w="sm" len="sm"/>
                      <a:tailEnd type="none" w="sm" len="sm"/>
                    </a:lnB>
                    <a:solidFill>
                      <a:srgbClr val="D0D8E7"/>
                    </a:solidFill>
                  </a:tcPr>
                </a:tc>
                <a:tc>
                  <a:txBody>
                    <a:bodyPr/>
                    <a:lstStyle/>
                    <a:p>
                      <a:pPr marL="0" marR="0" lvl="0" indent="0" algn="l" rtl="0">
                        <a:lnSpc>
                          <a:spcPct val="100000"/>
                        </a:lnSpc>
                        <a:spcBef>
                          <a:spcPts val="0"/>
                        </a:spcBef>
                        <a:spcAft>
                          <a:spcPts val="0"/>
                        </a:spcAft>
                        <a:buNone/>
                      </a:pPr>
                      <a:r>
                        <a:rPr lang="en-US" sz="1600" b="0" strike="noStrike" dirty="0">
                          <a:solidFill>
                            <a:srgbClr val="000000"/>
                          </a:solidFill>
                          <a:latin typeface="Calibri"/>
                          <a:ea typeface="Calibri"/>
                          <a:cs typeface="Calibri"/>
                          <a:sym typeface="Calibri"/>
                        </a:rPr>
                        <a:t>1 per availability plan / continuity plan</a:t>
                      </a:r>
                      <a:endParaRPr sz="1800" b="0" strike="noStrike" dirty="0">
                        <a:solidFill>
                          <a:srgbClr val="000000"/>
                        </a:solidFill>
                        <a:latin typeface="Wingdings" panose="05000000000000000000" pitchFamily="2" charset="2"/>
                        <a:ea typeface="Arial"/>
                        <a:cs typeface="Arial"/>
                        <a:sym typeface="Arial"/>
                      </a:endParaRPr>
                    </a:p>
                  </a:txBody>
                  <a:tcPr marL="91450" marR="91450" marT="45725" marB="45725">
                    <a:lnL w="12225" cap="flat" cmpd="sng">
                      <a:solidFill>
                        <a:srgbClr val="FFFFFF"/>
                      </a:solidFill>
                      <a:prstDash val="solid"/>
                      <a:round/>
                      <a:headEnd type="none" w="sm" len="sm"/>
                      <a:tailEnd type="none" w="sm" len="sm"/>
                    </a:lnL>
                    <a:lnR w="12225" cap="flat" cmpd="sng">
                      <a:solidFill>
                        <a:srgbClr val="FFFFFF"/>
                      </a:solidFill>
                      <a:prstDash val="solid"/>
                      <a:round/>
                      <a:headEnd type="none" w="sm" len="sm"/>
                      <a:tailEnd type="none" w="sm" len="sm"/>
                    </a:lnR>
                    <a:lnT w="38150" cap="flat" cmpd="sng">
                      <a:solidFill>
                        <a:srgbClr val="FFFFFF"/>
                      </a:solidFill>
                      <a:prstDash val="solid"/>
                      <a:round/>
                      <a:headEnd type="none" w="sm" len="sm"/>
                      <a:tailEnd type="none" w="sm" len="sm"/>
                    </a:lnT>
                    <a:lnB w="12225" cap="flat" cmpd="sng">
                      <a:solidFill>
                        <a:srgbClr val="FFFFFF"/>
                      </a:solidFill>
                      <a:prstDash val="solid"/>
                      <a:round/>
                      <a:headEnd type="none" w="sm" len="sm"/>
                      <a:tailEnd type="none" w="sm" len="sm"/>
                    </a:lnB>
                    <a:solidFill>
                      <a:srgbClr val="D0D8E7"/>
                    </a:solidFill>
                  </a:tcPr>
                </a:tc>
                <a:extLst>
                  <a:ext uri="{0D108BD9-81ED-4DB2-BD59-A6C34878D82A}">
                    <a16:rowId xmlns:a16="http://schemas.microsoft.com/office/drawing/2014/main" val="10001"/>
                  </a:ext>
                </a:extLst>
              </a:tr>
            </a:tbl>
          </a:graphicData>
        </a:graphic>
      </p:graphicFrame>
    </p:spTree>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Shape 948"/>
        <p:cNvGrpSpPr/>
        <p:nvPr/>
      </p:nvGrpSpPr>
      <p:grpSpPr>
        <a:xfrm>
          <a:off x="0" y="0"/>
          <a:ext cx="0" cy="0"/>
          <a:chOff x="0" y="0"/>
          <a:chExt cx="0" cy="0"/>
        </a:xfrm>
      </p:grpSpPr>
      <p:sp>
        <p:nvSpPr>
          <p:cNvPr id="949" name="Google Shape;949;p78"/>
          <p:cNvSpPr txBox="1">
            <a:spLocks noGrp="1"/>
          </p:cNvSpPr>
          <p:nvPr>
            <p:ph type="title"/>
          </p:nvPr>
        </p:nvSpPr>
        <p:spPr>
          <a:xfrm>
            <a:off x="609601" y="274641"/>
            <a:ext cx="9058101" cy="1047859"/>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205595"/>
              </a:buClr>
              <a:buSzPts val="3200"/>
              <a:buFont typeface="Calibri"/>
              <a:buNone/>
            </a:pPr>
            <a:r>
              <a:rPr lang="en-US" dirty="0">
                <a:latin typeface="Calibri" panose="020F0502020204030204" pitchFamily="34" charset="0"/>
                <a:ea typeface="Calibri" panose="020F0502020204030204" pitchFamily="34" charset="0"/>
                <a:cs typeface="Calibri" panose="020F0502020204030204" pitchFamily="34" charset="0"/>
              </a:rPr>
              <a:t>SACM: Interfaces</a:t>
            </a:r>
            <a:r>
              <a:rPr lang="en-US" sz="3200" dirty="0">
                <a:solidFill>
                  <a:srgbClr val="7F7F7F"/>
                </a:solidFill>
                <a:latin typeface="Calibri" panose="020F0502020204030204" pitchFamily="34" charset="0"/>
                <a:ea typeface="Calibri" panose="020F0502020204030204" pitchFamily="34" charset="0"/>
                <a:cs typeface="Calibri" panose="020F0502020204030204" pitchFamily="34" charset="0"/>
              </a:rPr>
              <a:t> </a:t>
            </a:r>
            <a:r>
              <a:rPr lang="en-US" sz="2000" dirty="0">
                <a:solidFill>
                  <a:srgbClr val="7F7F7F"/>
                </a:solidFill>
                <a:latin typeface="Calibri" panose="020F0502020204030204" pitchFamily="34" charset="0"/>
                <a:ea typeface="Calibri" panose="020F0502020204030204" pitchFamily="34" charset="0"/>
                <a:cs typeface="Calibri" panose="020F0502020204030204" pitchFamily="34" charset="0"/>
              </a:rPr>
              <a:t>according to </a:t>
            </a:r>
            <a:r>
              <a:rPr lang="en-US" sz="2000" b="1" dirty="0">
                <a:solidFill>
                  <a:srgbClr val="7F7F7F"/>
                </a:solidFill>
                <a:latin typeface="Calibri" panose="020F0502020204030204" pitchFamily="34" charset="0"/>
                <a:ea typeface="Calibri" panose="020F0502020204030204" pitchFamily="34" charset="0"/>
                <a:cs typeface="Calibri" panose="020F0502020204030204" pitchFamily="34" charset="0"/>
              </a:rPr>
              <a:t>FitSM-2</a:t>
            </a:r>
            <a:endParaRPr dirty="0">
              <a:latin typeface="Calibri" panose="020F0502020204030204" pitchFamily="34" charset="0"/>
              <a:ea typeface="Calibri" panose="020F0502020204030204" pitchFamily="34" charset="0"/>
              <a:cs typeface="Calibri" panose="020F0502020204030204" pitchFamily="34" charset="0"/>
            </a:endParaRPr>
          </a:p>
        </p:txBody>
      </p:sp>
      <p:sp>
        <p:nvSpPr>
          <p:cNvPr id="951" name="Google Shape;951;p78"/>
          <p:cNvSpPr txBox="1">
            <a:spLocks noGrp="1"/>
          </p:cNvSpPr>
          <p:nvPr>
            <p:ph type="sldNum" idx="12"/>
          </p:nvPr>
        </p:nvSpPr>
        <p:spPr>
          <a:xfrm>
            <a:off x="8737600" y="643052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124</a:t>
            </a:fld>
            <a:endParaRPr/>
          </a:p>
        </p:txBody>
      </p:sp>
      <p:graphicFrame>
        <p:nvGraphicFramePr>
          <p:cNvPr id="2" name="Diagram 1">
            <a:extLst>
              <a:ext uri="{FF2B5EF4-FFF2-40B4-BE49-F238E27FC236}">
                <a16:creationId xmlns:a16="http://schemas.microsoft.com/office/drawing/2014/main" id="{02FE270F-FC16-0981-4CA4-5ED50F9DB85A}"/>
              </a:ext>
            </a:extLst>
          </p:cNvPr>
          <p:cNvGraphicFramePr/>
          <p:nvPr>
            <p:extLst>
              <p:ext uri="{D42A27DB-BD31-4B8C-83A1-F6EECF244321}">
                <p14:modId xmlns:p14="http://schemas.microsoft.com/office/powerpoint/2010/main" val="4292721382"/>
              </p:ext>
            </p:extLst>
          </p:nvPr>
        </p:nvGraphicFramePr>
        <p:xfrm>
          <a:off x="1426883" y="1701053"/>
          <a:ext cx="9902265" cy="44372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76569531"/>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Shape 1450"/>
        <p:cNvGrpSpPr/>
        <p:nvPr/>
      </p:nvGrpSpPr>
      <p:grpSpPr>
        <a:xfrm>
          <a:off x="0" y="0"/>
          <a:ext cx="0" cy="0"/>
          <a:chOff x="0" y="0"/>
          <a:chExt cx="0" cy="0"/>
        </a:xfrm>
      </p:grpSpPr>
      <p:sp>
        <p:nvSpPr>
          <p:cNvPr id="1451" name="Google Shape;1451;p115"/>
          <p:cNvSpPr txBox="1">
            <a:spLocks noGrp="1"/>
          </p:cNvSpPr>
          <p:nvPr>
            <p:ph type="ctrTitle"/>
          </p:nvPr>
        </p:nvSpPr>
        <p:spPr>
          <a:xfrm>
            <a:off x="914400" y="2130428"/>
            <a:ext cx="10363200" cy="14700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205595"/>
              </a:buClr>
              <a:buSzPts val="3200"/>
              <a:buFont typeface="Calibri"/>
              <a:buNone/>
            </a:pPr>
            <a:r>
              <a:rPr lang="en-US" b="1">
                <a:latin typeface="Calibri" panose="020F0502020204030204" pitchFamily="34" charset="0"/>
                <a:ea typeface="Calibri" panose="020F0502020204030204" pitchFamily="34" charset="0"/>
                <a:cs typeface="Calibri" panose="020F0502020204030204" pitchFamily="34" charset="0"/>
              </a:rPr>
              <a:t>Capacity Management (CAPM)</a:t>
            </a:r>
            <a:endParaRPr>
              <a:latin typeface="Calibri" panose="020F0502020204030204" pitchFamily="34" charset="0"/>
              <a:ea typeface="Calibri" panose="020F0502020204030204" pitchFamily="34" charset="0"/>
              <a:cs typeface="Calibri" panose="020F0502020204030204" pitchFamily="34" charset="0"/>
            </a:endParaRPr>
          </a:p>
        </p:txBody>
      </p:sp>
      <p:sp>
        <p:nvSpPr>
          <p:cNvPr id="1452" name="Google Shape;1452;p115"/>
          <p:cNvSpPr txBox="1">
            <a:spLocks noGrp="1"/>
          </p:cNvSpPr>
          <p:nvPr>
            <p:ph type="sldNum" idx="12"/>
          </p:nvPr>
        </p:nvSpPr>
        <p:spPr>
          <a:xfrm>
            <a:off x="8737600" y="643052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125</a:t>
            </a:fld>
            <a:endParaRPr/>
          </a:p>
        </p:txBody>
      </p:sp>
      <p:sp>
        <p:nvSpPr>
          <p:cNvPr id="1453" name="Google Shape;1453;p115"/>
          <p:cNvSpPr/>
          <p:nvPr/>
        </p:nvSpPr>
        <p:spPr>
          <a:xfrm>
            <a:off x="2895601" y="3933700"/>
            <a:ext cx="6400800" cy="1705100"/>
          </a:xfrm>
          <a:prstGeom prst="snip1Rect">
            <a:avLst>
              <a:gd name="adj" fmla="val 16667"/>
            </a:avLst>
          </a:prstGeom>
          <a:solidFill>
            <a:srgbClr val="93B3D7">
              <a:alpha val="36862"/>
            </a:srgbClr>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1454" name="Google Shape;1454;p115"/>
          <p:cNvSpPr/>
          <p:nvPr/>
        </p:nvSpPr>
        <p:spPr>
          <a:xfrm>
            <a:off x="2969740" y="4040795"/>
            <a:ext cx="1706246" cy="329513"/>
          </a:xfrm>
          <a:prstGeom prst="rect">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dirty="0">
                <a:solidFill>
                  <a:schemeClr val="lt1"/>
                </a:solidFill>
                <a:latin typeface="Calibri"/>
                <a:ea typeface="Calibri"/>
                <a:cs typeface="Calibri"/>
                <a:sym typeface="Calibri"/>
              </a:rPr>
              <a:t>Objective</a:t>
            </a:r>
            <a:endParaRPr dirty="0">
              <a:latin typeface="Wingdings" panose="05000000000000000000" pitchFamily="2" charset="2"/>
            </a:endParaRPr>
          </a:p>
        </p:txBody>
      </p:sp>
      <p:sp>
        <p:nvSpPr>
          <p:cNvPr id="1455" name="Google Shape;1455;p115"/>
          <p:cNvSpPr/>
          <p:nvPr/>
        </p:nvSpPr>
        <p:spPr>
          <a:xfrm>
            <a:off x="2969743" y="4448462"/>
            <a:ext cx="6233017"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0" i="0" u="none" strike="noStrike">
                <a:solidFill>
                  <a:srgbClr val="000000"/>
                </a:solidFill>
                <a:latin typeface="Calibri"/>
                <a:ea typeface="Calibri"/>
                <a:cs typeface="Calibri"/>
                <a:sym typeface="Calibri"/>
              </a:rPr>
              <a:t>To ensure sufficient capacity and service performance to meet service targets</a:t>
            </a:r>
            <a:endParaRPr sz="1800">
              <a:solidFill>
                <a:schemeClr val="dk1"/>
              </a:solidFill>
              <a:latin typeface="Calibri"/>
              <a:ea typeface="Calibri"/>
              <a:cs typeface="Calibri"/>
              <a:sym typeface="Calibri"/>
            </a:endParaRPr>
          </a:p>
        </p:txBody>
      </p:sp>
    </p:spTree>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Shape 1460"/>
        <p:cNvGrpSpPr/>
        <p:nvPr/>
      </p:nvGrpSpPr>
      <p:grpSpPr>
        <a:xfrm>
          <a:off x="0" y="0"/>
          <a:ext cx="0" cy="0"/>
          <a:chOff x="0" y="0"/>
          <a:chExt cx="0" cy="0"/>
        </a:xfrm>
      </p:grpSpPr>
      <p:sp>
        <p:nvSpPr>
          <p:cNvPr id="1461" name="Google Shape;1461;p116"/>
          <p:cNvSpPr txBox="1">
            <a:spLocks noGrp="1"/>
          </p:cNvSpPr>
          <p:nvPr>
            <p:ph type="title"/>
          </p:nvPr>
        </p:nvSpPr>
        <p:spPr>
          <a:xfrm>
            <a:off x="609601" y="274641"/>
            <a:ext cx="9058101" cy="1047859"/>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205595"/>
              </a:buClr>
              <a:buSzPts val="3200"/>
              <a:buFont typeface="Calibri"/>
              <a:buNone/>
            </a:pPr>
            <a:r>
              <a:rPr lang="en-US">
                <a:latin typeface="Calibri" panose="020F0502020204030204" pitchFamily="34" charset="0"/>
                <a:ea typeface="Calibri" panose="020F0502020204030204" pitchFamily="34" charset="0"/>
                <a:cs typeface="Calibri" panose="020F0502020204030204" pitchFamily="34" charset="0"/>
              </a:rPr>
              <a:t>CAPM: Key questions</a:t>
            </a:r>
            <a:endParaRPr>
              <a:latin typeface="Calibri" panose="020F0502020204030204" pitchFamily="34" charset="0"/>
              <a:ea typeface="Calibri" panose="020F0502020204030204" pitchFamily="34" charset="0"/>
              <a:cs typeface="Calibri" panose="020F0502020204030204" pitchFamily="34" charset="0"/>
            </a:endParaRPr>
          </a:p>
        </p:txBody>
      </p:sp>
      <p:grpSp>
        <p:nvGrpSpPr>
          <p:cNvPr id="1462" name="Google Shape;1462;p116"/>
          <p:cNvGrpSpPr/>
          <p:nvPr/>
        </p:nvGrpSpPr>
        <p:grpSpPr>
          <a:xfrm>
            <a:off x="2126262" y="1698300"/>
            <a:ext cx="7939475" cy="4622613"/>
            <a:chOff x="1516662" y="1702"/>
            <a:chExt cx="7939475" cy="4622613"/>
          </a:xfrm>
        </p:grpSpPr>
        <p:sp>
          <p:nvSpPr>
            <p:cNvPr id="1463" name="Google Shape;1463;p116"/>
            <p:cNvSpPr/>
            <p:nvPr/>
          </p:nvSpPr>
          <p:spPr>
            <a:xfrm rot="10800000">
              <a:off x="2159225" y="1702"/>
              <a:ext cx="7296912" cy="1285124"/>
            </a:xfrm>
            <a:prstGeom prst="homePlate">
              <a:avLst>
                <a:gd name="adj" fmla="val 5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Wingdings" panose="05000000000000000000" pitchFamily="2" charset="2"/>
              </a:endParaRPr>
            </a:p>
          </p:txBody>
        </p:sp>
        <p:sp>
          <p:nvSpPr>
            <p:cNvPr id="1464" name="Google Shape;1464;p116"/>
            <p:cNvSpPr txBox="1"/>
            <p:nvPr/>
          </p:nvSpPr>
          <p:spPr>
            <a:xfrm>
              <a:off x="2480506" y="1702"/>
              <a:ext cx="6975631" cy="1285124"/>
            </a:xfrm>
            <a:prstGeom prst="rect">
              <a:avLst/>
            </a:prstGeom>
            <a:noFill/>
            <a:ln>
              <a:noFill/>
            </a:ln>
          </p:spPr>
          <p:txBody>
            <a:bodyPr spcFirstLastPara="1" wrap="square" lIns="566700" tIns="110475" rIns="206225" bIns="110475" anchor="ctr" anchorCtr="0">
              <a:noAutofit/>
            </a:bodyPr>
            <a:lstStyle/>
            <a:p>
              <a:pPr marL="0" marR="0" lvl="0" indent="0" algn="ctr" rtl="0">
                <a:lnSpc>
                  <a:spcPct val="90000"/>
                </a:lnSpc>
                <a:spcBef>
                  <a:spcPts val="0"/>
                </a:spcBef>
                <a:spcAft>
                  <a:spcPts val="0"/>
                </a:spcAft>
                <a:buClr>
                  <a:schemeClr val="lt1"/>
                </a:buClr>
                <a:buSzPts val="2900"/>
                <a:buFont typeface="Calibri"/>
                <a:buNone/>
              </a:pPr>
              <a:r>
                <a:rPr lang="en-US" sz="2900" b="0" i="0" u="none">
                  <a:solidFill>
                    <a:schemeClr val="lt1"/>
                  </a:solidFill>
                  <a:latin typeface="Calibri"/>
                  <a:ea typeface="Calibri"/>
                  <a:cs typeface="Calibri"/>
                  <a:sym typeface="Calibri"/>
                </a:rPr>
                <a:t>How are the requirements for service performance and capacity determined?</a:t>
              </a:r>
              <a:endParaRPr sz="2900">
                <a:solidFill>
                  <a:schemeClr val="lt1"/>
                </a:solidFill>
                <a:latin typeface="Calibri"/>
                <a:ea typeface="Calibri"/>
                <a:cs typeface="Calibri"/>
                <a:sym typeface="Calibri"/>
              </a:endParaRPr>
            </a:p>
          </p:txBody>
        </p:sp>
        <p:sp>
          <p:nvSpPr>
            <p:cNvPr id="1465" name="Google Shape;1465;p116"/>
            <p:cNvSpPr/>
            <p:nvPr/>
          </p:nvSpPr>
          <p:spPr>
            <a:xfrm>
              <a:off x="1516662" y="1702"/>
              <a:ext cx="1285124" cy="1285124"/>
            </a:xfrm>
            <a:prstGeom prst="ellipse">
              <a:avLst/>
            </a:prstGeom>
            <a:blipFill rotWithShape="1">
              <a:blip r:embed="rId3">
                <a:alphaModFix/>
              </a:blip>
              <a:stretch>
                <a:fillRect/>
              </a:stretch>
            </a:blip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Wingdings" panose="05000000000000000000" pitchFamily="2" charset="2"/>
              </a:endParaRPr>
            </a:p>
          </p:txBody>
        </p:sp>
        <p:sp>
          <p:nvSpPr>
            <p:cNvPr id="1466" name="Google Shape;1466;p116"/>
            <p:cNvSpPr/>
            <p:nvPr/>
          </p:nvSpPr>
          <p:spPr>
            <a:xfrm rot="10800000">
              <a:off x="2159225" y="1670447"/>
              <a:ext cx="7296912" cy="1285124"/>
            </a:xfrm>
            <a:prstGeom prst="homePlate">
              <a:avLst>
                <a:gd name="adj" fmla="val 5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Wingdings" panose="05000000000000000000" pitchFamily="2" charset="2"/>
              </a:endParaRPr>
            </a:p>
          </p:txBody>
        </p:sp>
        <p:sp>
          <p:nvSpPr>
            <p:cNvPr id="1467" name="Google Shape;1467;p116"/>
            <p:cNvSpPr txBox="1"/>
            <p:nvPr/>
          </p:nvSpPr>
          <p:spPr>
            <a:xfrm>
              <a:off x="2480506" y="1670447"/>
              <a:ext cx="6975631" cy="1285124"/>
            </a:xfrm>
            <a:prstGeom prst="rect">
              <a:avLst/>
            </a:prstGeom>
            <a:noFill/>
            <a:ln>
              <a:noFill/>
            </a:ln>
          </p:spPr>
          <p:txBody>
            <a:bodyPr spcFirstLastPara="1" wrap="square" lIns="566700" tIns="110475" rIns="206225" bIns="110475" anchor="ctr" anchorCtr="0">
              <a:noAutofit/>
            </a:bodyPr>
            <a:lstStyle/>
            <a:p>
              <a:pPr marL="0" marR="0" lvl="0" indent="0" algn="ctr" rtl="0">
                <a:lnSpc>
                  <a:spcPct val="90000"/>
                </a:lnSpc>
                <a:spcBef>
                  <a:spcPts val="0"/>
                </a:spcBef>
                <a:spcAft>
                  <a:spcPts val="0"/>
                </a:spcAft>
                <a:buClr>
                  <a:schemeClr val="lt1"/>
                </a:buClr>
                <a:buSzPts val="2900"/>
                <a:buFont typeface="Calibri"/>
                <a:buNone/>
              </a:pPr>
              <a:r>
                <a:rPr lang="en-US" sz="2900" b="0" i="0" u="none">
                  <a:solidFill>
                    <a:schemeClr val="lt1"/>
                  </a:solidFill>
                  <a:latin typeface="Calibri"/>
                  <a:ea typeface="Calibri"/>
                  <a:cs typeface="Calibri"/>
                  <a:sym typeface="Calibri"/>
                </a:rPr>
                <a:t>How are the measures planned that have to be taken to meet the requirements?</a:t>
              </a:r>
              <a:endParaRPr sz="2900">
                <a:solidFill>
                  <a:schemeClr val="lt1"/>
                </a:solidFill>
                <a:latin typeface="Calibri"/>
                <a:ea typeface="Calibri"/>
                <a:cs typeface="Calibri"/>
                <a:sym typeface="Calibri"/>
              </a:endParaRPr>
            </a:p>
          </p:txBody>
        </p:sp>
        <p:sp>
          <p:nvSpPr>
            <p:cNvPr id="1468" name="Google Shape;1468;p116"/>
            <p:cNvSpPr/>
            <p:nvPr/>
          </p:nvSpPr>
          <p:spPr>
            <a:xfrm>
              <a:off x="1516662" y="1670447"/>
              <a:ext cx="1285124" cy="1285124"/>
            </a:xfrm>
            <a:prstGeom prst="ellipse">
              <a:avLst/>
            </a:prstGeom>
            <a:blipFill rotWithShape="1">
              <a:blip r:embed="rId3">
                <a:alphaModFix/>
              </a:blip>
              <a:stretch>
                <a:fillRect/>
              </a:stretch>
            </a:blip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Wingdings" panose="05000000000000000000" pitchFamily="2" charset="2"/>
              </a:endParaRPr>
            </a:p>
          </p:txBody>
        </p:sp>
        <p:sp>
          <p:nvSpPr>
            <p:cNvPr id="1469" name="Google Shape;1469;p116"/>
            <p:cNvSpPr/>
            <p:nvPr/>
          </p:nvSpPr>
          <p:spPr>
            <a:xfrm rot="10800000">
              <a:off x="2159225" y="3339191"/>
              <a:ext cx="7296912" cy="1285124"/>
            </a:xfrm>
            <a:prstGeom prst="homePlate">
              <a:avLst>
                <a:gd name="adj" fmla="val 5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Wingdings" panose="05000000000000000000" pitchFamily="2" charset="2"/>
              </a:endParaRPr>
            </a:p>
          </p:txBody>
        </p:sp>
        <p:sp>
          <p:nvSpPr>
            <p:cNvPr id="1470" name="Google Shape;1470;p116"/>
            <p:cNvSpPr txBox="1"/>
            <p:nvPr/>
          </p:nvSpPr>
          <p:spPr>
            <a:xfrm>
              <a:off x="2480506" y="3339191"/>
              <a:ext cx="6975631" cy="1285124"/>
            </a:xfrm>
            <a:prstGeom prst="rect">
              <a:avLst/>
            </a:prstGeom>
            <a:noFill/>
            <a:ln>
              <a:noFill/>
            </a:ln>
          </p:spPr>
          <p:txBody>
            <a:bodyPr spcFirstLastPara="1" wrap="square" lIns="566700" tIns="110475" rIns="206225" bIns="110475" anchor="ctr" anchorCtr="0">
              <a:noAutofit/>
            </a:bodyPr>
            <a:lstStyle/>
            <a:p>
              <a:pPr marL="0" marR="0" lvl="0" indent="0" algn="ctr" rtl="0">
                <a:lnSpc>
                  <a:spcPct val="90000"/>
                </a:lnSpc>
                <a:spcBef>
                  <a:spcPts val="0"/>
                </a:spcBef>
                <a:spcAft>
                  <a:spcPts val="0"/>
                </a:spcAft>
                <a:buClr>
                  <a:schemeClr val="lt1"/>
                </a:buClr>
                <a:buSzPts val="2900"/>
                <a:buFont typeface="Arial"/>
                <a:buNone/>
              </a:pPr>
              <a:r>
                <a:rPr lang="en-US" sz="2900" b="0" i="0" u="none">
                  <a:solidFill>
                    <a:schemeClr val="lt1"/>
                  </a:solidFill>
                  <a:latin typeface="Calibri"/>
                  <a:ea typeface="Calibri"/>
                  <a:cs typeface="Calibri"/>
                  <a:sym typeface="Calibri"/>
                </a:rPr>
                <a:t>How is service performance and utilisation monitored?</a:t>
              </a:r>
              <a:endParaRPr sz="2900">
                <a:solidFill>
                  <a:schemeClr val="lt1"/>
                </a:solidFill>
                <a:latin typeface="Calibri"/>
                <a:ea typeface="Calibri"/>
                <a:cs typeface="Calibri"/>
                <a:sym typeface="Calibri"/>
              </a:endParaRPr>
            </a:p>
          </p:txBody>
        </p:sp>
        <p:sp>
          <p:nvSpPr>
            <p:cNvPr id="1471" name="Google Shape;1471;p116"/>
            <p:cNvSpPr/>
            <p:nvPr/>
          </p:nvSpPr>
          <p:spPr>
            <a:xfrm>
              <a:off x="1516662" y="3339191"/>
              <a:ext cx="1285124" cy="1285124"/>
            </a:xfrm>
            <a:prstGeom prst="ellipse">
              <a:avLst/>
            </a:prstGeom>
            <a:blipFill rotWithShape="1">
              <a:blip r:embed="rId3">
                <a:alphaModFix/>
              </a:blip>
              <a:stretch>
                <a:fillRect/>
              </a:stretch>
            </a:blip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Wingdings" panose="05000000000000000000" pitchFamily="2" charset="2"/>
              </a:endParaRPr>
            </a:p>
          </p:txBody>
        </p:sp>
      </p:grpSp>
      <p:sp>
        <p:nvSpPr>
          <p:cNvPr id="1472" name="Google Shape;1472;p116"/>
          <p:cNvSpPr txBox="1">
            <a:spLocks noGrp="1"/>
          </p:cNvSpPr>
          <p:nvPr>
            <p:ph type="sldNum" idx="12"/>
          </p:nvPr>
        </p:nvSpPr>
        <p:spPr>
          <a:xfrm>
            <a:off x="8737600" y="643052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126</a:t>
            </a:fld>
            <a:endParaRPr/>
          </a:p>
        </p:txBody>
      </p:sp>
    </p:spTree>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Shape 1477"/>
        <p:cNvGrpSpPr/>
        <p:nvPr/>
      </p:nvGrpSpPr>
      <p:grpSpPr>
        <a:xfrm>
          <a:off x="0" y="0"/>
          <a:ext cx="0" cy="0"/>
          <a:chOff x="0" y="0"/>
          <a:chExt cx="0" cy="0"/>
        </a:xfrm>
      </p:grpSpPr>
      <p:sp>
        <p:nvSpPr>
          <p:cNvPr id="1478" name="Google Shape;1478;p117"/>
          <p:cNvSpPr txBox="1">
            <a:spLocks noGrp="1"/>
          </p:cNvSpPr>
          <p:nvPr>
            <p:ph type="title"/>
          </p:nvPr>
        </p:nvSpPr>
        <p:spPr>
          <a:xfrm>
            <a:off x="609601" y="274641"/>
            <a:ext cx="9058101" cy="1047859"/>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205595"/>
              </a:buClr>
              <a:buSzPts val="3200"/>
              <a:buFont typeface="Calibri"/>
              <a:buNone/>
            </a:pPr>
            <a:r>
              <a:rPr lang="en-US" dirty="0">
                <a:latin typeface="Calibri" panose="020F0502020204030204" pitchFamily="34" charset="0"/>
                <a:ea typeface="Calibri" panose="020F0502020204030204" pitchFamily="34" charset="0"/>
                <a:cs typeface="Calibri" panose="020F0502020204030204" pitchFamily="34" charset="0"/>
              </a:rPr>
              <a:t>CAPM: Important terms</a:t>
            </a:r>
            <a:r>
              <a:rPr lang="en-US" sz="3200" dirty="0">
                <a:solidFill>
                  <a:srgbClr val="7F7F7F"/>
                </a:solidFill>
                <a:latin typeface="Calibri" panose="020F0502020204030204" pitchFamily="34" charset="0"/>
                <a:ea typeface="Calibri" panose="020F0502020204030204" pitchFamily="34" charset="0"/>
                <a:cs typeface="Calibri" panose="020F0502020204030204" pitchFamily="34" charset="0"/>
              </a:rPr>
              <a:t> </a:t>
            </a:r>
            <a:r>
              <a:rPr lang="en-US" sz="2000" dirty="0">
                <a:solidFill>
                  <a:srgbClr val="7F7F7F"/>
                </a:solidFill>
                <a:latin typeface="Calibri" panose="020F0502020204030204" pitchFamily="34" charset="0"/>
                <a:ea typeface="Calibri" panose="020F0502020204030204" pitchFamily="34" charset="0"/>
                <a:cs typeface="Calibri" panose="020F0502020204030204" pitchFamily="34" charset="0"/>
              </a:rPr>
              <a:t>according to </a:t>
            </a:r>
            <a:r>
              <a:rPr lang="en-US" sz="2000" b="1" dirty="0">
                <a:solidFill>
                  <a:srgbClr val="7F7F7F"/>
                </a:solidFill>
                <a:latin typeface="Calibri" panose="020F0502020204030204" pitchFamily="34" charset="0"/>
                <a:ea typeface="Calibri" panose="020F0502020204030204" pitchFamily="34" charset="0"/>
                <a:cs typeface="Calibri" panose="020F0502020204030204" pitchFamily="34" charset="0"/>
              </a:rPr>
              <a:t>FitSM-0</a:t>
            </a:r>
            <a:endParaRPr dirty="0">
              <a:latin typeface="Calibri" panose="020F0502020204030204" pitchFamily="34" charset="0"/>
              <a:ea typeface="Calibri" panose="020F0502020204030204" pitchFamily="34" charset="0"/>
              <a:cs typeface="Calibri" panose="020F0502020204030204" pitchFamily="34" charset="0"/>
            </a:endParaRPr>
          </a:p>
        </p:txBody>
      </p:sp>
      <p:sp>
        <p:nvSpPr>
          <p:cNvPr id="1479" name="Google Shape;1479;p117"/>
          <p:cNvSpPr txBox="1">
            <a:spLocks noGrp="1"/>
          </p:cNvSpPr>
          <p:nvPr>
            <p:ph type="sldNum" idx="12"/>
          </p:nvPr>
        </p:nvSpPr>
        <p:spPr>
          <a:xfrm>
            <a:off x="8737600" y="643052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127</a:t>
            </a:fld>
            <a:endParaRPr/>
          </a:p>
        </p:txBody>
      </p:sp>
      <p:graphicFrame>
        <p:nvGraphicFramePr>
          <p:cNvPr id="1480" name="Google Shape;1480;p117"/>
          <p:cNvGraphicFramePr/>
          <p:nvPr>
            <p:extLst>
              <p:ext uri="{D42A27DB-BD31-4B8C-83A1-F6EECF244321}">
                <p14:modId xmlns:p14="http://schemas.microsoft.com/office/powerpoint/2010/main" val="3013205986"/>
              </p:ext>
            </p:extLst>
          </p:nvPr>
        </p:nvGraphicFramePr>
        <p:xfrm>
          <a:off x="609601" y="1696601"/>
          <a:ext cx="10991648" cy="1356360"/>
        </p:xfrm>
        <a:graphic>
          <a:graphicData uri="http://schemas.openxmlformats.org/drawingml/2006/table">
            <a:tbl>
              <a:tblPr firstRow="1" firstCol="1" bandRow="1">
                <a:noFill/>
                <a:tableStyleId>{A79547BD-EC84-411F-AF0A-50AA9FD38CBE}</a:tableStyleId>
              </a:tblPr>
              <a:tblGrid>
                <a:gridCol w="10991648">
                  <a:extLst>
                    <a:ext uri="{9D8B030D-6E8A-4147-A177-3AD203B41FA5}">
                      <a16:colId xmlns:a16="http://schemas.microsoft.com/office/drawing/2014/main" val="20000"/>
                    </a:ext>
                  </a:extLst>
                </a:gridCol>
              </a:tblGrid>
              <a:tr h="189300">
                <a:tc>
                  <a:txBody>
                    <a:bodyPr/>
                    <a:lstStyle/>
                    <a:p>
                      <a:pPr marL="0" marR="0" lvl="0" indent="0" algn="l" rtl="0">
                        <a:spcBef>
                          <a:spcPts val="0"/>
                        </a:spcBef>
                        <a:spcAft>
                          <a:spcPts val="0"/>
                        </a:spcAft>
                        <a:buNone/>
                      </a:pPr>
                      <a:r>
                        <a:rPr lang="en-US" sz="1400"/>
                        <a:t>Definition following FitSM-0:</a:t>
                      </a:r>
                      <a:endParaRPr sz="1400">
                        <a:solidFill>
                          <a:srgbClr val="FFFFFF"/>
                        </a:solidFill>
                        <a:latin typeface="Calibri"/>
                        <a:ea typeface="Calibri"/>
                        <a:cs typeface="Calibri"/>
                        <a:sym typeface="Calibri"/>
                      </a:endParaRPr>
                    </a:p>
                  </a:txBody>
                  <a:tcPr marL="68575" marR="68575" marT="0" marB="0"/>
                </a:tc>
                <a:extLst>
                  <a:ext uri="{0D108BD9-81ED-4DB2-BD59-A6C34878D82A}">
                    <a16:rowId xmlns:a16="http://schemas.microsoft.com/office/drawing/2014/main" val="10000"/>
                  </a:ext>
                </a:extLst>
              </a:tr>
              <a:tr h="1000525">
                <a:tc>
                  <a:txBody>
                    <a:bodyPr/>
                    <a:lstStyle/>
                    <a:p>
                      <a:pPr marL="0" marR="0" lvl="0" indent="0" algn="l" rtl="0">
                        <a:lnSpc>
                          <a:spcPct val="100000"/>
                        </a:lnSpc>
                        <a:spcBef>
                          <a:spcPts val="0"/>
                        </a:spcBef>
                        <a:spcAft>
                          <a:spcPts val="0"/>
                        </a:spcAft>
                        <a:buClr>
                          <a:schemeClr val="dk1"/>
                        </a:buClr>
                        <a:buSzPts val="2000"/>
                        <a:buFont typeface="Calibri"/>
                        <a:buNone/>
                      </a:pPr>
                      <a:r>
                        <a:rPr lang="en-US" sz="2000" b="0" dirty="0">
                          <a:solidFill>
                            <a:schemeClr val="dk1"/>
                          </a:solidFill>
                          <a:latin typeface="Calibri"/>
                          <a:ea typeface="Calibri"/>
                          <a:cs typeface="Calibri"/>
                          <a:sym typeface="Calibri"/>
                        </a:rPr>
                        <a:t>Capacity:</a:t>
                      </a:r>
                      <a:endParaRPr dirty="0"/>
                    </a:p>
                    <a:p>
                      <a:pPr marL="457200" marR="0" lvl="1" indent="0" algn="l" rtl="0">
                        <a:spcBef>
                          <a:spcPts val="0"/>
                        </a:spcBef>
                        <a:spcAft>
                          <a:spcPts val="600"/>
                        </a:spcAft>
                        <a:buNone/>
                      </a:pPr>
                      <a:r>
                        <a:rPr lang="en-US" sz="1800" b="0" i="0" u="none" strike="noStrike" cap="none" dirty="0">
                          <a:solidFill>
                            <a:schemeClr val="dk1"/>
                          </a:solidFill>
                          <a:latin typeface="Calibri"/>
                          <a:ea typeface="Calibri"/>
                          <a:cs typeface="Calibri"/>
                          <a:sym typeface="Calibri"/>
                        </a:rPr>
                        <a:t>Maximum extent to which a certain element of the infrastructure (such as a configuration item) can be used</a:t>
                      </a:r>
                      <a:endParaRPr sz="1800" b="0" i="0" u="none" strike="noStrike" cap="none" dirty="0">
                        <a:solidFill>
                          <a:schemeClr val="dk1"/>
                        </a:solidFill>
                        <a:latin typeface="Calibri"/>
                        <a:ea typeface="Calibri"/>
                        <a:cs typeface="Calibri"/>
                        <a:sym typeface="Calibri"/>
                      </a:endParaRPr>
                    </a:p>
                    <a:p>
                      <a:pPr marL="457200" marR="0" lvl="1" indent="0" algn="l" rtl="0">
                        <a:spcBef>
                          <a:spcPts val="0"/>
                        </a:spcBef>
                        <a:spcAft>
                          <a:spcPts val="600"/>
                        </a:spcAft>
                        <a:buNone/>
                      </a:pPr>
                      <a:r>
                        <a:rPr lang="en-US" sz="1600" b="0" i="0" u="none" strike="noStrike" cap="none" dirty="0">
                          <a:solidFill>
                            <a:schemeClr val="dk1"/>
                          </a:solidFill>
                          <a:latin typeface="Calibri"/>
                          <a:ea typeface="Calibri"/>
                          <a:cs typeface="Calibri"/>
                          <a:sym typeface="Calibri"/>
                        </a:rPr>
                        <a:t>Note: This might mean the total disk capacity or network bandwidth. It could also be the maximum transaction throughput of a system.</a:t>
                      </a:r>
                      <a:endParaRPr sz="1200" i="0" dirty="0"/>
                    </a:p>
                  </a:txBody>
                  <a:tcPr marL="68575" marR="68575" marT="0" marB="0"/>
                </a:tc>
                <a:extLst>
                  <a:ext uri="{0D108BD9-81ED-4DB2-BD59-A6C34878D82A}">
                    <a16:rowId xmlns:a16="http://schemas.microsoft.com/office/drawing/2014/main" val="10001"/>
                  </a:ext>
                </a:extLst>
              </a:tr>
            </a:tbl>
          </a:graphicData>
        </a:graphic>
      </p:graphicFrame>
    </p:spTree>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Shape 1485"/>
        <p:cNvGrpSpPr/>
        <p:nvPr/>
      </p:nvGrpSpPr>
      <p:grpSpPr>
        <a:xfrm>
          <a:off x="0" y="0"/>
          <a:ext cx="0" cy="0"/>
          <a:chOff x="0" y="0"/>
          <a:chExt cx="0" cy="0"/>
        </a:xfrm>
      </p:grpSpPr>
      <p:sp>
        <p:nvSpPr>
          <p:cNvPr id="1486" name="Google Shape;1486;p118"/>
          <p:cNvSpPr txBox="1">
            <a:spLocks noGrp="1"/>
          </p:cNvSpPr>
          <p:nvPr>
            <p:ph type="title"/>
          </p:nvPr>
        </p:nvSpPr>
        <p:spPr>
          <a:xfrm>
            <a:off x="609601" y="274641"/>
            <a:ext cx="9058101" cy="1047859"/>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205595"/>
              </a:buClr>
              <a:buSzPts val="3200"/>
              <a:buFont typeface="Calibri"/>
              <a:buNone/>
            </a:pPr>
            <a:r>
              <a:rPr lang="en-US">
                <a:latin typeface="Calibri" panose="020F0502020204030204" pitchFamily="34" charset="0"/>
                <a:ea typeface="Calibri" panose="020F0502020204030204" pitchFamily="34" charset="0"/>
                <a:cs typeface="Calibri" panose="020F0502020204030204" pitchFamily="34" charset="0"/>
              </a:rPr>
              <a:t>CAPM: Requirements</a:t>
            </a:r>
            <a:r>
              <a:rPr lang="en-US" sz="3200">
                <a:solidFill>
                  <a:srgbClr val="7F7F7F"/>
                </a:solidFill>
                <a:latin typeface="Calibri" panose="020F0502020204030204" pitchFamily="34" charset="0"/>
                <a:ea typeface="Calibri" panose="020F0502020204030204" pitchFamily="34" charset="0"/>
                <a:cs typeface="Calibri" panose="020F0502020204030204" pitchFamily="34" charset="0"/>
              </a:rPr>
              <a:t> </a:t>
            </a:r>
            <a:r>
              <a:rPr lang="en-US" sz="2000">
                <a:solidFill>
                  <a:srgbClr val="7F7F7F"/>
                </a:solidFill>
                <a:latin typeface="Calibri" panose="020F0502020204030204" pitchFamily="34" charset="0"/>
                <a:ea typeface="Calibri" panose="020F0502020204030204" pitchFamily="34" charset="0"/>
                <a:cs typeface="Calibri" panose="020F0502020204030204" pitchFamily="34" charset="0"/>
              </a:rPr>
              <a:t>according to </a:t>
            </a:r>
            <a:r>
              <a:rPr lang="en-US" sz="2000" b="1">
                <a:solidFill>
                  <a:srgbClr val="7F7F7F"/>
                </a:solidFill>
                <a:latin typeface="Calibri" panose="020F0502020204030204" pitchFamily="34" charset="0"/>
                <a:ea typeface="Calibri" panose="020F0502020204030204" pitchFamily="34" charset="0"/>
                <a:cs typeface="Calibri" panose="020F0502020204030204" pitchFamily="34" charset="0"/>
              </a:rPr>
              <a:t>FitSM-1</a:t>
            </a:r>
            <a:endParaRPr>
              <a:latin typeface="Calibri" panose="020F0502020204030204" pitchFamily="34" charset="0"/>
              <a:ea typeface="Calibri" panose="020F0502020204030204" pitchFamily="34" charset="0"/>
              <a:cs typeface="Calibri" panose="020F0502020204030204" pitchFamily="34" charset="0"/>
            </a:endParaRPr>
          </a:p>
        </p:txBody>
      </p:sp>
      <p:sp>
        <p:nvSpPr>
          <p:cNvPr id="1487" name="Google Shape;1487;p118"/>
          <p:cNvSpPr txBox="1">
            <a:spLocks noGrp="1"/>
          </p:cNvSpPr>
          <p:nvPr>
            <p:ph type="sldNum" idx="12"/>
          </p:nvPr>
        </p:nvSpPr>
        <p:spPr>
          <a:xfrm>
            <a:off x="8737600" y="643052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128</a:t>
            </a:fld>
            <a:endParaRPr/>
          </a:p>
        </p:txBody>
      </p:sp>
      <p:graphicFrame>
        <p:nvGraphicFramePr>
          <p:cNvPr id="1488" name="Google Shape;1488;p118"/>
          <p:cNvGraphicFramePr/>
          <p:nvPr/>
        </p:nvGraphicFramePr>
        <p:xfrm>
          <a:off x="1981200" y="1697038"/>
          <a:ext cx="8229600" cy="2743391"/>
        </p:xfrm>
        <a:graphic>
          <a:graphicData uri="http://schemas.openxmlformats.org/drawingml/2006/table">
            <a:tbl>
              <a:tblPr>
                <a:noFill/>
                <a:tableStyleId>{B7C923D3-F65D-4894-B679-2D3CD31ECE08}</a:tableStyleId>
              </a:tblPr>
              <a:tblGrid>
                <a:gridCol w="8229600">
                  <a:extLst>
                    <a:ext uri="{9D8B030D-6E8A-4147-A177-3AD203B41FA5}">
                      <a16:colId xmlns:a16="http://schemas.microsoft.com/office/drawing/2014/main" val="20000"/>
                    </a:ext>
                  </a:extLst>
                </a:gridCol>
              </a:tblGrid>
              <a:tr h="203200">
                <a:tc>
                  <a:txBody>
                    <a:bodyPr/>
                    <a:lstStyle/>
                    <a:p>
                      <a:pPr marL="0" marR="0" lvl="0" indent="0" algn="l" rtl="0">
                        <a:spcBef>
                          <a:spcPts val="0"/>
                        </a:spcBef>
                        <a:spcAft>
                          <a:spcPts val="0"/>
                        </a:spcAft>
                        <a:buNone/>
                      </a:pPr>
                      <a:r>
                        <a:rPr lang="en-US" sz="1600" dirty="0">
                          <a:solidFill>
                            <a:srgbClr val="FFFFFF"/>
                          </a:solidFill>
                          <a:latin typeface="Calibri"/>
                          <a:ea typeface="Calibri"/>
                          <a:cs typeface="Calibri"/>
                          <a:sym typeface="Calibri"/>
                        </a:rPr>
                        <a:t>PR5 Capacity Management</a:t>
                      </a:r>
                      <a:endParaRPr sz="1600" dirty="0">
                        <a:solidFill>
                          <a:srgbClr val="FFFFFF"/>
                        </a:solidFill>
                        <a:latin typeface="Calibri"/>
                        <a:ea typeface="Calibri"/>
                        <a:cs typeface="Calibri"/>
                        <a:sym typeface="Calibri"/>
                      </a:endParaRPr>
                    </a:p>
                  </a:txBody>
                  <a:tcPr marL="96825" marR="968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0B578C"/>
                    </a:solidFill>
                  </a:tcPr>
                </a:tc>
                <a:extLst>
                  <a:ext uri="{0D108BD9-81ED-4DB2-BD59-A6C34878D82A}">
                    <a16:rowId xmlns:a16="http://schemas.microsoft.com/office/drawing/2014/main" val="10000"/>
                  </a:ext>
                </a:extLst>
              </a:tr>
              <a:tr h="228600">
                <a:tc>
                  <a:txBody>
                    <a:bodyPr/>
                    <a:lstStyle/>
                    <a:p>
                      <a:pPr marL="0" marR="0" lvl="0" indent="0" algn="l" rtl="0">
                        <a:spcBef>
                          <a:spcPts val="0"/>
                        </a:spcBef>
                        <a:spcAft>
                          <a:spcPts val="0"/>
                        </a:spcAft>
                        <a:buNone/>
                      </a:pPr>
                      <a:r>
                        <a:rPr lang="en-US" sz="1800" cap="none">
                          <a:solidFill>
                            <a:srgbClr val="FFFFFF"/>
                          </a:solidFill>
                          <a:latin typeface="Calibri"/>
                          <a:ea typeface="Calibri"/>
                          <a:cs typeface="Calibri"/>
                          <a:sym typeface="Calibri"/>
                        </a:rPr>
                        <a:t>REQUIREMENTS</a:t>
                      </a:r>
                      <a:endParaRPr sz="1800" cap="none">
                        <a:solidFill>
                          <a:srgbClr val="FFFFFF"/>
                        </a:solidFill>
                        <a:latin typeface="Calibri"/>
                        <a:ea typeface="Calibri"/>
                        <a:cs typeface="Calibri"/>
                        <a:sym typeface="Calibri"/>
                      </a:endParaRPr>
                    </a:p>
                  </a:txBody>
                  <a:tcPr marL="96825" marR="968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8DCAF6"/>
                    </a:solidFill>
                  </a:tcPr>
                </a:tc>
                <a:extLst>
                  <a:ext uri="{0D108BD9-81ED-4DB2-BD59-A6C34878D82A}">
                    <a16:rowId xmlns:a16="http://schemas.microsoft.com/office/drawing/2014/main" val="10001"/>
                  </a:ext>
                </a:extLst>
              </a:tr>
              <a:tr h="203200">
                <a:tc>
                  <a:txBody>
                    <a:bodyPr/>
                    <a:lstStyle/>
                    <a:p>
                      <a:pPr marL="342900" marR="0" lvl="0" indent="-342900" algn="l" rtl="0">
                        <a:lnSpc>
                          <a:spcPct val="115000"/>
                        </a:lnSpc>
                        <a:spcBef>
                          <a:spcPts val="0"/>
                        </a:spcBef>
                        <a:spcAft>
                          <a:spcPts val="0"/>
                        </a:spcAft>
                        <a:buClr>
                          <a:schemeClr val="dk1"/>
                        </a:buClr>
                        <a:buSzPts val="1600"/>
                        <a:buFont typeface="Noto Sans Symbols"/>
                        <a:buChar char="∙"/>
                      </a:pPr>
                      <a:r>
                        <a:rPr lang="en-US" sz="1600" dirty="0">
                          <a:latin typeface="Calibri"/>
                          <a:ea typeface="Calibri"/>
                          <a:cs typeface="Calibri"/>
                          <a:sym typeface="Calibri"/>
                        </a:rPr>
                        <a:t>PR5.1 Service capacity and performance requirements shall be identified and reviewed at planned intervals, taking into consideration SLAs and predicted demand.</a:t>
                      </a:r>
                      <a:endParaRPr dirty="0">
                        <a:latin typeface="Wingdings" panose="05000000000000000000" pitchFamily="2" charset="2"/>
                      </a:endParaRPr>
                    </a:p>
                    <a:p>
                      <a:pPr marL="342900" marR="0" lvl="0" indent="-342900" algn="l" rtl="0">
                        <a:lnSpc>
                          <a:spcPct val="115000"/>
                        </a:lnSpc>
                        <a:spcBef>
                          <a:spcPts val="0"/>
                        </a:spcBef>
                        <a:spcAft>
                          <a:spcPts val="0"/>
                        </a:spcAft>
                        <a:buClr>
                          <a:schemeClr val="dk1"/>
                        </a:buClr>
                        <a:buSzPts val="1600"/>
                        <a:buFont typeface="Noto Sans Symbols"/>
                        <a:buChar char="∙"/>
                      </a:pPr>
                      <a:r>
                        <a:rPr lang="en-US" sz="1600" dirty="0">
                          <a:latin typeface="Calibri"/>
                          <a:ea typeface="Calibri"/>
                          <a:cs typeface="Calibri"/>
                          <a:sym typeface="Calibri"/>
                        </a:rPr>
                        <a:t>PR5.2 Current capacity and </a:t>
                      </a:r>
                      <a:r>
                        <a:rPr lang="en-US" sz="1600" dirty="0" err="1">
                          <a:latin typeface="Calibri"/>
                          <a:ea typeface="Calibri"/>
                          <a:cs typeface="Calibri"/>
                          <a:sym typeface="Calibri"/>
                        </a:rPr>
                        <a:t>utilisation</a:t>
                      </a:r>
                      <a:r>
                        <a:rPr lang="en-US" sz="1600" dirty="0">
                          <a:latin typeface="Calibri"/>
                          <a:ea typeface="Calibri"/>
                          <a:cs typeface="Calibri"/>
                          <a:sym typeface="Calibri"/>
                        </a:rPr>
                        <a:t> shall be identified.</a:t>
                      </a:r>
                      <a:endParaRPr dirty="0"/>
                    </a:p>
                    <a:p>
                      <a:pPr marL="342900" marR="0" lvl="0" indent="-342900" algn="l" rtl="0">
                        <a:lnSpc>
                          <a:spcPct val="115000"/>
                        </a:lnSpc>
                        <a:spcBef>
                          <a:spcPts val="0"/>
                        </a:spcBef>
                        <a:spcAft>
                          <a:spcPts val="0"/>
                        </a:spcAft>
                        <a:buClr>
                          <a:schemeClr val="dk1"/>
                        </a:buClr>
                        <a:buSzPts val="1600"/>
                        <a:buFont typeface="Noto Sans Symbols"/>
                        <a:buChar char="∙"/>
                      </a:pPr>
                      <a:r>
                        <a:rPr lang="en-US" sz="1600" dirty="0">
                          <a:latin typeface="Calibri"/>
                          <a:ea typeface="Calibri"/>
                          <a:cs typeface="Calibri"/>
                          <a:sym typeface="Calibri"/>
                        </a:rPr>
                        <a:t>PR5.3 Future capacity shall be planned to meet identified requirements, considering human, technical and financial resources.</a:t>
                      </a:r>
                      <a:endParaRPr dirty="0"/>
                    </a:p>
                    <a:p>
                      <a:pPr marL="342900" marR="0" lvl="0" indent="-342900" algn="l" rtl="0">
                        <a:lnSpc>
                          <a:spcPct val="115000"/>
                        </a:lnSpc>
                        <a:spcBef>
                          <a:spcPts val="0"/>
                        </a:spcBef>
                        <a:spcAft>
                          <a:spcPts val="0"/>
                        </a:spcAft>
                        <a:buClr>
                          <a:schemeClr val="dk1"/>
                        </a:buClr>
                        <a:buSzPts val="1600"/>
                        <a:buFont typeface="Noto Sans Symbols"/>
                        <a:buChar char="∙"/>
                      </a:pPr>
                      <a:r>
                        <a:rPr lang="en-US" sz="1600" dirty="0">
                          <a:latin typeface="Calibri"/>
                          <a:ea typeface="Calibri"/>
                          <a:cs typeface="Calibri"/>
                          <a:sym typeface="Calibri"/>
                        </a:rPr>
                        <a:t>PR5.4 Performance of services and service components shall be </a:t>
                      </a:r>
                      <a:r>
                        <a:rPr lang="en-US" sz="1600" dirty="0" err="1">
                          <a:latin typeface="Calibri"/>
                          <a:ea typeface="Calibri"/>
                          <a:cs typeface="Calibri"/>
                          <a:sym typeface="Calibri"/>
                        </a:rPr>
                        <a:t>analysed</a:t>
                      </a:r>
                      <a:r>
                        <a:rPr lang="en-US" sz="1600" dirty="0">
                          <a:latin typeface="Calibri"/>
                          <a:ea typeface="Calibri"/>
                          <a:cs typeface="Calibri"/>
                          <a:sym typeface="Calibri"/>
                        </a:rPr>
                        <a:t> based on monitoring the degree of capacity </a:t>
                      </a:r>
                      <a:r>
                        <a:rPr lang="en-US" sz="1600" dirty="0" err="1">
                          <a:latin typeface="Calibri"/>
                          <a:ea typeface="Calibri"/>
                          <a:cs typeface="Calibri"/>
                          <a:sym typeface="Calibri"/>
                        </a:rPr>
                        <a:t>utilisation</a:t>
                      </a:r>
                      <a:r>
                        <a:rPr lang="en-US" sz="1600" dirty="0">
                          <a:latin typeface="Calibri"/>
                          <a:ea typeface="Calibri"/>
                          <a:cs typeface="Calibri"/>
                          <a:sym typeface="Calibri"/>
                        </a:rPr>
                        <a:t> and identifying operational warnings and exceptions.</a:t>
                      </a:r>
                      <a:endParaRPr dirty="0"/>
                    </a:p>
                  </a:txBody>
                  <a:tcPr marL="96825" marR="968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spTree>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Shape 1492"/>
        <p:cNvGrpSpPr/>
        <p:nvPr/>
      </p:nvGrpSpPr>
      <p:grpSpPr>
        <a:xfrm>
          <a:off x="0" y="0"/>
          <a:ext cx="0" cy="0"/>
          <a:chOff x="0" y="0"/>
          <a:chExt cx="0" cy="0"/>
        </a:xfrm>
      </p:grpSpPr>
      <p:sp>
        <p:nvSpPr>
          <p:cNvPr id="1493" name="Google Shape;1493;p119"/>
          <p:cNvSpPr txBox="1">
            <a:spLocks noGrp="1"/>
          </p:cNvSpPr>
          <p:nvPr>
            <p:ph type="title"/>
          </p:nvPr>
        </p:nvSpPr>
        <p:spPr>
          <a:xfrm>
            <a:off x="609601" y="274641"/>
            <a:ext cx="9058101" cy="1047859"/>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205595"/>
              </a:buClr>
              <a:buSzPts val="3200"/>
              <a:buFont typeface="Calibri"/>
              <a:buNone/>
            </a:pPr>
            <a:r>
              <a:rPr lang="en-US">
                <a:latin typeface="Calibri" panose="020F0502020204030204" pitchFamily="34" charset="0"/>
                <a:ea typeface="Calibri" panose="020F0502020204030204" pitchFamily="34" charset="0"/>
                <a:cs typeface="Calibri" panose="020F0502020204030204" pitchFamily="34" charset="0"/>
              </a:rPr>
              <a:t>CAPM: Activities</a:t>
            </a:r>
            <a:r>
              <a:rPr lang="en-US" sz="3200">
                <a:solidFill>
                  <a:srgbClr val="7F7F7F"/>
                </a:solidFill>
                <a:latin typeface="Calibri" panose="020F0502020204030204" pitchFamily="34" charset="0"/>
                <a:ea typeface="Calibri" panose="020F0502020204030204" pitchFamily="34" charset="0"/>
                <a:cs typeface="Calibri" panose="020F0502020204030204" pitchFamily="34" charset="0"/>
              </a:rPr>
              <a:t> </a:t>
            </a:r>
            <a:r>
              <a:rPr lang="en-US" sz="2000">
                <a:solidFill>
                  <a:srgbClr val="7F7F7F"/>
                </a:solidFill>
                <a:latin typeface="Calibri" panose="020F0502020204030204" pitchFamily="34" charset="0"/>
                <a:ea typeface="Calibri" panose="020F0502020204030204" pitchFamily="34" charset="0"/>
                <a:cs typeface="Calibri" panose="020F0502020204030204" pitchFamily="34" charset="0"/>
              </a:rPr>
              <a:t>according to </a:t>
            </a:r>
            <a:r>
              <a:rPr lang="en-US" sz="2000" b="1">
                <a:solidFill>
                  <a:srgbClr val="7F7F7F"/>
                </a:solidFill>
                <a:latin typeface="Calibri" panose="020F0502020204030204" pitchFamily="34" charset="0"/>
                <a:ea typeface="Calibri" panose="020F0502020204030204" pitchFamily="34" charset="0"/>
                <a:cs typeface="Calibri" panose="020F0502020204030204" pitchFamily="34" charset="0"/>
              </a:rPr>
              <a:t>FitSM-2</a:t>
            </a:r>
            <a:endParaRPr>
              <a:latin typeface="Calibri" panose="020F0502020204030204" pitchFamily="34" charset="0"/>
              <a:ea typeface="Calibri" panose="020F0502020204030204" pitchFamily="34" charset="0"/>
              <a:cs typeface="Calibri" panose="020F0502020204030204" pitchFamily="34" charset="0"/>
            </a:endParaRPr>
          </a:p>
        </p:txBody>
      </p:sp>
      <p:grpSp>
        <p:nvGrpSpPr>
          <p:cNvPr id="1494" name="Google Shape;1494;p119"/>
          <p:cNvGrpSpPr/>
          <p:nvPr/>
        </p:nvGrpSpPr>
        <p:grpSpPr>
          <a:xfrm>
            <a:off x="609600" y="1711682"/>
            <a:ext cx="10972800" cy="2867042"/>
            <a:chOff x="0" y="15084"/>
            <a:chExt cx="10972800" cy="4595850"/>
          </a:xfrm>
        </p:grpSpPr>
        <p:sp>
          <p:nvSpPr>
            <p:cNvPr id="1495" name="Google Shape;1495;p119"/>
            <p:cNvSpPr/>
            <p:nvPr/>
          </p:nvSpPr>
          <p:spPr>
            <a:xfrm>
              <a:off x="0" y="531684"/>
              <a:ext cx="10972800" cy="4079250"/>
            </a:xfrm>
            <a:prstGeom prst="rect">
              <a:avLst/>
            </a:prstGeom>
            <a:solidFill>
              <a:schemeClr val="lt1">
                <a:alpha val="89803"/>
              </a:schemeClr>
            </a:solidFill>
            <a:ln w="254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100" dirty="0">
                <a:latin typeface="Wingdings" panose="05000000000000000000" pitchFamily="2" charset="2"/>
              </a:endParaRPr>
            </a:p>
          </p:txBody>
        </p:sp>
        <p:sp>
          <p:nvSpPr>
            <p:cNvPr id="1496" name="Google Shape;1496;p119"/>
            <p:cNvSpPr txBox="1"/>
            <p:nvPr/>
          </p:nvSpPr>
          <p:spPr>
            <a:xfrm>
              <a:off x="0" y="531684"/>
              <a:ext cx="10972800" cy="2653000"/>
            </a:xfrm>
            <a:prstGeom prst="rect">
              <a:avLst/>
            </a:prstGeom>
            <a:noFill/>
            <a:ln>
              <a:noFill/>
            </a:ln>
          </p:spPr>
          <p:txBody>
            <a:bodyPr spcFirstLastPara="1" wrap="square" lIns="851600" tIns="728975" rIns="851600" bIns="248900" anchor="t" anchorCtr="0">
              <a:noAutofit/>
            </a:bodyPr>
            <a:lstStyle/>
            <a:p>
              <a:pPr marL="285750" marR="0" lvl="1" indent="-285750" algn="l" rtl="0">
                <a:lnSpc>
                  <a:spcPct val="90000"/>
                </a:lnSpc>
                <a:spcBef>
                  <a:spcPts val="0"/>
                </a:spcBef>
                <a:spcAft>
                  <a:spcPts val="0"/>
                </a:spcAft>
                <a:buClr>
                  <a:schemeClr val="dk1"/>
                </a:buClr>
                <a:buSzPts val="3500"/>
                <a:buFont typeface="Calibri"/>
                <a:buChar char="•"/>
              </a:pPr>
              <a:r>
                <a:rPr lang="en-US" sz="2800" b="0" i="0" u="none" strike="noStrike" cap="none">
                  <a:solidFill>
                    <a:schemeClr val="dk1"/>
                  </a:solidFill>
                  <a:latin typeface="Calibri"/>
                  <a:ea typeface="Calibri"/>
                  <a:cs typeface="Calibri"/>
                  <a:sym typeface="Calibri"/>
                </a:rPr>
                <a:t>Define the structure and format of a (generic) capacity plan.</a:t>
              </a:r>
              <a:endParaRPr sz="2800" b="0" i="0" u="none" strike="noStrike" cap="none">
                <a:solidFill>
                  <a:schemeClr val="dk1"/>
                </a:solidFill>
                <a:latin typeface="Calibri"/>
                <a:ea typeface="Calibri"/>
                <a:cs typeface="Calibri"/>
                <a:sym typeface="Calibri"/>
              </a:endParaRPr>
            </a:p>
            <a:p>
              <a:pPr marL="285750" marR="0" lvl="1" indent="-285750" algn="l" rtl="0">
                <a:lnSpc>
                  <a:spcPct val="90000"/>
                </a:lnSpc>
                <a:spcBef>
                  <a:spcPts val="525"/>
                </a:spcBef>
                <a:spcAft>
                  <a:spcPts val="0"/>
                </a:spcAft>
                <a:buClr>
                  <a:schemeClr val="dk1"/>
                </a:buClr>
                <a:buSzPts val="3500"/>
                <a:buFont typeface="Calibri"/>
                <a:buChar char="•"/>
              </a:pPr>
              <a:r>
                <a:rPr lang="en-US" sz="2800" b="0" i="0" u="none" strike="noStrike" cap="none">
                  <a:solidFill>
                    <a:schemeClr val="dk1"/>
                  </a:solidFill>
                  <a:latin typeface="Calibri"/>
                  <a:ea typeface="Calibri"/>
                  <a:cs typeface="Calibri"/>
                  <a:sym typeface="Calibri"/>
                </a:rPr>
                <a:t>Define an approach to monitor service performance and capacity (including utilisation of resources) and to record the results on an ongoing basis.</a:t>
              </a:r>
              <a:endParaRPr sz="2800" b="0" i="0" u="none" strike="noStrike" cap="none">
                <a:solidFill>
                  <a:schemeClr val="dk1"/>
                </a:solidFill>
                <a:latin typeface="Calibri"/>
                <a:ea typeface="Calibri"/>
                <a:cs typeface="Calibri"/>
                <a:sym typeface="Calibri"/>
              </a:endParaRPr>
            </a:p>
          </p:txBody>
        </p:sp>
        <p:sp>
          <p:nvSpPr>
            <p:cNvPr id="1497" name="Google Shape;1497;p119"/>
            <p:cNvSpPr/>
            <p:nvPr/>
          </p:nvSpPr>
          <p:spPr>
            <a:xfrm>
              <a:off x="548640" y="15084"/>
              <a:ext cx="7680960" cy="1033200"/>
            </a:xfrm>
            <a:prstGeom prst="roundRect">
              <a:avLst>
                <a:gd name="adj" fmla="val 16667"/>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100" dirty="0">
                <a:latin typeface="Wingdings" panose="05000000000000000000" pitchFamily="2" charset="2"/>
              </a:endParaRPr>
            </a:p>
          </p:txBody>
        </p:sp>
        <p:sp>
          <p:nvSpPr>
            <p:cNvPr id="1498" name="Google Shape;1498;p119"/>
            <p:cNvSpPr txBox="1"/>
            <p:nvPr/>
          </p:nvSpPr>
          <p:spPr>
            <a:xfrm>
              <a:off x="599077" y="65521"/>
              <a:ext cx="7580086" cy="932326"/>
            </a:xfrm>
            <a:prstGeom prst="rect">
              <a:avLst/>
            </a:prstGeom>
            <a:noFill/>
            <a:ln>
              <a:noFill/>
            </a:ln>
          </p:spPr>
          <p:txBody>
            <a:bodyPr spcFirstLastPara="1" wrap="square" lIns="290300" tIns="0" rIns="290300" bIns="0" anchor="ctr" anchorCtr="0">
              <a:noAutofit/>
            </a:bodyPr>
            <a:lstStyle/>
            <a:p>
              <a:pPr marL="0" marR="0" lvl="0" indent="0" algn="l" rtl="0">
                <a:lnSpc>
                  <a:spcPct val="90000"/>
                </a:lnSpc>
                <a:spcBef>
                  <a:spcPts val="0"/>
                </a:spcBef>
                <a:spcAft>
                  <a:spcPts val="0"/>
                </a:spcAft>
                <a:buClr>
                  <a:schemeClr val="lt1"/>
                </a:buClr>
                <a:buSzPts val="3500"/>
                <a:buFont typeface="Calibri"/>
                <a:buNone/>
              </a:pPr>
              <a:r>
                <a:rPr lang="en-US" sz="2800" dirty="0">
                  <a:solidFill>
                    <a:schemeClr val="lt1"/>
                  </a:solidFill>
                  <a:latin typeface="Calibri"/>
                  <a:ea typeface="Calibri"/>
                  <a:cs typeface="Calibri"/>
                  <a:sym typeface="Calibri"/>
                </a:rPr>
                <a:t>Initial process setup</a:t>
              </a:r>
              <a:endParaRPr sz="2800" dirty="0">
                <a:solidFill>
                  <a:schemeClr val="lt1"/>
                </a:solidFill>
                <a:latin typeface="Calibri"/>
                <a:ea typeface="Calibri"/>
                <a:cs typeface="Calibri"/>
                <a:sym typeface="Calibri"/>
              </a:endParaRPr>
            </a:p>
          </p:txBody>
        </p:sp>
      </p:grpSp>
      <p:sp>
        <p:nvSpPr>
          <p:cNvPr id="1499" name="Google Shape;1499;p119"/>
          <p:cNvSpPr txBox="1">
            <a:spLocks noGrp="1"/>
          </p:cNvSpPr>
          <p:nvPr>
            <p:ph type="sldNum" idx="12"/>
          </p:nvPr>
        </p:nvSpPr>
        <p:spPr>
          <a:xfrm>
            <a:off x="8737600" y="643052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129</a:t>
            </a:fld>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8"/>
          <p:cNvSpPr txBox="1">
            <a:spLocks noGrp="1"/>
          </p:cNvSpPr>
          <p:nvPr>
            <p:ph type="title"/>
          </p:nvPr>
        </p:nvSpPr>
        <p:spPr>
          <a:xfrm>
            <a:off x="609601" y="274641"/>
            <a:ext cx="9058101" cy="1047859"/>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205595"/>
              </a:buClr>
              <a:buSzPts val="3200"/>
              <a:buFont typeface="Calibri"/>
              <a:buNone/>
            </a:pPr>
            <a:r>
              <a:rPr lang="en-US">
                <a:latin typeface="Calibri" panose="020F0502020204030204" pitchFamily="34" charset="0"/>
                <a:ea typeface="Calibri" panose="020F0502020204030204" pitchFamily="34" charset="0"/>
                <a:cs typeface="Calibri" panose="020F0502020204030204" pitchFamily="34" charset="0"/>
              </a:rPr>
              <a:t>What is a service?</a:t>
            </a:r>
            <a:endParaRPr i="1">
              <a:latin typeface="Calibri" panose="020F0502020204030204" pitchFamily="34" charset="0"/>
              <a:ea typeface="Calibri" panose="020F0502020204030204" pitchFamily="34" charset="0"/>
              <a:cs typeface="Calibri" panose="020F0502020204030204" pitchFamily="34" charset="0"/>
            </a:endParaRPr>
          </a:p>
        </p:txBody>
      </p:sp>
      <p:sp>
        <p:nvSpPr>
          <p:cNvPr id="128" name="Google Shape;128;p8"/>
          <p:cNvSpPr txBox="1">
            <a:spLocks noGrp="1"/>
          </p:cNvSpPr>
          <p:nvPr>
            <p:ph type="sldNum" idx="12"/>
          </p:nvPr>
        </p:nvSpPr>
        <p:spPr>
          <a:xfrm>
            <a:off x="8737600" y="643052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13</a:t>
            </a:fld>
            <a:endParaRPr/>
          </a:p>
        </p:txBody>
      </p:sp>
      <p:sp>
        <p:nvSpPr>
          <p:cNvPr id="129" name="Google Shape;129;p8"/>
          <p:cNvSpPr/>
          <p:nvPr/>
        </p:nvSpPr>
        <p:spPr>
          <a:xfrm>
            <a:off x="1913754" y="3050350"/>
            <a:ext cx="8394356" cy="2042984"/>
          </a:xfrm>
          <a:prstGeom prst="rect">
            <a:avLst/>
          </a:prstGeom>
          <a:noFill/>
          <a:ln>
            <a:noFill/>
          </a:ln>
        </p:spPr>
        <p:txBody>
          <a:bodyPr spcFirstLastPara="1" wrap="square" lIns="91425" tIns="45700" rIns="116975" bIns="45700" anchor="t" anchorCtr="0">
            <a:noAutofit/>
          </a:bodyPr>
          <a:lstStyle/>
          <a:p>
            <a:pPr marL="27905" marR="0" lvl="0" indent="0" algn="l" rtl="0">
              <a:spcBef>
                <a:spcPts val="0"/>
              </a:spcBef>
              <a:spcAft>
                <a:spcPts val="0"/>
              </a:spcAft>
              <a:buClr>
                <a:schemeClr val="dk1"/>
              </a:buClr>
              <a:buSzPts val="2000"/>
              <a:buFont typeface="Calibri"/>
              <a:buNone/>
            </a:pPr>
            <a:r>
              <a:rPr lang="en-US" sz="2000" dirty="0">
                <a:solidFill>
                  <a:schemeClr val="dk1"/>
                </a:solidFill>
                <a:latin typeface="Calibri"/>
                <a:ea typeface="Calibri"/>
                <a:cs typeface="Calibri"/>
                <a:sym typeface="Calibri"/>
              </a:rPr>
              <a:t>Examples of IT services:</a:t>
            </a:r>
            <a:endParaRPr dirty="0">
              <a:latin typeface="Wingdings" panose="05000000000000000000" pitchFamily="2" charset="2"/>
            </a:endParaRPr>
          </a:p>
          <a:p>
            <a:pPr marL="761230" marR="0" lvl="1" indent="-241092" algn="l" rtl="0">
              <a:spcBef>
                <a:spcPts val="422"/>
              </a:spcBef>
              <a:spcAft>
                <a:spcPts val="0"/>
              </a:spcAft>
              <a:buClr>
                <a:schemeClr val="dk1"/>
              </a:buClr>
              <a:buSzPts val="1800"/>
              <a:buFont typeface="Calibri"/>
              <a:buChar char="–"/>
            </a:pPr>
            <a:r>
              <a:rPr lang="en-US" sz="1800" b="0" i="0" u="none" strike="noStrike" cap="none" dirty="0">
                <a:solidFill>
                  <a:schemeClr val="dk1"/>
                </a:solidFill>
                <a:latin typeface="Calibri"/>
                <a:ea typeface="Calibri"/>
                <a:cs typeface="Calibri"/>
                <a:sym typeface="Calibri"/>
              </a:rPr>
              <a:t>Provision of standard desktop workstations</a:t>
            </a:r>
            <a:endParaRPr dirty="0">
              <a:latin typeface="Wingdings" panose="05000000000000000000" pitchFamily="2" charset="2"/>
            </a:endParaRPr>
          </a:p>
          <a:p>
            <a:pPr marL="761230" marR="0" lvl="1" indent="-241092" algn="l" rtl="0">
              <a:spcBef>
                <a:spcPts val="422"/>
              </a:spcBef>
              <a:spcAft>
                <a:spcPts val="0"/>
              </a:spcAft>
              <a:buClr>
                <a:schemeClr val="dk1"/>
              </a:buClr>
              <a:buSzPts val="1800"/>
              <a:buFont typeface="Calibri"/>
              <a:buChar char="–"/>
            </a:pPr>
            <a:r>
              <a:rPr lang="en-US" sz="1800" b="0" i="0" u="none" strike="noStrike" cap="none" dirty="0">
                <a:solidFill>
                  <a:schemeClr val="dk1"/>
                </a:solidFill>
                <a:latin typeface="Calibri"/>
                <a:ea typeface="Calibri"/>
                <a:cs typeface="Calibri"/>
                <a:sym typeface="Calibri"/>
              </a:rPr>
              <a:t>Connectivity: E-Mail, LAN, internet access</a:t>
            </a:r>
            <a:endParaRPr dirty="0">
              <a:latin typeface="Wingdings" panose="05000000000000000000" pitchFamily="2" charset="2"/>
            </a:endParaRPr>
          </a:p>
          <a:p>
            <a:pPr marL="761230" marR="0" lvl="1" indent="-241092" algn="l" rtl="0">
              <a:spcBef>
                <a:spcPts val="422"/>
              </a:spcBef>
              <a:spcAft>
                <a:spcPts val="0"/>
              </a:spcAft>
              <a:buClr>
                <a:schemeClr val="dk1"/>
              </a:buClr>
              <a:buSzPts val="1800"/>
              <a:buFont typeface="Calibri"/>
              <a:buChar char="–"/>
            </a:pPr>
            <a:r>
              <a:rPr lang="en-US" sz="1800" b="0" i="0" u="none" strike="noStrike" cap="none" dirty="0">
                <a:solidFill>
                  <a:schemeClr val="dk1"/>
                </a:solidFill>
                <a:latin typeface="Calibri"/>
                <a:ea typeface="Calibri"/>
                <a:cs typeface="Calibri"/>
                <a:sym typeface="Calibri"/>
              </a:rPr>
              <a:t>Provision of computational resources</a:t>
            </a:r>
            <a:endParaRPr dirty="0">
              <a:latin typeface="Wingdings" panose="05000000000000000000" pitchFamily="2" charset="2"/>
            </a:endParaRPr>
          </a:p>
          <a:p>
            <a:pPr marL="761230" marR="0" lvl="1" indent="-241092" algn="l" rtl="0">
              <a:spcBef>
                <a:spcPts val="422"/>
              </a:spcBef>
              <a:spcAft>
                <a:spcPts val="0"/>
              </a:spcAft>
              <a:buClr>
                <a:schemeClr val="dk1"/>
              </a:buClr>
              <a:buSzPts val="1800"/>
              <a:buFont typeface="Calibri"/>
              <a:buChar char="–"/>
            </a:pPr>
            <a:r>
              <a:rPr lang="en-US" sz="1800" b="0" i="0" u="none" strike="noStrike" cap="none" dirty="0">
                <a:solidFill>
                  <a:schemeClr val="dk1"/>
                </a:solidFill>
                <a:latin typeface="Calibri"/>
                <a:ea typeface="Calibri"/>
                <a:cs typeface="Calibri"/>
                <a:sym typeface="Calibri"/>
              </a:rPr>
              <a:t>Provision of standard and special applications</a:t>
            </a:r>
            <a:endParaRPr dirty="0">
              <a:latin typeface="Wingdings" panose="05000000000000000000" pitchFamily="2" charset="2"/>
            </a:endParaRPr>
          </a:p>
          <a:p>
            <a:pPr marL="761230" marR="0" lvl="1" indent="-241092" algn="l" rtl="0">
              <a:spcBef>
                <a:spcPts val="422"/>
              </a:spcBef>
              <a:spcAft>
                <a:spcPts val="0"/>
              </a:spcAft>
              <a:buClr>
                <a:schemeClr val="dk1"/>
              </a:buClr>
              <a:buSzPts val="1800"/>
              <a:buFont typeface="Calibri"/>
              <a:buChar char="–"/>
            </a:pPr>
            <a:r>
              <a:rPr lang="en-US" sz="1800" b="0" i="0" u="none" strike="noStrike" cap="none" dirty="0">
                <a:solidFill>
                  <a:schemeClr val="dk1"/>
                </a:solidFill>
                <a:latin typeface="Calibri"/>
                <a:ea typeface="Calibri"/>
                <a:cs typeface="Calibri"/>
                <a:sym typeface="Calibri"/>
              </a:rPr>
              <a:t>Storage, backup, archival storage</a:t>
            </a:r>
            <a:endParaRPr dirty="0">
              <a:latin typeface="Wingdings" panose="05000000000000000000" pitchFamily="2" charset="2"/>
            </a:endParaRPr>
          </a:p>
        </p:txBody>
      </p:sp>
      <p:graphicFrame>
        <p:nvGraphicFramePr>
          <p:cNvPr id="130" name="Google Shape;130;p8"/>
          <p:cNvGraphicFramePr/>
          <p:nvPr>
            <p:extLst>
              <p:ext uri="{D42A27DB-BD31-4B8C-83A1-F6EECF244321}">
                <p14:modId xmlns:p14="http://schemas.microsoft.com/office/powerpoint/2010/main" val="3373423425"/>
              </p:ext>
            </p:extLst>
          </p:nvPr>
        </p:nvGraphicFramePr>
        <p:xfrm>
          <a:off x="665629" y="1696602"/>
          <a:ext cx="10860748" cy="1150960"/>
        </p:xfrm>
        <a:graphic>
          <a:graphicData uri="http://schemas.openxmlformats.org/drawingml/2006/table">
            <a:tbl>
              <a:tblPr firstRow="1" firstCol="1" bandRow="1">
                <a:noFill/>
                <a:tableStyleId>{A79547BD-EC84-411F-AF0A-50AA9FD38CBE}</a:tableStyleId>
              </a:tblPr>
              <a:tblGrid>
                <a:gridCol w="10860748">
                  <a:extLst>
                    <a:ext uri="{9D8B030D-6E8A-4147-A177-3AD203B41FA5}">
                      <a16:colId xmlns:a16="http://schemas.microsoft.com/office/drawing/2014/main" val="20000"/>
                    </a:ext>
                  </a:extLst>
                </a:gridCol>
              </a:tblGrid>
              <a:tr h="206975">
                <a:tc>
                  <a:txBody>
                    <a:bodyPr/>
                    <a:lstStyle/>
                    <a:p>
                      <a:pPr marL="0" marR="0" lvl="0" indent="0" algn="l" rtl="0">
                        <a:spcBef>
                          <a:spcPts val="0"/>
                        </a:spcBef>
                        <a:spcAft>
                          <a:spcPts val="0"/>
                        </a:spcAft>
                        <a:buNone/>
                      </a:pPr>
                      <a:r>
                        <a:rPr lang="en-US" sz="1400" u="none" strike="noStrike" cap="none"/>
                        <a:t>Definition following FitSM-0:</a:t>
                      </a:r>
                      <a:endParaRPr sz="1400" u="none" strike="noStrike" cap="none">
                        <a:solidFill>
                          <a:srgbClr val="FFFFFF"/>
                        </a:solidFill>
                        <a:latin typeface="Calibri"/>
                        <a:ea typeface="Calibri"/>
                        <a:cs typeface="Calibri"/>
                        <a:sym typeface="Calibri"/>
                      </a:endParaRPr>
                    </a:p>
                  </a:txBody>
                  <a:tcPr marL="68575" marR="68575" marT="0" marB="0"/>
                </a:tc>
                <a:extLst>
                  <a:ext uri="{0D108BD9-81ED-4DB2-BD59-A6C34878D82A}">
                    <a16:rowId xmlns:a16="http://schemas.microsoft.com/office/drawing/2014/main" val="10000"/>
                  </a:ext>
                </a:extLst>
              </a:tr>
              <a:tr h="937600">
                <a:tc>
                  <a:txBody>
                    <a:bodyPr/>
                    <a:lstStyle/>
                    <a:p>
                      <a:pPr marL="0" marR="0" lvl="0" indent="0" algn="l" rtl="0">
                        <a:lnSpc>
                          <a:spcPct val="100000"/>
                        </a:lnSpc>
                        <a:spcBef>
                          <a:spcPts val="0"/>
                        </a:spcBef>
                        <a:spcAft>
                          <a:spcPts val="0"/>
                        </a:spcAft>
                        <a:buClr>
                          <a:schemeClr val="dk1"/>
                        </a:buClr>
                        <a:buSzPts val="2000"/>
                        <a:buFont typeface="Calibri"/>
                        <a:buNone/>
                      </a:pPr>
                      <a:r>
                        <a:rPr lang="en-US" sz="2000" b="0" u="none" strike="noStrike" cap="none" dirty="0"/>
                        <a:t>Service:</a:t>
                      </a:r>
                      <a:endParaRPr dirty="0"/>
                    </a:p>
                    <a:p>
                      <a:pPr marL="457200" marR="0" lvl="1" indent="0" algn="l" rtl="0">
                        <a:lnSpc>
                          <a:spcPct val="100000"/>
                        </a:lnSpc>
                        <a:spcBef>
                          <a:spcPts val="0"/>
                        </a:spcBef>
                        <a:spcAft>
                          <a:spcPts val="0"/>
                        </a:spcAft>
                        <a:buClr>
                          <a:schemeClr val="dk1"/>
                        </a:buClr>
                        <a:buSzPts val="1800"/>
                        <a:buFont typeface="Calibri"/>
                        <a:buNone/>
                      </a:pPr>
                      <a:r>
                        <a:rPr lang="en-GB" sz="1800" b="0" u="none" strike="noStrike" cap="none" dirty="0"/>
                        <a:t>Way to provide value to </a:t>
                      </a:r>
                      <a:r>
                        <a:rPr lang="en-GB" sz="1800" b="0" i="0" u="none" strike="noStrike" cap="none" dirty="0"/>
                        <a:t>customers</a:t>
                      </a:r>
                      <a:r>
                        <a:rPr lang="en-GB" sz="1800" b="0" u="none" strike="noStrike" cap="none" dirty="0"/>
                        <a:t> through bringing about results that they want to achieve</a:t>
                      </a:r>
                      <a:endParaRPr sz="1800" b="0" u="none" strike="noStrike" cap="none" dirty="0"/>
                    </a:p>
                  </a:txBody>
                  <a:tcPr marL="68575" marR="68575" marT="0" marB="0"/>
                </a:tc>
                <a:extLst>
                  <a:ext uri="{0D108BD9-81ED-4DB2-BD59-A6C34878D82A}">
                    <a16:rowId xmlns:a16="http://schemas.microsoft.com/office/drawing/2014/main" val="10001"/>
                  </a:ext>
                </a:extLst>
              </a:tr>
            </a:tbl>
          </a:graphicData>
        </a:graphic>
      </p:graphicFrame>
      <p:graphicFrame>
        <p:nvGraphicFramePr>
          <p:cNvPr id="131" name="Google Shape;131;p8"/>
          <p:cNvGraphicFramePr/>
          <p:nvPr>
            <p:extLst>
              <p:ext uri="{D42A27DB-BD31-4B8C-83A1-F6EECF244321}">
                <p14:modId xmlns:p14="http://schemas.microsoft.com/office/powerpoint/2010/main" val="2314778840"/>
              </p:ext>
            </p:extLst>
          </p:nvPr>
        </p:nvGraphicFramePr>
        <p:xfrm>
          <a:off x="665626" y="5315375"/>
          <a:ext cx="10860748" cy="1150960"/>
        </p:xfrm>
        <a:graphic>
          <a:graphicData uri="http://schemas.openxmlformats.org/drawingml/2006/table">
            <a:tbl>
              <a:tblPr firstRow="1" firstCol="1" bandRow="1">
                <a:noFill/>
                <a:tableStyleId>{A79547BD-EC84-411F-AF0A-50AA9FD38CBE}</a:tableStyleId>
              </a:tblPr>
              <a:tblGrid>
                <a:gridCol w="10860748">
                  <a:extLst>
                    <a:ext uri="{9D8B030D-6E8A-4147-A177-3AD203B41FA5}">
                      <a16:colId xmlns:a16="http://schemas.microsoft.com/office/drawing/2014/main" val="20000"/>
                    </a:ext>
                  </a:extLst>
                </a:gridCol>
              </a:tblGrid>
              <a:tr h="206975">
                <a:tc>
                  <a:txBody>
                    <a:bodyPr/>
                    <a:lstStyle/>
                    <a:p>
                      <a:pPr marL="0" marR="0" lvl="0" indent="0" algn="l" rtl="0">
                        <a:spcBef>
                          <a:spcPts val="0"/>
                        </a:spcBef>
                        <a:spcAft>
                          <a:spcPts val="0"/>
                        </a:spcAft>
                        <a:buNone/>
                      </a:pPr>
                      <a:r>
                        <a:rPr lang="en-US" sz="1400" u="none" strike="noStrike" cap="none" dirty="0"/>
                        <a:t>Definition following FitSM-0:</a:t>
                      </a:r>
                      <a:endParaRPr sz="1400" u="none" strike="noStrike" cap="none" dirty="0">
                        <a:solidFill>
                          <a:srgbClr val="FFFFFF"/>
                        </a:solidFill>
                        <a:latin typeface="Calibri"/>
                        <a:ea typeface="Calibri"/>
                        <a:cs typeface="Calibri"/>
                        <a:sym typeface="Calibri"/>
                      </a:endParaRPr>
                    </a:p>
                  </a:txBody>
                  <a:tcPr marL="68575" marR="68575" marT="0" marB="0"/>
                </a:tc>
                <a:extLst>
                  <a:ext uri="{0D108BD9-81ED-4DB2-BD59-A6C34878D82A}">
                    <a16:rowId xmlns:a16="http://schemas.microsoft.com/office/drawing/2014/main" val="10000"/>
                  </a:ext>
                </a:extLst>
              </a:tr>
              <a:tr h="937600">
                <a:tc>
                  <a:txBody>
                    <a:bodyPr/>
                    <a:lstStyle/>
                    <a:p>
                      <a:pPr marL="0" marR="0" lvl="0" indent="0" algn="l" rtl="0">
                        <a:lnSpc>
                          <a:spcPct val="100000"/>
                        </a:lnSpc>
                        <a:spcBef>
                          <a:spcPts val="0"/>
                        </a:spcBef>
                        <a:spcAft>
                          <a:spcPts val="0"/>
                        </a:spcAft>
                        <a:buClr>
                          <a:schemeClr val="dk1"/>
                        </a:buClr>
                        <a:buSzPts val="2000"/>
                        <a:buFont typeface="Calibri"/>
                        <a:buNone/>
                      </a:pPr>
                      <a:r>
                        <a:rPr lang="en-US" sz="2000" b="0" u="none" strike="noStrike" cap="none" dirty="0"/>
                        <a:t>Service provider:</a:t>
                      </a:r>
                      <a:endParaRPr dirty="0"/>
                    </a:p>
                    <a:p>
                      <a:pPr marL="457200" marR="0" lvl="1" indent="0" algn="l" rtl="0">
                        <a:lnSpc>
                          <a:spcPct val="100000"/>
                        </a:lnSpc>
                        <a:spcBef>
                          <a:spcPts val="0"/>
                        </a:spcBef>
                        <a:spcAft>
                          <a:spcPts val="0"/>
                        </a:spcAft>
                        <a:buClr>
                          <a:schemeClr val="dk1"/>
                        </a:buClr>
                        <a:buSzPts val="1800"/>
                        <a:buFont typeface="Calibri"/>
                        <a:buNone/>
                      </a:pPr>
                      <a:r>
                        <a:rPr lang="en-US" sz="1800" b="0" i="0" u="none" strike="noStrike" cap="none" dirty="0" err="1">
                          <a:solidFill>
                            <a:schemeClr val="dk1"/>
                          </a:solidFill>
                          <a:latin typeface="Calibri"/>
                          <a:ea typeface="Calibri"/>
                          <a:cs typeface="Calibri"/>
                          <a:sym typeface="Calibri"/>
                        </a:rPr>
                        <a:t>Organisation</a:t>
                      </a:r>
                      <a:r>
                        <a:rPr lang="en-US" sz="1800" b="0" i="0" u="none" strike="noStrike" cap="none" dirty="0">
                          <a:solidFill>
                            <a:schemeClr val="dk1"/>
                          </a:solidFill>
                          <a:latin typeface="Calibri"/>
                          <a:ea typeface="Calibri"/>
                          <a:cs typeface="Calibri"/>
                          <a:sym typeface="Calibri"/>
                        </a:rPr>
                        <a:t> or federation (or part of an </a:t>
                      </a:r>
                      <a:r>
                        <a:rPr lang="en-US" sz="1800" b="0" i="0" u="none" strike="noStrike" cap="none" dirty="0" err="1">
                          <a:solidFill>
                            <a:schemeClr val="dk1"/>
                          </a:solidFill>
                          <a:latin typeface="Calibri"/>
                          <a:ea typeface="Calibri"/>
                          <a:cs typeface="Calibri"/>
                          <a:sym typeface="Calibri"/>
                        </a:rPr>
                        <a:t>organisation</a:t>
                      </a:r>
                      <a:r>
                        <a:rPr lang="en-US" sz="1800" b="0" i="0" u="none" strike="noStrike" cap="none" dirty="0">
                          <a:solidFill>
                            <a:schemeClr val="dk1"/>
                          </a:solidFill>
                          <a:latin typeface="Calibri"/>
                          <a:ea typeface="Calibri"/>
                          <a:cs typeface="Calibri"/>
                          <a:sym typeface="Calibri"/>
                        </a:rPr>
                        <a:t> or federation) that manages and delivers a service or services to customers</a:t>
                      </a:r>
                      <a:endParaRPr sz="1800" b="0" i="0" u="none" strike="noStrike" cap="none" dirty="0"/>
                    </a:p>
                  </a:txBody>
                  <a:tcPr marL="68575" marR="68575" marT="0" marB="0"/>
                </a:tc>
                <a:extLst>
                  <a:ext uri="{0D108BD9-81ED-4DB2-BD59-A6C34878D82A}">
                    <a16:rowId xmlns:a16="http://schemas.microsoft.com/office/drawing/2014/main" val="10001"/>
                  </a:ext>
                </a:extLst>
              </a:tr>
            </a:tbl>
          </a:graphicData>
        </a:graphic>
      </p:graphicFrame>
    </p:spTree>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Shape 1503"/>
        <p:cNvGrpSpPr/>
        <p:nvPr/>
      </p:nvGrpSpPr>
      <p:grpSpPr>
        <a:xfrm>
          <a:off x="0" y="0"/>
          <a:ext cx="0" cy="0"/>
          <a:chOff x="0" y="0"/>
          <a:chExt cx="0" cy="0"/>
        </a:xfrm>
      </p:grpSpPr>
      <p:sp>
        <p:nvSpPr>
          <p:cNvPr id="1504" name="Google Shape;1504;p120"/>
          <p:cNvSpPr txBox="1">
            <a:spLocks noGrp="1"/>
          </p:cNvSpPr>
          <p:nvPr>
            <p:ph type="title"/>
          </p:nvPr>
        </p:nvSpPr>
        <p:spPr>
          <a:xfrm>
            <a:off x="609601" y="274641"/>
            <a:ext cx="9058101" cy="1047859"/>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205595"/>
              </a:buClr>
              <a:buSzPts val="3200"/>
              <a:buFont typeface="Calibri"/>
              <a:buNone/>
            </a:pPr>
            <a:r>
              <a:rPr lang="en-US">
                <a:latin typeface="Calibri" panose="020F0502020204030204" pitchFamily="34" charset="0"/>
                <a:ea typeface="Calibri" panose="020F0502020204030204" pitchFamily="34" charset="0"/>
                <a:cs typeface="Calibri" panose="020F0502020204030204" pitchFamily="34" charset="0"/>
              </a:rPr>
              <a:t>CAPM: Inputs and outputs</a:t>
            </a:r>
            <a:r>
              <a:rPr lang="en-US" sz="3200">
                <a:solidFill>
                  <a:srgbClr val="7F7F7F"/>
                </a:solidFill>
                <a:latin typeface="Calibri" panose="020F0502020204030204" pitchFamily="34" charset="0"/>
                <a:ea typeface="Calibri" panose="020F0502020204030204" pitchFamily="34" charset="0"/>
                <a:cs typeface="Calibri" panose="020F0502020204030204" pitchFamily="34" charset="0"/>
              </a:rPr>
              <a:t> </a:t>
            </a:r>
            <a:r>
              <a:rPr lang="en-US" sz="2000">
                <a:solidFill>
                  <a:srgbClr val="7F7F7F"/>
                </a:solidFill>
                <a:latin typeface="Calibri" panose="020F0502020204030204" pitchFamily="34" charset="0"/>
                <a:ea typeface="Calibri" panose="020F0502020204030204" pitchFamily="34" charset="0"/>
                <a:cs typeface="Calibri" panose="020F0502020204030204" pitchFamily="34" charset="0"/>
              </a:rPr>
              <a:t>according to </a:t>
            </a:r>
            <a:r>
              <a:rPr lang="en-US" sz="2000" b="1">
                <a:solidFill>
                  <a:srgbClr val="7F7F7F"/>
                </a:solidFill>
                <a:latin typeface="Calibri" panose="020F0502020204030204" pitchFamily="34" charset="0"/>
                <a:ea typeface="Calibri" panose="020F0502020204030204" pitchFamily="34" charset="0"/>
                <a:cs typeface="Calibri" panose="020F0502020204030204" pitchFamily="34" charset="0"/>
              </a:rPr>
              <a:t>FitSM-2</a:t>
            </a:r>
            <a:endParaRPr>
              <a:latin typeface="Calibri" panose="020F0502020204030204" pitchFamily="34" charset="0"/>
              <a:ea typeface="Calibri" panose="020F0502020204030204" pitchFamily="34" charset="0"/>
              <a:cs typeface="Calibri" panose="020F0502020204030204" pitchFamily="34" charset="0"/>
            </a:endParaRPr>
          </a:p>
        </p:txBody>
      </p:sp>
      <p:grpSp>
        <p:nvGrpSpPr>
          <p:cNvPr id="1505" name="Google Shape;1505;p120"/>
          <p:cNvGrpSpPr/>
          <p:nvPr/>
        </p:nvGrpSpPr>
        <p:grpSpPr>
          <a:xfrm>
            <a:off x="1981200" y="2008538"/>
            <a:ext cx="8229600" cy="4002139"/>
            <a:chOff x="0" y="311939"/>
            <a:chExt cx="8229600" cy="4002139"/>
          </a:xfrm>
        </p:grpSpPr>
        <p:sp>
          <p:nvSpPr>
            <p:cNvPr id="1506" name="Google Shape;1506;p120"/>
            <p:cNvSpPr/>
            <p:nvPr/>
          </p:nvSpPr>
          <p:spPr>
            <a:xfrm>
              <a:off x="0" y="311939"/>
              <a:ext cx="8229600" cy="1198640"/>
            </a:xfrm>
            <a:prstGeom prst="rightArrow">
              <a:avLst>
                <a:gd name="adj1" fmla="val 50000"/>
                <a:gd name="adj2" fmla="val 5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Wingdings" panose="05000000000000000000" pitchFamily="2" charset="2"/>
              </a:endParaRPr>
            </a:p>
          </p:txBody>
        </p:sp>
        <p:sp>
          <p:nvSpPr>
            <p:cNvPr id="1507" name="Google Shape;1507;p120"/>
            <p:cNvSpPr txBox="1"/>
            <p:nvPr/>
          </p:nvSpPr>
          <p:spPr>
            <a:xfrm>
              <a:off x="0" y="611599"/>
              <a:ext cx="7929940" cy="599320"/>
            </a:xfrm>
            <a:prstGeom prst="rect">
              <a:avLst/>
            </a:prstGeom>
            <a:noFill/>
            <a:ln>
              <a:noFill/>
            </a:ln>
          </p:spPr>
          <p:txBody>
            <a:bodyPr spcFirstLastPara="1" wrap="square" lIns="87625" tIns="87625" rIns="254000" bIns="190275" anchor="ctr" anchorCtr="0">
              <a:noAutofit/>
            </a:bodyPr>
            <a:lstStyle/>
            <a:p>
              <a:pPr marL="0" marR="0" lvl="0" indent="0" algn="l" rtl="0">
                <a:lnSpc>
                  <a:spcPct val="90000"/>
                </a:lnSpc>
                <a:spcBef>
                  <a:spcPts val="0"/>
                </a:spcBef>
                <a:spcAft>
                  <a:spcPts val="0"/>
                </a:spcAft>
                <a:buClr>
                  <a:schemeClr val="lt1"/>
                </a:buClr>
                <a:buSzPts val="2300"/>
                <a:buFont typeface="Calibri"/>
                <a:buNone/>
              </a:pPr>
              <a:r>
                <a:rPr lang="en-US" sz="2300">
                  <a:solidFill>
                    <a:schemeClr val="lt1"/>
                  </a:solidFill>
                  <a:latin typeface="Calibri"/>
                  <a:ea typeface="Calibri"/>
                  <a:cs typeface="Calibri"/>
                  <a:sym typeface="Calibri"/>
                </a:rPr>
                <a:t>Inputs</a:t>
              </a:r>
              <a:endParaRPr sz="2300">
                <a:solidFill>
                  <a:schemeClr val="lt1"/>
                </a:solidFill>
                <a:latin typeface="Calibri"/>
                <a:ea typeface="Calibri"/>
                <a:cs typeface="Calibri"/>
                <a:sym typeface="Calibri"/>
              </a:endParaRPr>
            </a:p>
          </p:txBody>
        </p:sp>
        <p:sp>
          <p:nvSpPr>
            <p:cNvPr id="1508" name="Google Shape;1508;p120"/>
            <p:cNvSpPr/>
            <p:nvPr/>
          </p:nvSpPr>
          <p:spPr>
            <a:xfrm>
              <a:off x="0" y="1239235"/>
              <a:ext cx="3802075" cy="2675430"/>
            </a:xfrm>
            <a:prstGeom prst="rect">
              <a:avLst/>
            </a:prstGeom>
            <a:solidFill>
              <a:schemeClr val="lt1"/>
            </a:solidFill>
            <a:ln w="254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Wingdings" panose="05000000000000000000" pitchFamily="2" charset="2"/>
              </a:endParaRPr>
            </a:p>
          </p:txBody>
        </p:sp>
        <p:sp>
          <p:nvSpPr>
            <p:cNvPr id="1509" name="Google Shape;1509;p120"/>
            <p:cNvSpPr txBox="1"/>
            <p:nvPr/>
          </p:nvSpPr>
          <p:spPr>
            <a:xfrm>
              <a:off x="0" y="1239235"/>
              <a:ext cx="3802075" cy="2675430"/>
            </a:xfrm>
            <a:prstGeom prst="rect">
              <a:avLst/>
            </a:prstGeom>
            <a:noFill/>
            <a:ln>
              <a:noFill/>
            </a:ln>
          </p:spPr>
          <p:txBody>
            <a:bodyPr spcFirstLastPara="1" wrap="square" lIns="76200" tIns="76200" rIns="76200" bIns="76200" anchor="t" anchorCtr="0">
              <a:noAutofit/>
            </a:bodyPr>
            <a:lstStyle/>
            <a:p>
              <a:pPr marL="0" marR="0" lvl="0" indent="0" algn="l" rtl="0">
                <a:lnSpc>
                  <a:spcPct val="90000"/>
                </a:lnSpc>
                <a:spcBef>
                  <a:spcPts val="0"/>
                </a:spcBef>
                <a:spcAft>
                  <a:spcPts val="0"/>
                </a:spcAft>
                <a:buClr>
                  <a:schemeClr val="dk1"/>
                </a:buClr>
                <a:buSzPts val="2000"/>
                <a:buFont typeface="Calibri"/>
                <a:buNone/>
              </a:pPr>
              <a:r>
                <a:rPr lang="en-US" sz="2000" b="0" i="0" u="none" dirty="0">
                  <a:solidFill>
                    <a:schemeClr val="dk1"/>
                  </a:solidFill>
                  <a:latin typeface="Calibri"/>
                  <a:ea typeface="Calibri"/>
                  <a:cs typeface="Calibri"/>
                  <a:sym typeface="Calibri"/>
                </a:rPr>
                <a:t>Service performance and capacity requirements (e.g. from SLAs)</a:t>
              </a:r>
              <a:endParaRPr sz="2000" dirty="0">
                <a:solidFill>
                  <a:schemeClr val="dk1"/>
                </a:solidFill>
                <a:latin typeface="Calibri"/>
                <a:ea typeface="Calibri"/>
                <a:cs typeface="Calibri"/>
                <a:sym typeface="Calibri"/>
              </a:endParaRPr>
            </a:p>
            <a:p>
              <a:pPr marL="0" marR="0" lvl="0" indent="0" algn="l" rtl="0">
                <a:lnSpc>
                  <a:spcPct val="90000"/>
                </a:lnSpc>
                <a:spcBef>
                  <a:spcPts val="700"/>
                </a:spcBef>
                <a:spcAft>
                  <a:spcPts val="0"/>
                </a:spcAft>
                <a:buClr>
                  <a:schemeClr val="dk1"/>
                </a:buClr>
                <a:buSzPts val="2000"/>
                <a:buFont typeface="Arial"/>
                <a:buNone/>
              </a:pPr>
              <a:r>
                <a:rPr lang="en-US" sz="2000" b="0" i="0" u="none" dirty="0">
                  <a:solidFill>
                    <a:schemeClr val="dk1"/>
                  </a:solidFill>
                  <a:latin typeface="Calibri"/>
                  <a:ea typeface="Calibri"/>
                  <a:cs typeface="Calibri"/>
                  <a:sym typeface="Calibri"/>
                </a:rPr>
                <a:t>Current level of capacities plus information on the past, current and future (predicted) </a:t>
              </a:r>
              <a:r>
                <a:rPr lang="en-US" sz="2000" b="0" i="0" u="none" dirty="0" err="1">
                  <a:solidFill>
                    <a:schemeClr val="dk1"/>
                  </a:solidFill>
                  <a:latin typeface="Calibri"/>
                  <a:ea typeface="Calibri"/>
                  <a:cs typeface="Calibri"/>
                  <a:sym typeface="Calibri"/>
                </a:rPr>
                <a:t>utilisation</a:t>
              </a:r>
              <a:r>
                <a:rPr lang="en-US" sz="2000" b="0" i="0" u="none" dirty="0">
                  <a:solidFill>
                    <a:schemeClr val="dk1"/>
                  </a:solidFill>
                  <a:latin typeface="Calibri"/>
                  <a:ea typeface="Calibri"/>
                  <a:cs typeface="Calibri"/>
                  <a:sym typeface="Calibri"/>
                </a:rPr>
                <a:t> of resources</a:t>
              </a:r>
              <a:endParaRPr dirty="0">
                <a:latin typeface="Wingdings" panose="05000000000000000000" pitchFamily="2" charset="2"/>
              </a:endParaRPr>
            </a:p>
            <a:p>
              <a:pPr marL="0" marR="0" lvl="0" indent="0" algn="l" rtl="0">
                <a:lnSpc>
                  <a:spcPct val="90000"/>
                </a:lnSpc>
                <a:spcBef>
                  <a:spcPts val="700"/>
                </a:spcBef>
                <a:spcAft>
                  <a:spcPts val="0"/>
                </a:spcAft>
                <a:buClr>
                  <a:schemeClr val="dk1"/>
                </a:buClr>
                <a:buSzPts val="2000"/>
                <a:buFont typeface="Arial"/>
                <a:buNone/>
              </a:pPr>
              <a:r>
                <a:rPr lang="en-US" sz="2000" b="0" i="0" u="none" dirty="0">
                  <a:solidFill>
                    <a:schemeClr val="dk1"/>
                  </a:solidFill>
                  <a:latin typeface="Calibri"/>
                  <a:ea typeface="Calibri"/>
                  <a:cs typeface="Calibri"/>
                  <a:sym typeface="Calibri"/>
                </a:rPr>
                <a:t>Information on available resources and constraints</a:t>
              </a:r>
              <a:endParaRPr sz="2000" b="0" i="0" u="none" dirty="0">
                <a:solidFill>
                  <a:schemeClr val="dk1"/>
                </a:solidFill>
                <a:latin typeface="Calibri"/>
                <a:ea typeface="Calibri"/>
                <a:cs typeface="Calibri"/>
                <a:sym typeface="Calibri"/>
              </a:endParaRPr>
            </a:p>
          </p:txBody>
        </p:sp>
        <p:sp>
          <p:nvSpPr>
            <p:cNvPr id="1510" name="Google Shape;1510;p120"/>
            <p:cNvSpPr/>
            <p:nvPr/>
          </p:nvSpPr>
          <p:spPr>
            <a:xfrm>
              <a:off x="3802075" y="711353"/>
              <a:ext cx="4427524" cy="1198640"/>
            </a:xfrm>
            <a:prstGeom prst="rightArrow">
              <a:avLst>
                <a:gd name="adj1" fmla="val 50000"/>
                <a:gd name="adj2" fmla="val 5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Wingdings" panose="05000000000000000000" pitchFamily="2" charset="2"/>
              </a:endParaRPr>
            </a:p>
          </p:txBody>
        </p:sp>
        <p:sp>
          <p:nvSpPr>
            <p:cNvPr id="1511" name="Google Shape;1511;p120"/>
            <p:cNvSpPr txBox="1"/>
            <p:nvPr/>
          </p:nvSpPr>
          <p:spPr>
            <a:xfrm>
              <a:off x="3802075" y="1011013"/>
              <a:ext cx="4127864" cy="599320"/>
            </a:xfrm>
            <a:prstGeom prst="rect">
              <a:avLst/>
            </a:prstGeom>
            <a:noFill/>
            <a:ln>
              <a:noFill/>
            </a:ln>
          </p:spPr>
          <p:txBody>
            <a:bodyPr spcFirstLastPara="1" wrap="square" lIns="87625" tIns="87625" rIns="254000" bIns="190275" anchor="ctr" anchorCtr="0">
              <a:noAutofit/>
            </a:bodyPr>
            <a:lstStyle/>
            <a:p>
              <a:pPr marL="0" marR="0" lvl="0" indent="0" algn="l" rtl="0">
                <a:lnSpc>
                  <a:spcPct val="90000"/>
                </a:lnSpc>
                <a:spcBef>
                  <a:spcPts val="0"/>
                </a:spcBef>
                <a:spcAft>
                  <a:spcPts val="0"/>
                </a:spcAft>
                <a:buClr>
                  <a:schemeClr val="lt1"/>
                </a:buClr>
                <a:buSzPts val="2300"/>
                <a:buFont typeface="Calibri"/>
                <a:buNone/>
              </a:pPr>
              <a:r>
                <a:rPr lang="en-US" sz="2300">
                  <a:solidFill>
                    <a:schemeClr val="lt1"/>
                  </a:solidFill>
                  <a:latin typeface="Calibri"/>
                  <a:ea typeface="Calibri"/>
                  <a:cs typeface="Calibri"/>
                  <a:sym typeface="Calibri"/>
                </a:rPr>
                <a:t>Outputs</a:t>
              </a:r>
              <a:endParaRPr sz="2300">
                <a:solidFill>
                  <a:schemeClr val="lt1"/>
                </a:solidFill>
                <a:latin typeface="Calibri"/>
                <a:ea typeface="Calibri"/>
                <a:cs typeface="Calibri"/>
                <a:sym typeface="Calibri"/>
              </a:endParaRPr>
            </a:p>
          </p:txBody>
        </p:sp>
        <p:sp>
          <p:nvSpPr>
            <p:cNvPr id="1512" name="Google Shape;1512;p120"/>
            <p:cNvSpPr/>
            <p:nvPr/>
          </p:nvSpPr>
          <p:spPr>
            <a:xfrm>
              <a:off x="3802075" y="1638648"/>
              <a:ext cx="3802075" cy="2675430"/>
            </a:xfrm>
            <a:prstGeom prst="rect">
              <a:avLst/>
            </a:prstGeom>
            <a:solidFill>
              <a:schemeClr val="lt1"/>
            </a:solidFill>
            <a:ln w="254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Wingdings" panose="05000000000000000000" pitchFamily="2" charset="2"/>
              </a:endParaRPr>
            </a:p>
          </p:txBody>
        </p:sp>
        <p:sp>
          <p:nvSpPr>
            <p:cNvPr id="1513" name="Google Shape;1513;p120"/>
            <p:cNvSpPr txBox="1"/>
            <p:nvPr/>
          </p:nvSpPr>
          <p:spPr>
            <a:xfrm>
              <a:off x="3802075" y="1638648"/>
              <a:ext cx="3802075" cy="2675430"/>
            </a:xfrm>
            <a:prstGeom prst="rect">
              <a:avLst/>
            </a:prstGeom>
            <a:noFill/>
            <a:ln>
              <a:noFill/>
            </a:ln>
          </p:spPr>
          <p:txBody>
            <a:bodyPr spcFirstLastPara="1" wrap="square" lIns="76200" tIns="76200" rIns="76200" bIns="76200" anchor="t" anchorCtr="0">
              <a:noAutofit/>
            </a:bodyPr>
            <a:lstStyle/>
            <a:p>
              <a:pPr marL="0" marR="0" lvl="0" indent="0" algn="l" rtl="0">
                <a:lnSpc>
                  <a:spcPct val="90000"/>
                </a:lnSpc>
                <a:spcBef>
                  <a:spcPts val="0"/>
                </a:spcBef>
                <a:spcAft>
                  <a:spcPts val="0"/>
                </a:spcAft>
                <a:buClr>
                  <a:schemeClr val="dk1"/>
                </a:buClr>
                <a:buSzPts val="2000"/>
                <a:buFont typeface="Calibri"/>
                <a:buNone/>
              </a:pPr>
              <a:r>
                <a:rPr lang="en-US" sz="2000" b="0" i="0" u="none" dirty="0">
                  <a:solidFill>
                    <a:schemeClr val="dk1"/>
                  </a:solidFill>
                  <a:latin typeface="Calibri"/>
                  <a:ea typeface="Calibri"/>
                  <a:cs typeface="Calibri"/>
                  <a:sym typeface="Calibri"/>
                </a:rPr>
                <a:t>Capacity plans (reflecting demands, planned upgrades, downgrades and reallocations of resources)</a:t>
              </a:r>
              <a:endParaRPr sz="2000" dirty="0">
                <a:solidFill>
                  <a:schemeClr val="dk1"/>
                </a:solidFill>
                <a:latin typeface="Calibri"/>
                <a:ea typeface="Calibri"/>
                <a:cs typeface="Calibri"/>
                <a:sym typeface="Calibri"/>
              </a:endParaRPr>
            </a:p>
            <a:p>
              <a:pPr marL="0" marR="0" lvl="0" indent="0" algn="l" rtl="0">
                <a:lnSpc>
                  <a:spcPct val="90000"/>
                </a:lnSpc>
                <a:spcBef>
                  <a:spcPts val="700"/>
                </a:spcBef>
                <a:spcAft>
                  <a:spcPts val="0"/>
                </a:spcAft>
                <a:buClr>
                  <a:schemeClr val="dk1"/>
                </a:buClr>
                <a:buSzPts val="2000"/>
                <a:buFont typeface="Arial"/>
                <a:buNone/>
              </a:pPr>
              <a:r>
                <a:rPr lang="en-US" sz="2000" b="0" i="0" u="none" dirty="0">
                  <a:solidFill>
                    <a:schemeClr val="dk1"/>
                  </a:solidFill>
                  <a:latin typeface="Calibri"/>
                  <a:ea typeface="Calibri"/>
                  <a:cs typeface="Calibri"/>
                  <a:sym typeface="Calibri"/>
                </a:rPr>
                <a:t>Capacity and service performance monitoring plans / concept</a:t>
              </a:r>
              <a:endParaRPr dirty="0">
                <a:latin typeface="Wingdings" panose="05000000000000000000" pitchFamily="2" charset="2"/>
              </a:endParaRPr>
            </a:p>
            <a:p>
              <a:pPr marL="0" marR="0" lvl="0" indent="0" algn="l" rtl="0">
                <a:lnSpc>
                  <a:spcPct val="90000"/>
                </a:lnSpc>
                <a:spcBef>
                  <a:spcPts val="700"/>
                </a:spcBef>
                <a:spcAft>
                  <a:spcPts val="0"/>
                </a:spcAft>
                <a:buClr>
                  <a:schemeClr val="dk1"/>
                </a:buClr>
                <a:buSzPts val="2000"/>
                <a:buFont typeface="Arial"/>
                <a:buNone/>
              </a:pPr>
              <a:r>
                <a:rPr lang="en-US" sz="2000" b="0" i="0" u="none" dirty="0">
                  <a:solidFill>
                    <a:schemeClr val="dk1"/>
                  </a:solidFill>
                  <a:latin typeface="Calibri"/>
                  <a:ea typeface="Calibri"/>
                  <a:cs typeface="Calibri"/>
                  <a:sym typeface="Calibri"/>
                </a:rPr>
                <a:t>Capacity and service performance monitoring records / reports</a:t>
              </a:r>
              <a:endParaRPr dirty="0">
                <a:latin typeface="Wingdings" panose="05000000000000000000" pitchFamily="2" charset="2"/>
              </a:endParaRPr>
            </a:p>
          </p:txBody>
        </p:sp>
      </p:grpSp>
      <p:sp>
        <p:nvSpPr>
          <p:cNvPr id="1514" name="Google Shape;1514;p120"/>
          <p:cNvSpPr txBox="1">
            <a:spLocks noGrp="1"/>
          </p:cNvSpPr>
          <p:nvPr>
            <p:ph type="sldNum" idx="12"/>
          </p:nvPr>
        </p:nvSpPr>
        <p:spPr>
          <a:xfrm>
            <a:off x="8737600" y="643052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130</a:t>
            </a:fld>
            <a:endParaRPr/>
          </a:p>
        </p:txBody>
      </p:sp>
    </p:spTree>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Shape 1519"/>
        <p:cNvGrpSpPr/>
        <p:nvPr/>
      </p:nvGrpSpPr>
      <p:grpSpPr>
        <a:xfrm>
          <a:off x="0" y="0"/>
          <a:ext cx="0" cy="0"/>
          <a:chOff x="0" y="0"/>
          <a:chExt cx="0" cy="0"/>
        </a:xfrm>
      </p:grpSpPr>
      <p:sp>
        <p:nvSpPr>
          <p:cNvPr id="1520" name="Google Shape;1520;p121"/>
          <p:cNvSpPr txBox="1">
            <a:spLocks noGrp="1"/>
          </p:cNvSpPr>
          <p:nvPr>
            <p:ph type="title"/>
          </p:nvPr>
        </p:nvSpPr>
        <p:spPr>
          <a:xfrm>
            <a:off x="609601" y="274641"/>
            <a:ext cx="9058101" cy="1047859"/>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205595"/>
              </a:buClr>
              <a:buSzPts val="3200"/>
              <a:buFont typeface="Calibri"/>
              <a:buNone/>
            </a:pPr>
            <a:r>
              <a:rPr lang="en-US">
                <a:latin typeface="Calibri" panose="020F0502020204030204" pitchFamily="34" charset="0"/>
                <a:ea typeface="Calibri" panose="020F0502020204030204" pitchFamily="34" charset="0"/>
                <a:cs typeface="Calibri" panose="020F0502020204030204" pitchFamily="34" charset="0"/>
              </a:rPr>
              <a:t>CAPM: Process chart</a:t>
            </a:r>
            <a:r>
              <a:rPr lang="en-US" sz="3200">
                <a:solidFill>
                  <a:srgbClr val="7F7F7F"/>
                </a:solidFill>
                <a:latin typeface="Calibri" panose="020F0502020204030204" pitchFamily="34" charset="0"/>
                <a:ea typeface="Calibri" panose="020F0502020204030204" pitchFamily="34" charset="0"/>
                <a:cs typeface="Calibri" panose="020F0502020204030204" pitchFamily="34" charset="0"/>
              </a:rPr>
              <a:t> </a:t>
            </a:r>
            <a:r>
              <a:rPr lang="en-US" sz="2000">
                <a:solidFill>
                  <a:srgbClr val="7F7F7F"/>
                </a:solidFill>
                <a:latin typeface="Calibri" panose="020F0502020204030204" pitchFamily="34" charset="0"/>
                <a:ea typeface="Calibri" panose="020F0502020204030204" pitchFamily="34" charset="0"/>
                <a:cs typeface="Calibri" panose="020F0502020204030204" pitchFamily="34" charset="0"/>
              </a:rPr>
              <a:t>according to </a:t>
            </a:r>
            <a:r>
              <a:rPr lang="en-US" sz="2000" b="1">
                <a:solidFill>
                  <a:srgbClr val="7F7F7F"/>
                </a:solidFill>
                <a:latin typeface="Calibri" panose="020F0502020204030204" pitchFamily="34" charset="0"/>
                <a:ea typeface="Calibri" panose="020F0502020204030204" pitchFamily="34" charset="0"/>
                <a:cs typeface="Calibri" panose="020F0502020204030204" pitchFamily="34" charset="0"/>
              </a:rPr>
              <a:t>FitSM-2</a:t>
            </a:r>
            <a:endParaRPr>
              <a:latin typeface="Calibri" panose="020F0502020204030204" pitchFamily="34" charset="0"/>
              <a:ea typeface="Calibri" panose="020F0502020204030204" pitchFamily="34" charset="0"/>
              <a:cs typeface="Calibri" panose="020F0502020204030204" pitchFamily="34" charset="0"/>
            </a:endParaRPr>
          </a:p>
        </p:txBody>
      </p:sp>
      <p:sp>
        <p:nvSpPr>
          <p:cNvPr id="1521" name="Google Shape;1521;p121"/>
          <p:cNvSpPr txBox="1">
            <a:spLocks noGrp="1"/>
          </p:cNvSpPr>
          <p:nvPr>
            <p:ph type="sldNum" idx="12"/>
          </p:nvPr>
        </p:nvSpPr>
        <p:spPr>
          <a:xfrm>
            <a:off x="8737600" y="643052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131</a:t>
            </a:fld>
            <a:endParaRPr/>
          </a:p>
        </p:txBody>
      </p:sp>
      <p:sp>
        <p:nvSpPr>
          <p:cNvPr id="2" name="Rectangle 18">
            <a:extLst>
              <a:ext uri="{FF2B5EF4-FFF2-40B4-BE49-F238E27FC236}">
                <a16:creationId xmlns:a16="http://schemas.microsoft.com/office/drawing/2014/main" id="{B521AA77-E813-6C2A-7932-D74DDE9E47E9}"/>
              </a:ext>
            </a:extLst>
          </p:cNvPr>
          <p:cNvSpPr>
            <a:spLocks/>
          </p:cNvSpPr>
          <p:nvPr/>
        </p:nvSpPr>
        <p:spPr bwMode="auto">
          <a:xfrm>
            <a:off x="3609988" y="4853563"/>
            <a:ext cx="3359570" cy="427901"/>
          </a:xfrm>
          <a:prstGeom prst="rect">
            <a:avLst/>
          </a:prstGeom>
          <a:solidFill>
            <a:schemeClr val="accent1"/>
          </a:solidFill>
          <a:ln w="19050">
            <a:headEnd/>
            <a:tailEnd/>
          </a:ln>
        </p:spPr>
        <p:style>
          <a:lnRef idx="2">
            <a:schemeClr val="accent4">
              <a:shade val="50000"/>
            </a:schemeClr>
          </a:lnRef>
          <a:fillRef idx="1">
            <a:schemeClr val="accent4"/>
          </a:fillRef>
          <a:effectRef idx="0">
            <a:schemeClr val="accent4"/>
          </a:effectRef>
          <a:fontRef idx="minor">
            <a:schemeClr val="lt1"/>
          </a:fontRef>
        </p:style>
        <p:txBody>
          <a:bodyPr lIns="0" tIns="0" rIns="0" bIns="0" anchor="ctr"/>
          <a:lstStyle/>
          <a:p>
            <a:pPr algn="ctr"/>
            <a:r>
              <a:rPr lang="en-GB" sz="1400" dirty="0">
                <a:latin typeface="+mn-lt"/>
                <a:cs typeface="Arial" pitchFamily="34" charset="0"/>
              </a:rPr>
              <a:t>Evaluate service performance</a:t>
            </a:r>
          </a:p>
        </p:txBody>
      </p:sp>
      <p:sp>
        <p:nvSpPr>
          <p:cNvPr id="3" name="Rectangle 23">
            <a:extLst>
              <a:ext uri="{FF2B5EF4-FFF2-40B4-BE49-F238E27FC236}">
                <a16:creationId xmlns:a16="http://schemas.microsoft.com/office/drawing/2014/main" id="{612DA557-6AFB-B13C-330D-CD49A6C53616}"/>
              </a:ext>
            </a:extLst>
          </p:cNvPr>
          <p:cNvSpPr>
            <a:spLocks/>
          </p:cNvSpPr>
          <p:nvPr/>
        </p:nvSpPr>
        <p:spPr bwMode="auto">
          <a:xfrm>
            <a:off x="3611521" y="2641427"/>
            <a:ext cx="3358037" cy="427901"/>
          </a:xfrm>
          <a:prstGeom prst="rect">
            <a:avLst/>
          </a:prstGeom>
          <a:solidFill>
            <a:schemeClr val="accent1"/>
          </a:solidFill>
          <a:ln w="19050">
            <a:headEnd/>
            <a:tailEnd/>
          </a:ln>
        </p:spPr>
        <p:style>
          <a:lnRef idx="2">
            <a:schemeClr val="accent4">
              <a:shade val="50000"/>
            </a:schemeClr>
          </a:lnRef>
          <a:fillRef idx="1">
            <a:schemeClr val="accent4"/>
          </a:fillRef>
          <a:effectRef idx="0">
            <a:schemeClr val="accent4"/>
          </a:effectRef>
          <a:fontRef idx="minor">
            <a:schemeClr val="lt1"/>
          </a:fontRef>
        </p:style>
        <p:txBody>
          <a:bodyPr lIns="0" tIns="0" rIns="0" bIns="0" anchor="ctr"/>
          <a:lstStyle/>
          <a:p>
            <a:pPr algn="ctr"/>
            <a:r>
              <a:rPr lang="en-GB" sz="1400" dirty="0">
                <a:latin typeface="+mn-lt"/>
                <a:cs typeface="Arial" pitchFamily="34" charset="0"/>
              </a:rPr>
              <a:t>Identify service </a:t>
            </a:r>
            <a:r>
              <a:rPr lang="en-GB" sz="1400" dirty="0">
                <a:cs typeface="Arial" pitchFamily="34" charset="0"/>
              </a:rPr>
              <a:t>capacity and performance requirements</a:t>
            </a:r>
            <a:endParaRPr lang="en-GB" sz="1400" dirty="0">
              <a:latin typeface="+mn-lt"/>
              <a:cs typeface="Arial" pitchFamily="34" charset="0"/>
            </a:endParaRPr>
          </a:p>
        </p:txBody>
      </p:sp>
      <p:cxnSp>
        <p:nvCxnSpPr>
          <p:cNvPr id="4" name="Gerade Verbindung mit Pfeil 46">
            <a:extLst>
              <a:ext uri="{FF2B5EF4-FFF2-40B4-BE49-F238E27FC236}">
                <a16:creationId xmlns:a16="http://schemas.microsoft.com/office/drawing/2014/main" id="{FCD1CB8D-7486-C404-3618-D782E29DE21D}"/>
              </a:ext>
            </a:extLst>
          </p:cNvPr>
          <p:cNvCxnSpPr>
            <a:cxnSpLocks/>
            <a:stCxn id="5" idx="2"/>
            <a:endCxn id="2" idx="0"/>
          </p:cNvCxnSpPr>
          <p:nvPr/>
        </p:nvCxnSpPr>
        <p:spPr>
          <a:xfrm flipH="1">
            <a:off x="5289773" y="3851456"/>
            <a:ext cx="767" cy="1002107"/>
          </a:xfrm>
          <a:prstGeom prst="straightConnector1">
            <a:avLst/>
          </a:prstGeom>
          <a:ln w="1905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5" name="Rectangle 23">
            <a:extLst>
              <a:ext uri="{FF2B5EF4-FFF2-40B4-BE49-F238E27FC236}">
                <a16:creationId xmlns:a16="http://schemas.microsoft.com/office/drawing/2014/main" id="{B22AFAA1-F35C-8559-9DD3-AF57D7AC3151}"/>
              </a:ext>
            </a:extLst>
          </p:cNvPr>
          <p:cNvSpPr>
            <a:spLocks/>
          </p:cNvSpPr>
          <p:nvPr/>
        </p:nvSpPr>
        <p:spPr bwMode="auto">
          <a:xfrm>
            <a:off x="3611521" y="3423555"/>
            <a:ext cx="3358037" cy="427901"/>
          </a:xfrm>
          <a:prstGeom prst="rect">
            <a:avLst/>
          </a:prstGeom>
          <a:solidFill>
            <a:schemeClr val="accent1"/>
          </a:solidFill>
          <a:ln w="19050">
            <a:headEnd/>
            <a:tailEnd/>
          </a:ln>
        </p:spPr>
        <p:style>
          <a:lnRef idx="2">
            <a:schemeClr val="accent4">
              <a:shade val="50000"/>
            </a:schemeClr>
          </a:lnRef>
          <a:fillRef idx="1">
            <a:schemeClr val="accent4"/>
          </a:fillRef>
          <a:effectRef idx="0">
            <a:schemeClr val="accent4"/>
          </a:effectRef>
          <a:fontRef idx="minor">
            <a:schemeClr val="lt1"/>
          </a:fontRef>
        </p:style>
        <p:txBody>
          <a:bodyPr lIns="0" tIns="0" rIns="0" bIns="0" anchor="ctr"/>
          <a:lstStyle/>
          <a:p>
            <a:pPr algn="ctr"/>
            <a:r>
              <a:rPr lang="en-GB" sz="1400" dirty="0">
                <a:latin typeface="+mn-lt"/>
                <a:cs typeface="Arial" pitchFamily="34" charset="0"/>
              </a:rPr>
              <a:t>Maintain and implement capacity plans</a:t>
            </a:r>
          </a:p>
        </p:txBody>
      </p:sp>
      <p:cxnSp>
        <p:nvCxnSpPr>
          <p:cNvPr id="6" name="Gerade Verbindung mit Pfeil 117">
            <a:extLst>
              <a:ext uri="{FF2B5EF4-FFF2-40B4-BE49-F238E27FC236}">
                <a16:creationId xmlns:a16="http://schemas.microsoft.com/office/drawing/2014/main" id="{5973ACF2-231B-5AE0-36AE-E822FF28AD51}"/>
              </a:ext>
            </a:extLst>
          </p:cNvPr>
          <p:cNvCxnSpPr>
            <a:cxnSpLocks/>
            <a:stCxn id="3" idx="2"/>
            <a:endCxn id="5" idx="0"/>
          </p:cNvCxnSpPr>
          <p:nvPr/>
        </p:nvCxnSpPr>
        <p:spPr>
          <a:xfrm>
            <a:off x="5290540" y="3069328"/>
            <a:ext cx="0" cy="354227"/>
          </a:xfrm>
          <a:prstGeom prst="straightConnector1">
            <a:avLst/>
          </a:prstGeom>
          <a:ln w="1905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7" name="Gerade Verbindung mit Pfeil 43">
            <a:extLst>
              <a:ext uri="{FF2B5EF4-FFF2-40B4-BE49-F238E27FC236}">
                <a16:creationId xmlns:a16="http://schemas.microsoft.com/office/drawing/2014/main" id="{6F3B1859-7FDC-CD38-3298-F0F1FF7C7003}"/>
              </a:ext>
            </a:extLst>
          </p:cNvPr>
          <p:cNvCxnSpPr>
            <a:cxnSpLocks/>
            <a:endCxn id="14" idx="1"/>
          </p:cNvCxnSpPr>
          <p:nvPr/>
        </p:nvCxnSpPr>
        <p:spPr>
          <a:xfrm>
            <a:off x="6969939" y="3620945"/>
            <a:ext cx="375848" cy="266"/>
          </a:xfrm>
          <a:prstGeom prst="straightConnector1">
            <a:avLst/>
          </a:prstGeom>
          <a:ln w="19050">
            <a:solidFill>
              <a:schemeClr val="tx1"/>
            </a:solidFill>
            <a:prstDash val="sysDash"/>
            <a:headEnd type="arrow"/>
            <a:tailEnd type="arrow"/>
          </a:ln>
          <a:effectLst/>
        </p:spPr>
        <p:style>
          <a:lnRef idx="2">
            <a:schemeClr val="accent1"/>
          </a:lnRef>
          <a:fillRef idx="0">
            <a:schemeClr val="accent1"/>
          </a:fillRef>
          <a:effectRef idx="1">
            <a:schemeClr val="accent1"/>
          </a:effectRef>
          <a:fontRef idx="minor">
            <a:schemeClr val="tx1"/>
          </a:fontRef>
        </p:style>
      </p:cxnSp>
      <p:sp>
        <p:nvSpPr>
          <p:cNvPr id="8" name="Flussdiagramm: Dokument 16">
            <a:extLst>
              <a:ext uri="{FF2B5EF4-FFF2-40B4-BE49-F238E27FC236}">
                <a16:creationId xmlns:a16="http://schemas.microsoft.com/office/drawing/2014/main" id="{E6B7F16A-84EE-8A27-5FC3-69F7E17FDF62}"/>
              </a:ext>
            </a:extLst>
          </p:cNvPr>
          <p:cNvSpPr/>
          <p:nvPr/>
        </p:nvSpPr>
        <p:spPr>
          <a:xfrm>
            <a:off x="2106702" y="2488630"/>
            <a:ext cx="1199626" cy="423071"/>
          </a:xfrm>
          <a:prstGeom prst="flowChartDocument">
            <a:avLst/>
          </a:prstGeom>
          <a:solidFill>
            <a:schemeClr val="bg1"/>
          </a:solidFill>
          <a:ln w="1905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200" dirty="0">
              <a:solidFill>
                <a:schemeClr val="tx1"/>
              </a:solidFill>
            </a:endParaRPr>
          </a:p>
        </p:txBody>
      </p:sp>
      <p:sp>
        <p:nvSpPr>
          <p:cNvPr id="9" name="Flussdiagramm: Dokument 18">
            <a:extLst>
              <a:ext uri="{FF2B5EF4-FFF2-40B4-BE49-F238E27FC236}">
                <a16:creationId xmlns:a16="http://schemas.microsoft.com/office/drawing/2014/main" id="{0B9E76A4-6A91-E31B-8E15-0D15EC4D41B1}"/>
              </a:ext>
            </a:extLst>
          </p:cNvPr>
          <p:cNvSpPr/>
          <p:nvPr/>
        </p:nvSpPr>
        <p:spPr>
          <a:xfrm>
            <a:off x="2038192" y="2420120"/>
            <a:ext cx="1199626" cy="423071"/>
          </a:xfrm>
          <a:prstGeom prst="flowChartDocument">
            <a:avLst/>
          </a:prstGeom>
          <a:solidFill>
            <a:schemeClr val="bg1"/>
          </a:solidFill>
          <a:ln w="19050"/>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200" dirty="0">
                <a:solidFill>
                  <a:schemeClr val="tx1"/>
                </a:solidFill>
              </a:rPr>
              <a:t>SLAs</a:t>
            </a:r>
          </a:p>
        </p:txBody>
      </p:sp>
      <p:cxnSp>
        <p:nvCxnSpPr>
          <p:cNvPr id="10" name="Verbinder: gekrümmt 19">
            <a:extLst>
              <a:ext uri="{FF2B5EF4-FFF2-40B4-BE49-F238E27FC236}">
                <a16:creationId xmlns:a16="http://schemas.microsoft.com/office/drawing/2014/main" id="{EF236631-B494-0C35-B457-16606E3F8488}"/>
              </a:ext>
            </a:extLst>
          </p:cNvPr>
          <p:cNvCxnSpPr>
            <a:cxnSpLocks/>
            <a:stCxn id="9" idx="3"/>
            <a:endCxn id="3" idx="1"/>
          </p:cNvCxnSpPr>
          <p:nvPr/>
        </p:nvCxnSpPr>
        <p:spPr>
          <a:xfrm>
            <a:off x="3237818" y="2631656"/>
            <a:ext cx="373703" cy="223722"/>
          </a:xfrm>
          <a:prstGeom prst="curvedConnector3">
            <a:avLst>
              <a:gd name="adj1" fmla="val 25307"/>
            </a:avLst>
          </a:prstGeom>
          <a:ln w="19050">
            <a:solidFill>
              <a:schemeClr val="tx1"/>
            </a:solidFill>
            <a:prstDash val="sysDash"/>
            <a:tailEnd type="arrow"/>
          </a:ln>
          <a:effectLst/>
        </p:spPr>
        <p:style>
          <a:lnRef idx="2">
            <a:schemeClr val="accent1"/>
          </a:lnRef>
          <a:fillRef idx="0">
            <a:schemeClr val="accent1"/>
          </a:fillRef>
          <a:effectRef idx="1">
            <a:schemeClr val="accent1"/>
          </a:effectRef>
          <a:fontRef idx="minor">
            <a:schemeClr val="tx1"/>
          </a:fontRef>
        </p:style>
      </p:cxnSp>
      <p:cxnSp>
        <p:nvCxnSpPr>
          <p:cNvPr id="11" name="Verbinder: gekrümmt 20">
            <a:extLst>
              <a:ext uri="{FF2B5EF4-FFF2-40B4-BE49-F238E27FC236}">
                <a16:creationId xmlns:a16="http://schemas.microsoft.com/office/drawing/2014/main" id="{D5B28055-FAD0-901B-FF0A-67817A96F401}"/>
              </a:ext>
            </a:extLst>
          </p:cNvPr>
          <p:cNvCxnSpPr>
            <a:cxnSpLocks/>
            <a:stCxn id="12" idx="3"/>
          </p:cNvCxnSpPr>
          <p:nvPr/>
        </p:nvCxnSpPr>
        <p:spPr>
          <a:xfrm flipV="1">
            <a:off x="3237818" y="2840762"/>
            <a:ext cx="197229" cy="607538"/>
          </a:xfrm>
          <a:prstGeom prst="curvedConnector2">
            <a:avLst/>
          </a:prstGeom>
          <a:ln w="19050">
            <a:solidFill>
              <a:schemeClr val="tx1"/>
            </a:solidFill>
            <a:prstDash val="sysDash"/>
            <a:tailEnd type="none"/>
          </a:ln>
          <a:effectLst/>
        </p:spPr>
        <p:style>
          <a:lnRef idx="2">
            <a:schemeClr val="accent1"/>
          </a:lnRef>
          <a:fillRef idx="0">
            <a:schemeClr val="accent1"/>
          </a:fillRef>
          <a:effectRef idx="1">
            <a:schemeClr val="accent1"/>
          </a:effectRef>
          <a:fontRef idx="minor">
            <a:schemeClr val="tx1"/>
          </a:fontRef>
        </p:style>
      </p:cxnSp>
      <p:sp>
        <p:nvSpPr>
          <p:cNvPr id="12" name="Flussdiagramm: Dokument 23">
            <a:extLst>
              <a:ext uri="{FF2B5EF4-FFF2-40B4-BE49-F238E27FC236}">
                <a16:creationId xmlns:a16="http://schemas.microsoft.com/office/drawing/2014/main" id="{33AAE915-1D7B-004B-63B9-08D939E5E4CB}"/>
              </a:ext>
            </a:extLst>
          </p:cNvPr>
          <p:cNvSpPr/>
          <p:nvPr/>
        </p:nvSpPr>
        <p:spPr>
          <a:xfrm>
            <a:off x="2041071" y="3052295"/>
            <a:ext cx="1196747" cy="792009"/>
          </a:xfrm>
          <a:prstGeom prst="flowChartDocument">
            <a:avLst/>
          </a:prstGeom>
          <a:solidFill>
            <a:schemeClr val="bg1">
              <a:lumMod val="85000"/>
            </a:schemeClr>
          </a:soli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000" dirty="0">
                <a:solidFill>
                  <a:schemeClr val="tx1"/>
                </a:solidFill>
              </a:rPr>
              <a:t>Other sources of capacity and performance  requirements</a:t>
            </a:r>
          </a:p>
        </p:txBody>
      </p:sp>
      <p:sp>
        <p:nvSpPr>
          <p:cNvPr id="13" name="Flussdiagramm: Dokument 21">
            <a:extLst>
              <a:ext uri="{FF2B5EF4-FFF2-40B4-BE49-F238E27FC236}">
                <a16:creationId xmlns:a16="http://schemas.microsoft.com/office/drawing/2014/main" id="{C0D69A4A-354E-75FC-5314-45C575B9D4BE}"/>
              </a:ext>
            </a:extLst>
          </p:cNvPr>
          <p:cNvSpPr/>
          <p:nvPr/>
        </p:nvSpPr>
        <p:spPr>
          <a:xfrm>
            <a:off x="7414297" y="3478185"/>
            <a:ext cx="1199626" cy="423071"/>
          </a:xfrm>
          <a:prstGeom prst="flowChartDocument">
            <a:avLst/>
          </a:prstGeom>
          <a:solidFill>
            <a:schemeClr val="bg1"/>
          </a:solidFill>
          <a:ln w="1905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sz="1200">
              <a:solidFill>
                <a:schemeClr val="tx1"/>
              </a:solidFill>
            </a:endParaRPr>
          </a:p>
        </p:txBody>
      </p:sp>
      <p:sp>
        <p:nvSpPr>
          <p:cNvPr id="14" name="Flussdiagramm: Dokument 22">
            <a:extLst>
              <a:ext uri="{FF2B5EF4-FFF2-40B4-BE49-F238E27FC236}">
                <a16:creationId xmlns:a16="http://schemas.microsoft.com/office/drawing/2014/main" id="{4CD0C563-004B-4918-10FB-BB71266FC60E}"/>
              </a:ext>
            </a:extLst>
          </p:cNvPr>
          <p:cNvSpPr/>
          <p:nvPr/>
        </p:nvSpPr>
        <p:spPr>
          <a:xfrm>
            <a:off x="7345787" y="3409675"/>
            <a:ext cx="1199626" cy="423071"/>
          </a:xfrm>
          <a:prstGeom prst="flowChartDocument">
            <a:avLst/>
          </a:prstGeom>
          <a:solidFill>
            <a:schemeClr val="bg1"/>
          </a:solidFill>
          <a:ln w="19050"/>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200" dirty="0">
                <a:solidFill>
                  <a:schemeClr val="tx1"/>
                </a:solidFill>
              </a:rPr>
              <a:t>Capacity plans</a:t>
            </a:r>
          </a:p>
        </p:txBody>
      </p:sp>
      <p:sp>
        <p:nvSpPr>
          <p:cNvPr id="15" name="Flussdiagramm: Dokument 25">
            <a:extLst>
              <a:ext uri="{FF2B5EF4-FFF2-40B4-BE49-F238E27FC236}">
                <a16:creationId xmlns:a16="http://schemas.microsoft.com/office/drawing/2014/main" id="{A4019177-6896-F5BA-8C41-E2861A7EC3BC}"/>
              </a:ext>
            </a:extLst>
          </p:cNvPr>
          <p:cNvSpPr/>
          <p:nvPr/>
        </p:nvSpPr>
        <p:spPr>
          <a:xfrm>
            <a:off x="7413916" y="4197840"/>
            <a:ext cx="1199626" cy="423071"/>
          </a:xfrm>
          <a:prstGeom prst="flowChartDocument">
            <a:avLst/>
          </a:prstGeom>
          <a:solidFill>
            <a:schemeClr val="bg1"/>
          </a:solidFill>
          <a:ln w="1905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sz="1200">
              <a:solidFill>
                <a:schemeClr val="tx1"/>
              </a:solidFill>
            </a:endParaRPr>
          </a:p>
        </p:txBody>
      </p:sp>
      <p:sp>
        <p:nvSpPr>
          <p:cNvPr id="16" name="Flussdiagramm: Dokument 26">
            <a:extLst>
              <a:ext uri="{FF2B5EF4-FFF2-40B4-BE49-F238E27FC236}">
                <a16:creationId xmlns:a16="http://schemas.microsoft.com/office/drawing/2014/main" id="{D53BDF8C-4044-C7AC-6612-96E7151EC46B}"/>
              </a:ext>
            </a:extLst>
          </p:cNvPr>
          <p:cNvSpPr/>
          <p:nvPr/>
        </p:nvSpPr>
        <p:spPr>
          <a:xfrm>
            <a:off x="7345406" y="4129330"/>
            <a:ext cx="1199626" cy="423071"/>
          </a:xfrm>
          <a:prstGeom prst="flowChartDocument">
            <a:avLst/>
          </a:prstGeom>
          <a:solidFill>
            <a:schemeClr val="bg1"/>
          </a:solidFill>
          <a:ln w="19050"/>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200" dirty="0">
                <a:solidFill>
                  <a:schemeClr val="tx1"/>
                </a:solidFill>
              </a:rPr>
              <a:t>Requests for changes</a:t>
            </a:r>
          </a:p>
        </p:txBody>
      </p:sp>
      <p:cxnSp>
        <p:nvCxnSpPr>
          <p:cNvPr id="17" name="Gerade Verbindung mit Pfeil 29">
            <a:extLst>
              <a:ext uri="{FF2B5EF4-FFF2-40B4-BE49-F238E27FC236}">
                <a16:creationId xmlns:a16="http://schemas.microsoft.com/office/drawing/2014/main" id="{B030D575-1FC5-53F8-488A-772E5987BD3D}"/>
              </a:ext>
            </a:extLst>
          </p:cNvPr>
          <p:cNvCxnSpPr>
            <a:cxnSpLocks/>
            <a:stCxn id="2" idx="3"/>
          </p:cNvCxnSpPr>
          <p:nvPr/>
        </p:nvCxnSpPr>
        <p:spPr>
          <a:xfrm>
            <a:off x="6969558" y="5067514"/>
            <a:ext cx="375848" cy="2415"/>
          </a:xfrm>
          <a:prstGeom prst="straightConnector1">
            <a:avLst/>
          </a:prstGeom>
          <a:ln w="19050">
            <a:solidFill>
              <a:schemeClr val="tx1"/>
            </a:solidFill>
            <a:prstDash val="sysDash"/>
            <a:tailEnd type="arrow"/>
          </a:ln>
          <a:effectLst/>
        </p:spPr>
        <p:style>
          <a:lnRef idx="2">
            <a:schemeClr val="accent1"/>
          </a:lnRef>
          <a:fillRef idx="0">
            <a:schemeClr val="accent1"/>
          </a:fillRef>
          <a:effectRef idx="1">
            <a:schemeClr val="accent1"/>
          </a:effectRef>
          <a:fontRef idx="minor">
            <a:schemeClr val="tx1"/>
          </a:fontRef>
        </p:style>
      </p:cxnSp>
      <p:sp>
        <p:nvSpPr>
          <p:cNvPr id="18" name="Line 28">
            <a:extLst>
              <a:ext uri="{FF2B5EF4-FFF2-40B4-BE49-F238E27FC236}">
                <a16:creationId xmlns:a16="http://schemas.microsoft.com/office/drawing/2014/main" id="{ACC85346-4C50-9643-134F-69B5FCD3322D}"/>
              </a:ext>
            </a:extLst>
          </p:cNvPr>
          <p:cNvSpPr>
            <a:spLocks noChangeShapeType="1"/>
          </p:cNvSpPr>
          <p:nvPr/>
        </p:nvSpPr>
        <p:spPr bwMode="auto">
          <a:xfrm flipV="1">
            <a:off x="8615820" y="4333595"/>
            <a:ext cx="834445" cy="0"/>
          </a:xfrm>
          <a:prstGeom prst="line">
            <a:avLst/>
          </a:prstGeom>
          <a:noFill/>
          <a:ln w="25400">
            <a:solidFill>
              <a:schemeClr val="bg1">
                <a:lumMod val="65000"/>
              </a:schemeClr>
            </a:solidFill>
            <a:round/>
            <a:headEnd/>
            <a:tailEnd type="triangle" w="med" len="med"/>
          </a:ln>
        </p:spPr>
        <p:txBody>
          <a:bodyPr/>
          <a:lstStyle/>
          <a:p>
            <a:endParaRPr lang="de-DE"/>
          </a:p>
        </p:txBody>
      </p:sp>
      <p:sp>
        <p:nvSpPr>
          <p:cNvPr id="19" name="TextBox 2">
            <a:extLst>
              <a:ext uri="{FF2B5EF4-FFF2-40B4-BE49-F238E27FC236}">
                <a16:creationId xmlns:a16="http://schemas.microsoft.com/office/drawing/2014/main" id="{F000CA95-CFB7-A140-56FE-9A95AF91FB45}"/>
              </a:ext>
            </a:extLst>
          </p:cNvPr>
          <p:cNvSpPr txBox="1"/>
          <p:nvPr/>
        </p:nvSpPr>
        <p:spPr>
          <a:xfrm>
            <a:off x="8693979" y="4059340"/>
            <a:ext cx="660887" cy="276999"/>
          </a:xfrm>
          <a:prstGeom prst="rect">
            <a:avLst/>
          </a:prstGeom>
          <a:noFill/>
        </p:spPr>
        <p:txBody>
          <a:bodyPr wrap="none" rtlCol="0">
            <a:spAutoFit/>
          </a:bodyPr>
          <a:lstStyle/>
          <a:p>
            <a:r>
              <a:rPr lang="en-GB" sz="1200" dirty="0"/>
              <a:t>to CHM</a:t>
            </a:r>
          </a:p>
        </p:txBody>
      </p:sp>
      <p:cxnSp>
        <p:nvCxnSpPr>
          <p:cNvPr id="20" name="Verbinder: gekrümmt 31">
            <a:extLst>
              <a:ext uri="{FF2B5EF4-FFF2-40B4-BE49-F238E27FC236}">
                <a16:creationId xmlns:a16="http://schemas.microsoft.com/office/drawing/2014/main" id="{2132B7F8-6DB5-D7DE-6575-AEC6B571BDAE}"/>
              </a:ext>
            </a:extLst>
          </p:cNvPr>
          <p:cNvCxnSpPr>
            <a:cxnSpLocks/>
          </p:cNvCxnSpPr>
          <p:nvPr/>
        </p:nvCxnSpPr>
        <p:spPr>
          <a:xfrm rot="16200000" flipH="1">
            <a:off x="6311332" y="3318343"/>
            <a:ext cx="497200" cy="1563425"/>
          </a:xfrm>
          <a:prstGeom prst="curvedConnector2">
            <a:avLst/>
          </a:prstGeom>
          <a:ln w="19050">
            <a:solidFill>
              <a:schemeClr val="tx1"/>
            </a:solidFill>
            <a:prstDash val="sysDash"/>
            <a:tailEnd type="arrow"/>
          </a:ln>
          <a:effectLst/>
        </p:spPr>
        <p:style>
          <a:lnRef idx="2">
            <a:schemeClr val="accent1"/>
          </a:lnRef>
          <a:fillRef idx="0">
            <a:schemeClr val="accent1"/>
          </a:fillRef>
          <a:effectRef idx="1">
            <a:schemeClr val="accent1"/>
          </a:effectRef>
          <a:fontRef idx="minor">
            <a:schemeClr val="tx1"/>
          </a:fontRef>
        </p:style>
      </p:cxnSp>
      <p:cxnSp>
        <p:nvCxnSpPr>
          <p:cNvPr id="21" name="Verbinder: gekrümmt 130">
            <a:extLst>
              <a:ext uri="{FF2B5EF4-FFF2-40B4-BE49-F238E27FC236}">
                <a16:creationId xmlns:a16="http://schemas.microsoft.com/office/drawing/2014/main" id="{82B9DCEA-78DD-7A76-8A5F-10D2D913758B}"/>
              </a:ext>
            </a:extLst>
          </p:cNvPr>
          <p:cNvCxnSpPr>
            <a:cxnSpLocks/>
            <a:stCxn id="16" idx="0"/>
            <a:endCxn id="14" idx="2"/>
          </p:cNvCxnSpPr>
          <p:nvPr/>
        </p:nvCxnSpPr>
        <p:spPr>
          <a:xfrm flipV="1">
            <a:off x="7945219" y="3804776"/>
            <a:ext cx="381" cy="324554"/>
          </a:xfrm>
          <a:prstGeom prst="straightConnector1">
            <a:avLst/>
          </a:prstGeom>
          <a:ln w="19050">
            <a:solidFill>
              <a:schemeClr val="tx1"/>
            </a:solidFill>
            <a:prstDash val="sysDash"/>
            <a:tailEnd type="none"/>
          </a:ln>
          <a:effectLst/>
        </p:spPr>
        <p:style>
          <a:lnRef idx="2">
            <a:schemeClr val="accent1"/>
          </a:lnRef>
          <a:fillRef idx="0">
            <a:schemeClr val="accent1"/>
          </a:fillRef>
          <a:effectRef idx="1">
            <a:schemeClr val="accent1"/>
          </a:effectRef>
          <a:fontRef idx="minor">
            <a:schemeClr val="tx1"/>
          </a:fontRef>
        </p:style>
      </p:cxnSp>
      <p:sp>
        <p:nvSpPr>
          <p:cNvPr id="22" name="Flussdiagramm: Dokument 41">
            <a:extLst>
              <a:ext uri="{FF2B5EF4-FFF2-40B4-BE49-F238E27FC236}">
                <a16:creationId xmlns:a16="http://schemas.microsoft.com/office/drawing/2014/main" id="{DEFDA27C-D661-F001-2E25-D0851B2AF9A1}"/>
              </a:ext>
            </a:extLst>
          </p:cNvPr>
          <p:cNvSpPr/>
          <p:nvPr/>
        </p:nvSpPr>
        <p:spPr>
          <a:xfrm>
            <a:off x="7348666" y="4853563"/>
            <a:ext cx="1196747" cy="479338"/>
          </a:xfrm>
          <a:prstGeom prst="flowChartDocument">
            <a:avLst/>
          </a:prstGeom>
          <a:solidFill>
            <a:schemeClr val="bg1">
              <a:lumMod val="85000"/>
            </a:schemeClr>
          </a:soli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000" dirty="0">
                <a:solidFill>
                  <a:schemeClr val="tx1"/>
                </a:solidFill>
              </a:rPr>
              <a:t>Performance and utilisation data</a:t>
            </a:r>
          </a:p>
        </p:txBody>
      </p:sp>
    </p:spTree>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Shape 1544"/>
        <p:cNvGrpSpPr/>
        <p:nvPr/>
      </p:nvGrpSpPr>
      <p:grpSpPr>
        <a:xfrm>
          <a:off x="0" y="0"/>
          <a:ext cx="0" cy="0"/>
          <a:chOff x="0" y="0"/>
          <a:chExt cx="0" cy="0"/>
        </a:xfrm>
      </p:grpSpPr>
      <p:sp>
        <p:nvSpPr>
          <p:cNvPr id="1545" name="Google Shape;1545;p122"/>
          <p:cNvSpPr txBox="1">
            <a:spLocks noGrp="1"/>
          </p:cNvSpPr>
          <p:nvPr>
            <p:ph type="title"/>
          </p:nvPr>
        </p:nvSpPr>
        <p:spPr>
          <a:xfrm>
            <a:off x="609601" y="274641"/>
            <a:ext cx="9058101" cy="1047859"/>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205595"/>
              </a:buClr>
              <a:buSzPts val="3200"/>
              <a:buFont typeface="Calibri"/>
              <a:buNone/>
            </a:pPr>
            <a:r>
              <a:rPr lang="en-US">
                <a:latin typeface="Calibri" panose="020F0502020204030204" pitchFamily="34" charset="0"/>
                <a:ea typeface="Calibri" panose="020F0502020204030204" pitchFamily="34" charset="0"/>
                <a:cs typeface="Calibri" panose="020F0502020204030204" pitchFamily="34" charset="0"/>
              </a:rPr>
              <a:t>CAPM: Activities</a:t>
            </a:r>
            <a:r>
              <a:rPr lang="en-US" sz="3200">
                <a:solidFill>
                  <a:srgbClr val="7F7F7F"/>
                </a:solidFill>
                <a:latin typeface="Calibri" panose="020F0502020204030204" pitchFamily="34" charset="0"/>
                <a:ea typeface="Calibri" panose="020F0502020204030204" pitchFamily="34" charset="0"/>
                <a:cs typeface="Calibri" panose="020F0502020204030204" pitchFamily="34" charset="0"/>
              </a:rPr>
              <a:t> </a:t>
            </a:r>
            <a:r>
              <a:rPr lang="en-US" sz="2000">
                <a:solidFill>
                  <a:srgbClr val="7F7F7F"/>
                </a:solidFill>
                <a:latin typeface="Calibri" panose="020F0502020204030204" pitchFamily="34" charset="0"/>
                <a:ea typeface="Calibri" panose="020F0502020204030204" pitchFamily="34" charset="0"/>
                <a:cs typeface="Calibri" panose="020F0502020204030204" pitchFamily="34" charset="0"/>
              </a:rPr>
              <a:t>according to </a:t>
            </a:r>
            <a:r>
              <a:rPr lang="en-US" sz="2000" b="1">
                <a:solidFill>
                  <a:srgbClr val="7F7F7F"/>
                </a:solidFill>
                <a:latin typeface="Calibri" panose="020F0502020204030204" pitchFamily="34" charset="0"/>
                <a:ea typeface="Calibri" panose="020F0502020204030204" pitchFamily="34" charset="0"/>
                <a:cs typeface="Calibri" panose="020F0502020204030204" pitchFamily="34" charset="0"/>
              </a:rPr>
              <a:t>FitSM-2</a:t>
            </a:r>
            <a:endParaRPr>
              <a:latin typeface="Calibri" panose="020F0502020204030204" pitchFamily="34" charset="0"/>
              <a:ea typeface="Calibri" panose="020F0502020204030204" pitchFamily="34" charset="0"/>
              <a:cs typeface="Calibri" panose="020F0502020204030204" pitchFamily="34" charset="0"/>
            </a:endParaRPr>
          </a:p>
        </p:txBody>
      </p:sp>
      <p:grpSp>
        <p:nvGrpSpPr>
          <p:cNvPr id="1546" name="Google Shape;1546;p122"/>
          <p:cNvGrpSpPr/>
          <p:nvPr/>
        </p:nvGrpSpPr>
        <p:grpSpPr>
          <a:xfrm>
            <a:off x="609600" y="1722167"/>
            <a:ext cx="10972800" cy="4574880"/>
            <a:chOff x="0" y="25569"/>
            <a:chExt cx="10972800" cy="4574880"/>
          </a:xfrm>
        </p:grpSpPr>
        <p:sp>
          <p:nvSpPr>
            <p:cNvPr id="1547" name="Google Shape;1547;p122"/>
            <p:cNvSpPr/>
            <p:nvPr/>
          </p:nvSpPr>
          <p:spPr>
            <a:xfrm>
              <a:off x="0" y="291249"/>
              <a:ext cx="10972800" cy="4309200"/>
            </a:xfrm>
            <a:prstGeom prst="rect">
              <a:avLst/>
            </a:prstGeom>
            <a:solidFill>
              <a:schemeClr val="lt1">
                <a:alpha val="89803"/>
              </a:schemeClr>
            </a:solidFill>
            <a:ln w="254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Wingdings" panose="05000000000000000000" pitchFamily="2" charset="2"/>
              </a:endParaRPr>
            </a:p>
          </p:txBody>
        </p:sp>
        <p:sp>
          <p:nvSpPr>
            <p:cNvPr id="1548" name="Google Shape;1548;p122"/>
            <p:cNvSpPr txBox="1"/>
            <p:nvPr/>
          </p:nvSpPr>
          <p:spPr>
            <a:xfrm>
              <a:off x="0" y="291249"/>
              <a:ext cx="10972800" cy="4309200"/>
            </a:xfrm>
            <a:prstGeom prst="rect">
              <a:avLst/>
            </a:prstGeom>
            <a:noFill/>
            <a:ln>
              <a:noFill/>
            </a:ln>
          </p:spPr>
          <p:txBody>
            <a:bodyPr spcFirstLastPara="1" wrap="square" lIns="851600" tIns="374900" rIns="851600" bIns="128000" anchor="t" anchorCtr="0">
              <a:noAutofit/>
            </a:bodyPr>
            <a:lstStyle/>
            <a:p>
              <a:pPr marL="171450" marR="0" lvl="1" indent="-171450" algn="l" rtl="0">
                <a:lnSpc>
                  <a:spcPct val="90000"/>
                </a:lnSpc>
                <a:spcBef>
                  <a:spcPts val="0"/>
                </a:spcBef>
                <a:spcAft>
                  <a:spcPts val="0"/>
                </a:spcAft>
                <a:buClr>
                  <a:schemeClr val="dk1"/>
                </a:buClr>
                <a:buSzPts val="1800"/>
                <a:buFont typeface="Calibri"/>
                <a:buChar char="•"/>
              </a:pPr>
              <a:r>
                <a:rPr lang="en-US" sz="1800" b="1" i="0" u="none" strike="noStrike" cap="none">
                  <a:solidFill>
                    <a:schemeClr val="dk1"/>
                  </a:solidFill>
                  <a:latin typeface="Calibri"/>
                  <a:ea typeface="Calibri"/>
                  <a:cs typeface="Calibri"/>
                  <a:sym typeface="Calibri"/>
                </a:rPr>
                <a:t>Identify service capacity and performance requirements</a:t>
              </a:r>
              <a:endParaRPr sz="1800" b="1" i="0" u="none" strike="noStrike" cap="none">
                <a:solidFill>
                  <a:schemeClr val="dk1"/>
                </a:solidFill>
                <a:latin typeface="Calibri"/>
                <a:ea typeface="Calibri"/>
                <a:cs typeface="Calibri"/>
                <a:sym typeface="Calibri"/>
              </a:endParaRPr>
            </a:p>
            <a:p>
              <a:pPr marL="342900" marR="0" lvl="2" indent="-171450" algn="l" rtl="0">
                <a:lnSpc>
                  <a:spcPct val="90000"/>
                </a:lnSpc>
                <a:spcBef>
                  <a:spcPts val="270"/>
                </a:spcBef>
                <a:spcAft>
                  <a:spcPts val="0"/>
                </a:spcAft>
                <a:buClr>
                  <a:schemeClr val="dk1"/>
                </a:buClr>
                <a:buSzPts val="1800"/>
                <a:buFont typeface="Calibri"/>
                <a:buChar char="•"/>
              </a:pPr>
              <a:r>
                <a:rPr lang="en-US" sz="1800" b="0" i="0" u="none" strike="noStrike" cap="none">
                  <a:solidFill>
                    <a:schemeClr val="dk1"/>
                  </a:solidFill>
                  <a:latin typeface="Calibri"/>
                  <a:ea typeface="Calibri"/>
                  <a:cs typeface="Calibri"/>
                  <a:sym typeface="Calibri"/>
                </a:rPr>
                <a:t>Derive performance targets from SLAs</a:t>
              </a:r>
              <a:endParaRPr sz="1800" b="0" i="0" u="none" strike="noStrike" cap="none">
                <a:solidFill>
                  <a:schemeClr val="dk1"/>
                </a:solidFill>
                <a:latin typeface="Calibri"/>
                <a:ea typeface="Calibri"/>
                <a:cs typeface="Calibri"/>
                <a:sym typeface="Calibri"/>
              </a:endParaRPr>
            </a:p>
            <a:p>
              <a:pPr marL="342900" marR="0" lvl="2" indent="-171450" algn="l" rtl="0">
                <a:lnSpc>
                  <a:spcPct val="90000"/>
                </a:lnSpc>
                <a:spcBef>
                  <a:spcPts val="270"/>
                </a:spcBef>
                <a:spcAft>
                  <a:spcPts val="0"/>
                </a:spcAft>
                <a:buClr>
                  <a:schemeClr val="dk1"/>
                </a:buClr>
                <a:buSzPts val="1800"/>
                <a:buFont typeface="Calibri"/>
                <a:buChar char="•"/>
              </a:pPr>
              <a:r>
                <a:rPr lang="en-US" sz="1800" b="0" i="0" u="none" strike="noStrike" cap="none">
                  <a:solidFill>
                    <a:schemeClr val="dk1"/>
                  </a:solidFill>
                  <a:latin typeface="Calibri"/>
                  <a:ea typeface="Calibri"/>
                  <a:cs typeface="Calibri"/>
                  <a:sym typeface="Calibri"/>
                </a:rPr>
                <a:t>Translate performance targets into capacity requirements</a:t>
              </a:r>
              <a:endParaRPr sz="1800" b="0" i="0" u="none" strike="noStrike" cap="none">
                <a:solidFill>
                  <a:schemeClr val="dk1"/>
                </a:solidFill>
                <a:latin typeface="Calibri"/>
                <a:ea typeface="Calibri"/>
                <a:cs typeface="Calibri"/>
                <a:sym typeface="Calibri"/>
              </a:endParaRPr>
            </a:p>
            <a:p>
              <a:pPr marL="171450" marR="0" lvl="1" indent="-57150" algn="l" rtl="0">
                <a:lnSpc>
                  <a:spcPct val="90000"/>
                </a:lnSpc>
                <a:spcBef>
                  <a:spcPts val="27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a:p>
              <a:pPr marL="171450" marR="0" lvl="1" indent="-171450" algn="l" rtl="0">
                <a:lnSpc>
                  <a:spcPct val="90000"/>
                </a:lnSpc>
                <a:spcBef>
                  <a:spcPts val="270"/>
                </a:spcBef>
                <a:spcAft>
                  <a:spcPts val="0"/>
                </a:spcAft>
                <a:buClr>
                  <a:schemeClr val="dk1"/>
                </a:buClr>
                <a:buSzPts val="1800"/>
                <a:buFont typeface="Calibri"/>
                <a:buChar char="•"/>
              </a:pPr>
              <a:r>
                <a:rPr lang="en-US" sz="1800" b="1" i="0" u="none" strike="noStrike" cap="none">
                  <a:solidFill>
                    <a:schemeClr val="dk1"/>
                  </a:solidFill>
                  <a:latin typeface="Calibri"/>
                  <a:ea typeface="Calibri"/>
                  <a:cs typeface="Calibri"/>
                  <a:sym typeface="Calibri"/>
                </a:rPr>
                <a:t>Maintain and implement capacity plans</a:t>
              </a:r>
              <a:endParaRPr sz="1800" b="1" i="0" u="none" strike="noStrike" cap="none">
                <a:solidFill>
                  <a:schemeClr val="dk1"/>
                </a:solidFill>
                <a:latin typeface="Calibri"/>
                <a:ea typeface="Calibri"/>
                <a:cs typeface="Calibri"/>
                <a:sym typeface="Calibri"/>
              </a:endParaRPr>
            </a:p>
            <a:p>
              <a:pPr marL="342900" marR="0" lvl="2" indent="-171450" algn="l" rtl="0">
                <a:lnSpc>
                  <a:spcPct val="90000"/>
                </a:lnSpc>
                <a:spcBef>
                  <a:spcPts val="270"/>
                </a:spcBef>
                <a:spcAft>
                  <a:spcPts val="0"/>
                </a:spcAft>
                <a:buClr>
                  <a:schemeClr val="dk1"/>
                </a:buClr>
                <a:buSzPts val="1800"/>
                <a:buFont typeface="Calibri"/>
                <a:buChar char="•"/>
              </a:pPr>
              <a:r>
                <a:rPr lang="en-US" sz="1800" b="0" i="0" u="none" strike="noStrike" cap="none">
                  <a:solidFill>
                    <a:schemeClr val="dk1"/>
                  </a:solidFill>
                  <a:latin typeface="Calibri"/>
                  <a:ea typeface="Calibri"/>
                  <a:cs typeface="Calibri"/>
                  <a:sym typeface="Calibri"/>
                </a:rPr>
                <a:t>Create capacity plans</a:t>
              </a:r>
              <a:endParaRPr sz="1800" b="0" i="0" u="none" strike="noStrike" cap="none">
                <a:solidFill>
                  <a:schemeClr val="dk1"/>
                </a:solidFill>
                <a:latin typeface="Calibri"/>
                <a:ea typeface="Calibri"/>
                <a:cs typeface="Calibri"/>
                <a:sym typeface="Calibri"/>
              </a:endParaRPr>
            </a:p>
            <a:p>
              <a:pPr marL="342900" marR="0" lvl="2" indent="-171450" algn="l" rtl="0">
                <a:lnSpc>
                  <a:spcPct val="90000"/>
                </a:lnSpc>
                <a:spcBef>
                  <a:spcPts val="270"/>
                </a:spcBef>
                <a:spcAft>
                  <a:spcPts val="0"/>
                </a:spcAft>
                <a:buClr>
                  <a:schemeClr val="dk1"/>
                </a:buClr>
                <a:buSzPts val="1800"/>
                <a:buFont typeface="Calibri"/>
                <a:buChar char="•"/>
              </a:pPr>
              <a:r>
                <a:rPr lang="en-US" sz="1800" b="0" i="0" u="none" strike="noStrike" cap="none">
                  <a:solidFill>
                    <a:schemeClr val="dk1"/>
                  </a:solidFill>
                  <a:latin typeface="Calibri"/>
                  <a:ea typeface="Calibri"/>
                  <a:cs typeface="Calibri"/>
                  <a:sym typeface="Calibri"/>
                </a:rPr>
                <a:t>Ensure capacity according to plans</a:t>
              </a:r>
              <a:endParaRPr sz="1800" b="0" i="0" u="none" strike="noStrike" cap="none">
                <a:solidFill>
                  <a:schemeClr val="dk1"/>
                </a:solidFill>
                <a:latin typeface="Calibri"/>
                <a:ea typeface="Calibri"/>
                <a:cs typeface="Calibri"/>
                <a:sym typeface="Calibri"/>
              </a:endParaRPr>
            </a:p>
            <a:p>
              <a:pPr marL="342900" marR="0" lvl="2" indent="-171450" algn="l" rtl="0">
                <a:lnSpc>
                  <a:spcPct val="90000"/>
                </a:lnSpc>
                <a:spcBef>
                  <a:spcPts val="270"/>
                </a:spcBef>
                <a:spcAft>
                  <a:spcPts val="0"/>
                </a:spcAft>
                <a:buClr>
                  <a:schemeClr val="dk1"/>
                </a:buClr>
                <a:buSzPts val="1800"/>
                <a:buFont typeface="Calibri"/>
                <a:buChar char="•"/>
              </a:pPr>
              <a:r>
                <a:rPr lang="en-US" sz="1800" b="0" i="0" u="none" strike="noStrike" cap="none">
                  <a:solidFill>
                    <a:schemeClr val="dk1"/>
                  </a:solidFill>
                  <a:latin typeface="Calibri"/>
                  <a:ea typeface="Calibri"/>
                  <a:cs typeface="Calibri"/>
                  <a:sym typeface="Calibri"/>
                </a:rPr>
                <a:t>Review, update or terminate capacity plans</a:t>
              </a:r>
              <a:endParaRPr sz="1800" b="0" i="0" u="none" strike="noStrike" cap="none">
                <a:solidFill>
                  <a:schemeClr val="dk1"/>
                </a:solidFill>
                <a:latin typeface="Calibri"/>
                <a:ea typeface="Calibri"/>
                <a:cs typeface="Calibri"/>
                <a:sym typeface="Calibri"/>
              </a:endParaRPr>
            </a:p>
            <a:p>
              <a:pPr marL="171450" marR="0" lvl="1" indent="-57150" algn="l" rtl="0">
                <a:lnSpc>
                  <a:spcPct val="90000"/>
                </a:lnSpc>
                <a:spcBef>
                  <a:spcPts val="27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a:p>
              <a:pPr marL="171450" marR="0" lvl="1" indent="-171450" algn="l" rtl="0">
                <a:lnSpc>
                  <a:spcPct val="90000"/>
                </a:lnSpc>
                <a:spcBef>
                  <a:spcPts val="270"/>
                </a:spcBef>
                <a:spcAft>
                  <a:spcPts val="0"/>
                </a:spcAft>
                <a:buClr>
                  <a:schemeClr val="dk1"/>
                </a:buClr>
                <a:buSzPts val="1800"/>
                <a:buFont typeface="Calibri"/>
                <a:buChar char="•"/>
              </a:pPr>
              <a:r>
                <a:rPr lang="en-US" sz="1800" b="1" i="0" u="none" strike="noStrike" cap="none">
                  <a:solidFill>
                    <a:schemeClr val="dk1"/>
                  </a:solidFill>
                  <a:latin typeface="Calibri"/>
                  <a:ea typeface="Calibri"/>
                  <a:cs typeface="Calibri"/>
                  <a:sym typeface="Calibri"/>
                </a:rPr>
                <a:t>Evaluate service performance</a:t>
              </a:r>
              <a:endParaRPr sz="1800" b="1" i="0" u="none" strike="noStrike" cap="none">
                <a:solidFill>
                  <a:schemeClr val="dk1"/>
                </a:solidFill>
                <a:latin typeface="Calibri"/>
                <a:ea typeface="Calibri"/>
                <a:cs typeface="Calibri"/>
                <a:sym typeface="Calibri"/>
              </a:endParaRPr>
            </a:p>
            <a:p>
              <a:pPr marL="342900" marR="0" lvl="2" indent="-171450" algn="l" rtl="0">
                <a:lnSpc>
                  <a:spcPct val="90000"/>
                </a:lnSpc>
                <a:spcBef>
                  <a:spcPts val="270"/>
                </a:spcBef>
                <a:spcAft>
                  <a:spcPts val="0"/>
                </a:spcAft>
                <a:buClr>
                  <a:schemeClr val="dk1"/>
                </a:buClr>
                <a:buSzPts val="1800"/>
                <a:buFont typeface="Calibri"/>
                <a:buChar char="•"/>
              </a:pPr>
              <a:r>
                <a:rPr lang="en-US" sz="1800" b="0" i="0" u="none" strike="noStrike" cap="none">
                  <a:solidFill>
                    <a:schemeClr val="dk1"/>
                  </a:solidFill>
                  <a:latin typeface="Calibri"/>
                  <a:ea typeface="Calibri"/>
                  <a:cs typeface="Calibri"/>
                  <a:sym typeface="Calibri"/>
                </a:rPr>
                <a:t>Monitor performance of services and service components</a:t>
              </a:r>
              <a:endParaRPr sz="1800" b="0" i="0" u="none" strike="noStrike" cap="none">
                <a:solidFill>
                  <a:schemeClr val="dk1"/>
                </a:solidFill>
                <a:latin typeface="Calibri"/>
                <a:ea typeface="Calibri"/>
                <a:cs typeface="Calibri"/>
                <a:sym typeface="Calibri"/>
              </a:endParaRPr>
            </a:p>
            <a:p>
              <a:pPr marL="342900" marR="0" lvl="2" indent="-171450" algn="l" rtl="0">
                <a:lnSpc>
                  <a:spcPct val="90000"/>
                </a:lnSpc>
                <a:spcBef>
                  <a:spcPts val="270"/>
                </a:spcBef>
                <a:spcAft>
                  <a:spcPts val="0"/>
                </a:spcAft>
                <a:buClr>
                  <a:schemeClr val="dk1"/>
                </a:buClr>
                <a:buSzPts val="1800"/>
                <a:buFont typeface="Calibri"/>
                <a:buChar char="•"/>
              </a:pPr>
              <a:r>
                <a:rPr lang="en-US" sz="1800" b="0" i="0" u="none" strike="noStrike" cap="none">
                  <a:solidFill>
                    <a:schemeClr val="dk1"/>
                  </a:solidFill>
                  <a:latin typeface="Calibri"/>
                  <a:ea typeface="Calibri"/>
                  <a:cs typeface="Calibri"/>
                  <a:sym typeface="Calibri"/>
                </a:rPr>
                <a:t>Monitor capacity including assessment against thresholds</a:t>
              </a:r>
              <a:endParaRPr sz="1800" b="0" i="0" u="none" strike="noStrike" cap="none">
                <a:solidFill>
                  <a:schemeClr val="dk1"/>
                </a:solidFill>
                <a:latin typeface="Calibri"/>
                <a:ea typeface="Calibri"/>
                <a:cs typeface="Calibri"/>
                <a:sym typeface="Calibri"/>
              </a:endParaRPr>
            </a:p>
            <a:p>
              <a:pPr marL="342900" marR="0" lvl="2" indent="-171450" algn="l" rtl="0">
                <a:lnSpc>
                  <a:spcPct val="90000"/>
                </a:lnSpc>
                <a:spcBef>
                  <a:spcPts val="270"/>
                </a:spcBef>
                <a:spcAft>
                  <a:spcPts val="0"/>
                </a:spcAft>
                <a:buClr>
                  <a:schemeClr val="dk1"/>
                </a:buClr>
                <a:buSzPts val="1800"/>
                <a:buFont typeface="Calibri"/>
                <a:buChar char="•"/>
              </a:pPr>
              <a:r>
                <a:rPr lang="en-US" sz="1800" b="0" i="0" u="none" strike="noStrike" cap="none">
                  <a:solidFill>
                    <a:schemeClr val="dk1"/>
                  </a:solidFill>
                  <a:latin typeface="Calibri"/>
                  <a:ea typeface="Calibri"/>
                  <a:cs typeface="Calibri"/>
                  <a:sym typeface="Calibri"/>
                </a:rPr>
                <a:t>Respond when capacity thresholds are exceeded</a:t>
              </a:r>
              <a:endParaRPr sz="1800" b="0" i="0" u="none" strike="noStrike" cap="none">
                <a:solidFill>
                  <a:schemeClr val="dk1"/>
                </a:solidFill>
                <a:latin typeface="Calibri"/>
                <a:ea typeface="Calibri"/>
                <a:cs typeface="Calibri"/>
                <a:sym typeface="Calibri"/>
              </a:endParaRPr>
            </a:p>
          </p:txBody>
        </p:sp>
        <p:sp>
          <p:nvSpPr>
            <p:cNvPr id="1549" name="Google Shape;1549;p122"/>
            <p:cNvSpPr/>
            <p:nvPr/>
          </p:nvSpPr>
          <p:spPr>
            <a:xfrm>
              <a:off x="548640" y="25569"/>
              <a:ext cx="7680960" cy="531360"/>
            </a:xfrm>
            <a:prstGeom prst="roundRect">
              <a:avLst>
                <a:gd name="adj" fmla="val 16667"/>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Wingdings" panose="05000000000000000000" pitchFamily="2" charset="2"/>
              </a:endParaRPr>
            </a:p>
          </p:txBody>
        </p:sp>
        <p:sp>
          <p:nvSpPr>
            <p:cNvPr id="1550" name="Google Shape;1550;p122"/>
            <p:cNvSpPr txBox="1"/>
            <p:nvPr/>
          </p:nvSpPr>
          <p:spPr>
            <a:xfrm>
              <a:off x="574579" y="51508"/>
              <a:ext cx="7629082" cy="479482"/>
            </a:xfrm>
            <a:prstGeom prst="rect">
              <a:avLst/>
            </a:prstGeom>
            <a:noFill/>
            <a:ln>
              <a:noFill/>
            </a:ln>
          </p:spPr>
          <p:txBody>
            <a:bodyPr spcFirstLastPara="1" wrap="square" lIns="290300" tIns="0" rIns="290300" bIns="0" anchor="ctr" anchorCtr="0">
              <a:noAutofit/>
            </a:bodyPr>
            <a:lstStyle/>
            <a:p>
              <a:pPr marL="0" marR="0" lvl="0" indent="0" algn="l" rtl="0">
                <a:lnSpc>
                  <a:spcPct val="90000"/>
                </a:lnSpc>
                <a:spcBef>
                  <a:spcPts val="0"/>
                </a:spcBef>
                <a:spcAft>
                  <a:spcPts val="0"/>
                </a:spcAft>
                <a:buClr>
                  <a:schemeClr val="lt1"/>
                </a:buClr>
                <a:buSzPts val="1800"/>
                <a:buFont typeface="Calibri"/>
                <a:buNone/>
              </a:pPr>
              <a:r>
                <a:rPr lang="en-US" sz="1800">
                  <a:solidFill>
                    <a:schemeClr val="lt1"/>
                  </a:solidFill>
                  <a:latin typeface="Calibri"/>
                  <a:ea typeface="Calibri"/>
                  <a:cs typeface="Calibri"/>
                  <a:sym typeface="Calibri"/>
                </a:rPr>
                <a:t>Ongoing process execution</a:t>
              </a:r>
              <a:endParaRPr sz="1800">
                <a:solidFill>
                  <a:schemeClr val="lt1"/>
                </a:solidFill>
                <a:latin typeface="Calibri"/>
                <a:ea typeface="Calibri"/>
                <a:cs typeface="Calibri"/>
                <a:sym typeface="Calibri"/>
              </a:endParaRPr>
            </a:p>
          </p:txBody>
        </p:sp>
      </p:grpSp>
      <p:sp>
        <p:nvSpPr>
          <p:cNvPr id="1551" name="Google Shape;1551;p122"/>
          <p:cNvSpPr txBox="1">
            <a:spLocks noGrp="1"/>
          </p:cNvSpPr>
          <p:nvPr>
            <p:ph type="sldNum" idx="12"/>
          </p:nvPr>
        </p:nvSpPr>
        <p:spPr>
          <a:xfrm>
            <a:off x="8737600" y="643052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132</a:t>
            </a:fld>
            <a:endParaRPr/>
          </a:p>
        </p:txBody>
      </p:sp>
    </p:spTree>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Shape 1555"/>
        <p:cNvGrpSpPr/>
        <p:nvPr/>
      </p:nvGrpSpPr>
      <p:grpSpPr>
        <a:xfrm>
          <a:off x="0" y="0"/>
          <a:ext cx="0" cy="0"/>
          <a:chOff x="0" y="0"/>
          <a:chExt cx="0" cy="0"/>
        </a:xfrm>
      </p:grpSpPr>
      <p:sp>
        <p:nvSpPr>
          <p:cNvPr id="1556" name="Google Shape;1556;p123"/>
          <p:cNvSpPr txBox="1">
            <a:spLocks noGrp="1"/>
          </p:cNvSpPr>
          <p:nvPr>
            <p:ph type="title"/>
          </p:nvPr>
        </p:nvSpPr>
        <p:spPr>
          <a:xfrm>
            <a:off x="609601" y="274641"/>
            <a:ext cx="9058101" cy="1047859"/>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205595"/>
              </a:buClr>
              <a:buSzPts val="3200"/>
              <a:buFont typeface="Calibri"/>
              <a:buNone/>
            </a:pPr>
            <a:r>
              <a:rPr lang="en-US">
                <a:latin typeface="Calibri" panose="020F0502020204030204" pitchFamily="34" charset="0"/>
                <a:ea typeface="Calibri" panose="020F0502020204030204" pitchFamily="34" charset="0"/>
                <a:cs typeface="Calibri" panose="020F0502020204030204" pitchFamily="34" charset="0"/>
              </a:rPr>
              <a:t>CAPM: Roles</a:t>
            </a:r>
            <a:r>
              <a:rPr lang="en-US" sz="3200">
                <a:solidFill>
                  <a:srgbClr val="7F7F7F"/>
                </a:solidFill>
                <a:latin typeface="Calibri" panose="020F0502020204030204" pitchFamily="34" charset="0"/>
                <a:ea typeface="Calibri" panose="020F0502020204030204" pitchFamily="34" charset="0"/>
                <a:cs typeface="Calibri" panose="020F0502020204030204" pitchFamily="34" charset="0"/>
              </a:rPr>
              <a:t> </a:t>
            </a:r>
            <a:r>
              <a:rPr lang="en-US" sz="2000">
                <a:solidFill>
                  <a:srgbClr val="7F7F7F"/>
                </a:solidFill>
                <a:latin typeface="Calibri" panose="020F0502020204030204" pitchFamily="34" charset="0"/>
                <a:ea typeface="Calibri" panose="020F0502020204030204" pitchFamily="34" charset="0"/>
                <a:cs typeface="Calibri" panose="020F0502020204030204" pitchFamily="34" charset="0"/>
              </a:rPr>
              <a:t>according to </a:t>
            </a:r>
            <a:r>
              <a:rPr lang="en-US" sz="2000" b="1">
                <a:solidFill>
                  <a:srgbClr val="7F7F7F"/>
                </a:solidFill>
                <a:latin typeface="Calibri" panose="020F0502020204030204" pitchFamily="34" charset="0"/>
                <a:ea typeface="Calibri" panose="020F0502020204030204" pitchFamily="34" charset="0"/>
                <a:cs typeface="Calibri" panose="020F0502020204030204" pitchFamily="34" charset="0"/>
              </a:rPr>
              <a:t>FitSM-3</a:t>
            </a:r>
            <a:endParaRPr>
              <a:latin typeface="Calibri" panose="020F0502020204030204" pitchFamily="34" charset="0"/>
              <a:ea typeface="Calibri" panose="020F0502020204030204" pitchFamily="34" charset="0"/>
              <a:cs typeface="Calibri" panose="020F0502020204030204" pitchFamily="34" charset="0"/>
            </a:endParaRPr>
          </a:p>
        </p:txBody>
      </p:sp>
      <p:sp>
        <p:nvSpPr>
          <p:cNvPr id="1557" name="Google Shape;1557;p123"/>
          <p:cNvSpPr txBox="1">
            <a:spLocks noGrp="1"/>
          </p:cNvSpPr>
          <p:nvPr>
            <p:ph type="sldNum" idx="12"/>
          </p:nvPr>
        </p:nvSpPr>
        <p:spPr>
          <a:xfrm>
            <a:off x="8737600" y="643052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133</a:t>
            </a:fld>
            <a:endParaRPr/>
          </a:p>
        </p:txBody>
      </p:sp>
      <p:graphicFrame>
        <p:nvGraphicFramePr>
          <p:cNvPr id="1558" name="Google Shape;1558;p123"/>
          <p:cNvGraphicFramePr/>
          <p:nvPr/>
        </p:nvGraphicFramePr>
        <p:xfrm>
          <a:off x="1981200" y="1697040"/>
          <a:ext cx="8229250" cy="4846350"/>
        </p:xfrm>
        <a:graphic>
          <a:graphicData uri="http://schemas.openxmlformats.org/drawingml/2006/table">
            <a:tbl>
              <a:tblPr>
                <a:noFill/>
                <a:tableStyleId>{B7C923D3-F65D-4894-B679-2D3CD31ECE08}</a:tableStyleId>
              </a:tblPr>
              <a:tblGrid>
                <a:gridCol w="1807200">
                  <a:extLst>
                    <a:ext uri="{9D8B030D-6E8A-4147-A177-3AD203B41FA5}">
                      <a16:colId xmlns:a16="http://schemas.microsoft.com/office/drawing/2014/main" val="20000"/>
                    </a:ext>
                  </a:extLst>
                </a:gridCol>
                <a:gridCol w="4536000">
                  <a:extLst>
                    <a:ext uri="{9D8B030D-6E8A-4147-A177-3AD203B41FA5}">
                      <a16:colId xmlns:a16="http://schemas.microsoft.com/office/drawing/2014/main" val="20001"/>
                    </a:ext>
                  </a:extLst>
                </a:gridCol>
                <a:gridCol w="1886050">
                  <a:extLst>
                    <a:ext uri="{9D8B030D-6E8A-4147-A177-3AD203B41FA5}">
                      <a16:colId xmlns:a16="http://schemas.microsoft.com/office/drawing/2014/main" val="20002"/>
                    </a:ext>
                  </a:extLst>
                </a:gridCol>
              </a:tblGrid>
              <a:tr h="445325">
                <a:tc>
                  <a:txBody>
                    <a:bodyPr/>
                    <a:lstStyle/>
                    <a:p>
                      <a:pPr marL="0" marR="0" lvl="0" indent="0" algn="l" rtl="0">
                        <a:lnSpc>
                          <a:spcPct val="100000"/>
                        </a:lnSpc>
                        <a:spcBef>
                          <a:spcPts val="0"/>
                        </a:spcBef>
                        <a:spcAft>
                          <a:spcPts val="0"/>
                        </a:spcAft>
                        <a:buNone/>
                      </a:pPr>
                      <a:r>
                        <a:rPr lang="en-US" sz="1800" b="1" strike="noStrike" dirty="0">
                          <a:solidFill>
                            <a:srgbClr val="FFFFFF"/>
                          </a:solidFill>
                          <a:latin typeface="Calibri"/>
                          <a:ea typeface="Calibri"/>
                          <a:cs typeface="Calibri"/>
                          <a:sym typeface="Calibri"/>
                        </a:rPr>
                        <a:t>Role</a:t>
                      </a:r>
                      <a:endParaRPr sz="1800" b="0" strike="noStrike" dirty="0">
                        <a:solidFill>
                          <a:srgbClr val="000000"/>
                        </a:solidFill>
                        <a:latin typeface="Wingdings" panose="05000000000000000000" pitchFamily="2" charset="2"/>
                        <a:ea typeface="Arial"/>
                        <a:cs typeface="Arial"/>
                        <a:sym typeface="Arial"/>
                      </a:endParaRPr>
                    </a:p>
                  </a:txBody>
                  <a:tcPr marL="91450" marR="91450" marT="45725" marB="45725">
                    <a:lnL w="12225" cap="flat" cmpd="sng">
                      <a:solidFill>
                        <a:srgbClr val="FFFFFF"/>
                      </a:solidFill>
                      <a:prstDash val="solid"/>
                      <a:round/>
                      <a:headEnd type="none" w="sm" len="sm"/>
                      <a:tailEnd type="none" w="sm" len="sm"/>
                    </a:lnL>
                    <a:lnR w="12225" cap="flat" cmpd="sng">
                      <a:solidFill>
                        <a:srgbClr val="FFFFFF"/>
                      </a:solidFill>
                      <a:prstDash val="solid"/>
                      <a:round/>
                      <a:headEnd type="none" w="sm" len="sm"/>
                      <a:tailEnd type="none" w="sm" len="sm"/>
                    </a:lnR>
                    <a:lnT w="12225" cap="flat" cmpd="sng">
                      <a:solidFill>
                        <a:srgbClr val="FFFFFF"/>
                      </a:solidFill>
                      <a:prstDash val="solid"/>
                      <a:round/>
                      <a:headEnd type="none" w="sm" len="sm"/>
                      <a:tailEnd type="none" w="sm" len="sm"/>
                    </a:lnT>
                    <a:lnB w="38150" cap="flat" cmpd="sng">
                      <a:solidFill>
                        <a:srgbClr val="FFFFFF"/>
                      </a:solidFill>
                      <a:prstDash val="solid"/>
                      <a:round/>
                      <a:headEnd type="none" w="sm" len="sm"/>
                      <a:tailEnd type="none" w="sm" len="sm"/>
                    </a:lnB>
                    <a:solidFill>
                      <a:srgbClr val="4F81BD"/>
                    </a:solidFill>
                  </a:tcPr>
                </a:tc>
                <a:tc>
                  <a:txBody>
                    <a:bodyPr/>
                    <a:lstStyle/>
                    <a:p>
                      <a:pPr marL="0" marR="0" lvl="0" indent="0" algn="l" rtl="0">
                        <a:lnSpc>
                          <a:spcPct val="100000"/>
                        </a:lnSpc>
                        <a:spcBef>
                          <a:spcPts val="0"/>
                        </a:spcBef>
                        <a:spcAft>
                          <a:spcPts val="0"/>
                        </a:spcAft>
                        <a:buNone/>
                      </a:pPr>
                      <a:r>
                        <a:rPr lang="en-US" sz="1800" b="1" strike="noStrike" dirty="0">
                          <a:solidFill>
                            <a:srgbClr val="FFFFFF"/>
                          </a:solidFill>
                          <a:latin typeface="Calibri"/>
                          <a:ea typeface="Calibri"/>
                          <a:cs typeface="Calibri"/>
                          <a:sym typeface="Calibri"/>
                        </a:rPr>
                        <a:t>Tasks</a:t>
                      </a:r>
                      <a:endParaRPr sz="1800" b="0" strike="noStrike" dirty="0">
                        <a:solidFill>
                          <a:srgbClr val="000000"/>
                        </a:solidFill>
                        <a:latin typeface="Wingdings" panose="05000000000000000000" pitchFamily="2" charset="2"/>
                        <a:ea typeface="Arial"/>
                        <a:cs typeface="Arial"/>
                        <a:sym typeface="Arial"/>
                      </a:endParaRPr>
                    </a:p>
                  </a:txBody>
                  <a:tcPr marL="91450" marR="91450" marT="45725" marB="45725">
                    <a:lnL w="12225" cap="flat" cmpd="sng">
                      <a:solidFill>
                        <a:srgbClr val="FFFFFF"/>
                      </a:solidFill>
                      <a:prstDash val="solid"/>
                      <a:round/>
                      <a:headEnd type="none" w="sm" len="sm"/>
                      <a:tailEnd type="none" w="sm" len="sm"/>
                    </a:lnL>
                    <a:lnR w="12225" cap="flat" cmpd="sng">
                      <a:solidFill>
                        <a:srgbClr val="FFFFFF"/>
                      </a:solidFill>
                      <a:prstDash val="solid"/>
                      <a:round/>
                      <a:headEnd type="none" w="sm" len="sm"/>
                      <a:tailEnd type="none" w="sm" len="sm"/>
                    </a:lnR>
                    <a:lnT w="12225" cap="flat" cmpd="sng">
                      <a:solidFill>
                        <a:srgbClr val="FFFFFF"/>
                      </a:solidFill>
                      <a:prstDash val="solid"/>
                      <a:round/>
                      <a:headEnd type="none" w="sm" len="sm"/>
                      <a:tailEnd type="none" w="sm" len="sm"/>
                    </a:lnT>
                    <a:lnB w="38150" cap="flat" cmpd="sng">
                      <a:solidFill>
                        <a:srgbClr val="FFFFFF"/>
                      </a:solidFill>
                      <a:prstDash val="solid"/>
                      <a:round/>
                      <a:headEnd type="none" w="sm" len="sm"/>
                      <a:tailEnd type="none" w="sm" len="sm"/>
                    </a:lnB>
                    <a:solidFill>
                      <a:srgbClr val="4F81BD"/>
                    </a:solidFill>
                  </a:tcPr>
                </a:tc>
                <a:tc>
                  <a:txBody>
                    <a:bodyPr/>
                    <a:lstStyle/>
                    <a:p>
                      <a:pPr marL="0" marR="0" lvl="0" indent="0" algn="l" rtl="0">
                        <a:lnSpc>
                          <a:spcPct val="100000"/>
                        </a:lnSpc>
                        <a:spcBef>
                          <a:spcPts val="0"/>
                        </a:spcBef>
                        <a:spcAft>
                          <a:spcPts val="0"/>
                        </a:spcAft>
                        <a:buNone/>
                      </a:pPr>
                      <a:r>
                        <a:rPr lang="en-US" sz="1400" b="1" strike="noStrike" dirty="0">
                          <a:solidFill>
                            <a:srgbClr val="FFFFFF"/>
                          </a:solidFill>
                          <a:latin typeface="Calibri"/>
                          <a:ea typeface="Calibri"/>
                          <a:cs typeface="Calibri"/>
                          <a:sym typeface="Calibri"/>
                        </a:rPr>
                        <a:t>Ca. number of persons performing this role</a:t>
                      </a:r>
                      <a:endParaRPr sz="1800" b="0" strike="noStrike" dirty="0">
                        <a:solidFill>
                          <a:srgbClr val="000000"/>
                        </a:solidFill>
                        <a:latin typeface="Wingdings" panose="05000000000000000000" pitchFamily="2" charset="2"/>
                        <a:ea typeface="Arial"/>
                        <a:cs typeface="Arial"/>
                        <a:sym typeface="Arial"/>
                      </a:endParaRPr>
                    </a:p>
                  </a:txBody>
                  <a:tcPr marL="91450" marR="91450" marT="45725" marB="45725">
                    <a:lnL w="12225" cap="flat" cmpd="sng">
                      <a:solidFill>
                        <a:srgbClr val="FFFFFF"/>
                      </a:solidFill>
                      <a:prstDash val="solid"/>
                      <a:round/>
                      <a:headEnd type="none" w="sm" len="sm"/>
                      <a:tailEnd type="none" w="sm" len="sm"/>
                    </a:lnL>
                    <a:lnR w="12225" cap="flat" cmpd="sng">
                      <a:solidFill>
                        <a:srgbClr val="FFFFFF"/>
                      </a:solidFill>
                      <a:prstDash val="solid"/>
                      <a:round/>
                      <a:headEnd type="none" w="sm" len="sm"/>
                      <a:tailEnd type="none" w="sm" len="sm"/>
                    </a:lnR>
                    <a:lnT w="12225" cap="flat" cmpd="sng">
                      <a:solidFill>
                        <a:srgbClr val="FFFFFF"/>
                      </a:solidFill>
                      <a:prstDash val="solid"/>
                      <a:round/>
                      <a:headEnd type="none" w="sm" len="sm"/>
                      <a:tailEnd type="none" w="sm" len="sm"/>
                    </a:lnT>
                    <a:lnB w="38150" cap="flat" cmpd="sng">
                      <a:solidFill>
                        <a:srgbClr val="FFFFFF"/>
                      </a:solidFill>
                      <a:prstDash val="solid"/>
                      <a:round/>
                      <a:headEnd type="none" w="sm" len="sm"/>
                      <a:tailEnd type="none" w="sm" len="sm"/>
                    </a:lnB>
                    <a:solidFill>
                      <a:srgbClr val="4F81BD"/>
                    </a:solidFill>
                  </a:tcPr>
                </a:tc>
                <a:extLst>
                  <a:ext uri="{0D108BD9-81ED-4DB2-BD59-A6C34878D82A}">
                    <a16:rowId xmlns:a16="http://schemas.microsoft.com/office/drawing/2014/main" val="10000"/>
                  </a:ext>
                </a:extLst>
              </a:tr>
              <a:tr h="494275">
                <a:tc>
                  <a:txBody>
                    <a:bodyPr/>
                    <a:lstStyle/>
                    <a:p>
                      <a:pPr marL="0" marR="0" lvl="0" indent="0" algn="l" rtl="0">
                        <a:lnSpc>
                          <a:spcPct val="100000"/>
                        </a:lnSpc>
                        <a:spcBef>
                          <a:spcPts val="0"/>
                        </a:spcBef>
                        <a:spcAft>
                          <a:spcPts val="0"/>
                        </a:spcAft>
                        <a:buNone/>
                      </a:pPr>
                      <a:r>
                        <a:rPr lang="en-US" sz="1600" b="0" strike="noStrike" dirty="0">
                          <a:solidFill>
                            <a:srgbClr val="000000"/>
                          </a:solidFill>
                          <a:latin typeface="Calibri"/>
                          <a:ea typeface="Calibri"/>
                          <a:cs typeface="Calibri"/>
                          <a:sym typeface="Calibri"/>
                        </a:rPr>
                        <a:t>Process owner CAPM</a:t>
                      </a:r>
                      <a:endParaRPr sz="1800" b="0" strike="noStrike" dirty="0">
                        <a:solidFill>
                          <a:srgbClr val="000000"/>
                        </a:solidFill>
                        <a:latin typeface="Wingdings" panose="05000000000000000000" pitchFamily="2" charset="2"/>
                        <a:ea typeface="Arial"/>
                        <a:cs typeface="Arial"/>
                        <a:sym typeface="Arial"/>
                      </a:endParaRPr>
                    </a:p>
                  </a:txBody>
                  <a:tcPr marL="91450" marR="91450" marT="45725" marB="45725">
                    <a:lnL w="12225" cap="flat" cmpd="sng">
                      <a:solidFill>
                        <a:srgbClr val="FFFFFF"/>
                      </a:solidFill>
                      <a:prstDash val="solid"/>
                      <a:round/>
                      <a:headEnd type="none" w="sm" len="sm"/>
                      <a:tailEnd type="none" w="sm" len="sm"/>
                    </a:lnL>
                    <a:lnR w="12225" cap="flat" cmpd="sng">
                      <a:solidFill>
                        <a:srgbClr val="FFFFFF"/>
                      </a:solidFill>
                      <a:prstDash val="solid"/>
                      <a:round/>
                      <a:headEnd type="none" w="sm" len="sm"/>
                      <a:tailEnd type="none" w="sm" len="sm"/>
                    </a:lnR>
                    <a:lnT w="38150" cap="flat" cmpd="sng">
                      <a:solidFill>
                        <a:srgbClr val="FFFFFF"/>
                      </a:solidFill>
                      <a:prstDash val="solid"/>
                      <a:round/>
                      <a:headEnd type="none" w="sm" len="sm"/>
                      <a:tailEnd type="none" w="sm" len="sm"/>
                    </a:lnT>
                    <a:lnB w="12225" cap="flat" cmpd="sng">
                      <a:solidFill>
                        <a:srgbClr val="FFFFFF"/>
                      </a:solidFill>
                      <a:prstDash val="solid"/>
                      <a:round/>
                      <a:headEnd type="none" w="sm" len="sm"/>
                      <a:tailEnd type="none" w="sm" len="sm"/>
                    </a:lnB>
                    <a:solidFill>
                      <a:srgbClr val="D0D8E7"/>
                    </a:solidFill>
                  </a:tcPr>
                </a:tc>
                <a:tc>
                  <a:txBody>
                    <a:bodyPr/>
                    <a:lstStyle/>
                    <a:p>
                      <a:pPr marL="0" marR="0" lvl="0" indent="0" algn="l" rtl="0">
                        <a:lnSpc>
                          <a:spcPct val="100000"/>
                        </a:lnSpc>
                        <a:spcBef>
                          <a:spcPts val="0"/>
                        </a:spcBef>
                        <a:spcAft>
                          <a:spcPts val="0"/>
                        </a:spcAft>
                        <a:buNone/>
                      </a:pPr>
                      <a:r>
                        <a:rPr lang="en-US" sz="1600" b="0" i="1" strike="noStrike" dirty="0">
                          <a:solidFill>
                            <a:srgbClr val="000000"/>
                          </a:solidFill>
                          <a:latin typeface="Calibri"/>
                          <a:ea typeface="Calibri"/>
                          <a:cs typeface="Calibri"/>
                          <a:sym typeface="Calibri"/>
                        </a:rPr>
                        <a:t>Generic tasks of a process owner applied in the context of CAPM</a:t>
                      </a:r>
                      <a:endParaRPr sz="1800" b="0" strike="noStrike" dirty="0">
                        <a:solidFill>
                          <a:srgbClr val="000000"/>
                        </a:solidFill>
                        <a:latin typeface="Wingdings" panose="05000000000000000000" pitchFamily="2" charset="2"/>
                        <a:ea typeface="Arial"/>
                        <a:cs typeface="Arial"/>
                        <a:sym typeface="Arial"/>
                      </a:endParaRPr>
                    </a:p>
                  </a:txBody>
                  <a:tcPr marL="91450" marR="91450" marT="45725" marB="45725">
                    <a:lnL w="12225" cap="flat" cmpd="sng">
                      <a:solidFill>
                        <a:srgbClr val="FFFFFF"/>
                      </a:solidFill>
                      <a:prstDash val="solid"/>
                      <a:round/>
                      <a:headEnd type="none" w="sm" len="sm"/>
                      <a:tailEnd type="none" w="sm" len="sm"/>
                    </a:lnL>
                    <a:lnR w="12225" cap="flat" cmpd="sng">
                      <a:solidFill>
                        <a:srgbClr val="FFFFFF"/>
                      </a:solidFill>
                      <a:prstDash val="solid"/>
                      <a:round/>
                      <a:headEnd type="none" w="sm" len="sm"/>
                      <a:tailEnd type="none" w="sm" len="sm"/>
                    </a:lnR>
                    <a:lnT w="38150" cap="flat" cmpd="sng">
                      <a:solidFill>
                        <a:srgbClr val="FFFFFF"/>
                      </a:solidFill>
                      <a:prstDash val="solid"/>
                      <a:round/>
                      <a:headEnd type="none" w="sm" len="sm"/>
                      <a:tailEnd type="none" w="sm" len="sm"/>
                    </a:lnT>
                    <a:lnB w="12225" cap="flat" cmpd="sng">
                      <a:solidFill>
                        <a:srgbClr val="FFFFFF"/>
                      </a:solidFill>
                      <a:prstDash val="solid"/>
                      <a:round/>
                      <a:headEnd type="none" w="sm" len="sm"/>
                      <a:tailEnd type="none" w="sm" len="sm"/>
                    </a:lnB>
                    <a:solidFill>
                      <a:srgbClr val="D0D8E7"/>
                    </a:solidFill>
                  </a:tcPr>
                </a:tc>
                <a:tc>
                  <a:txBody>
                    <a:bodyPr/>
                    <a:lstStyle/>
                    <a:p>
                      <a:pPr marL="0" marR="0" lvl="0" indent="0" algn="l" rtl="0">
                        <a:lnSpc>
                          <a:spcPct val="100000"/>
                        </a:lnSpc>
                        <a:spcBef>
                          <a:spcPts val="0"/>
                        </a:spcBef>
                        <a:spcAft>
                          <a:spcPts val="0"/>
                        </a:spcAft>
                        <a:buNone/>
                      </a:pPr>
                      <a:r>
                        <a:rPr lang="en-US" sz="1600" b="0" strike="noStrike" dirty="0">
                          <a:solidFill>
                            <a:srgbClr val="000000"/>
                          </a:solidFill>
                          <a:latin typeface="Calibri"/>
                          <a:ea typeface="Calibri"/>
                          <a:cs typeface="Calibri"/>
                          <a:sym typeface="Calibri"/>
                        </a:rPr>
                        <a:t>1 in total</a:t>
                      </a:r>
                      <a:endParaRPr sz="1800" b="0" strike="noStrike" dirty="0">
                        <a:solidFill>
                          <a:srgbClr val="000000"/>
                        </a:solidFill>
                        <a:latin typeface="Wingdings" panose="05000000000000000000" pitchFamily="2" charset="2"/>
                        <a:ea typeface="Arial"/>
                        <a:cs typeface="Arial"/>
                        <a:sym typeface="Arial"/>
                      </a:endParaRPr>
                    </a:p>
                  </a:txBody>
                  <a:tcPr marL="91450" marR="91450" marT="45725" marB="45725">
                    <a:lnL w="12225" cap="flat" cmpd="sng">
                      <a:solidFill>
                        <a:srgbClr val="FFFFFF"/>
                      </a:solidFill>
                      <a:prstDash val="solid"/>
                      <a:round/>
                      <a:headEnd type="none" w="sm" len="sm"/>
                      <a:tailEnd type="none" w="sm" len="sm"/>
                    </a:lnL>
                    <a:lnR w="12225" cap="flat" cmpd="sng">
                      <a:solidFill>
                        <a:srgbClr val="FFFFFF"/>
                      </a:solidFill>
                      <a:prstDash val="solid"/>
                      <a:round/>
                      <a:headEnd type="none" w="sm" len="sm"/>
                      <a:tailEnd type="none" w="sm" len="sm"/>
                    </a:lnR>
                    <a:lnT w="38150" cap="flat" cmpd="sng">
                      <a:solidFill>
                        <a:srgbClr val="FFFFFF"/>
                      </a:solidFill>
                      <a:prstDash val="solid"/>
                      <a:round/>
                      <a:headEnd type="none" w="sm" len="sm"/>
                      <a:tailEnd type="none" w="sm" len="sm"/>
                    </a:lnT>
                    <a:lnB w="12225" cap="flat" cmpd="sng">
                      <a:solidFill>
                        <a:srgbClr val="FFFFFF"/>
                      </a:solidFill>
                      <a:prstDash val="solid"/>
                      <a:round/>
                      <a:headEnd type="none" w="sm" len="sm"/>
                      <a:tailEnd type="none" w="sm" len="sm"/>
                    </a:lnB>
                    <a:solidFill>
                      <a:srgbClr val="D0D8E7"/>
                    </a:solidFill>
                  </a:tcPr>
                </a:tc>
                <a:extLst>
                  <a:ext uri="{0D108BD9-81ED-4DB2-BD59-A6C34878D82A}">
                    <a16:rowId xmlns:a16="http://schemas.microsoft.com/office/drawing/2014/main" val="10001"/>
                  </a:ext>
                </a:extLst>
              </a:tr>
              <a:tr h="3110400">
                <a:tc>
                  <a:txBody>
                    <a:bodyPr/>
                    <a:lstStyle/>
                    <a:p>
                      <a:pPr marL="0" marR="0" lvl="0" indent="0" algn="l" rtl="0">
                        <a:lnSpc>
                          <a:spcPct val="100000"/>
                        </a:lnSpc>
                        <a:spcBef>
                          <a:spcPts val="0"/>
                        </a:spcBef>
                        <a:spcAft>
                          <a:spcPts val="0"/>
                        </a:spcAft>
                        <a:buNone/>
                      </a:pPr>
                      <a:r>
                        <a:rPr lang="en-US" sz="1600" b="0" strike="noStrike" dirty="0">
                          <a:solidFill>
                            <a:srgbClr val="000000"/>
                          </a:solidFill>
                          <a:latin typeface="Calibri"/>
                          <a:ea typeface="Calibri"/>
                          <a:cs typeface="Calibri"/>
                          <a:sym typeface="Calibri"/>
                        </a:rPr>
                        <a:t>Process manager CAPM</a:t>
                      </a:r>
                      <a:endParaRPr sz="1800" b="0" strike="noStrike" dirty="0">
                        <a:solidFill>
                          <a:srgbClr val="000000"/>
                        </a:solidFill>
                        <a:latin typeface="Wingdings" panose="05000000000000000000" pitchFamily="2" charset="2"/>
                        <a:ea typeface="Arial"/>
                        <a:cs typeface="Arial"/>
                        <a:sym typeface="Arial"/>
                      </a:endParaRPr>
                    </a:p>
                  </a:txBody>
                  <a:tcPr marL="91450" marR="91450" marT="45725" marB="45725">
                    <a:lnL w="12225" cap="flat" cmpd="sng">
                      <a:solidFill>
                        <a:srgbClr val="FFFFFF"/>
                      </a:solidFill>
                      <a:prstDash val="solid"/>
                      <a:round/>
                      <a:headEnd type="none" w="sm" len="sm"/>
                      <a:tailEnd type="none" w="sm" len="sm"/>
                    </a:lnL>
                    <a:lnR w="12225" cap="flat" cmpd="sng">
                      <a:solidFill>
                        <a:srgbClr val="FFFFFF"/>
                      </a:solidFill>
                      <a:prstDash val="solid"/>
                      <a:round/>
                      <a:headEnd type="none" w="sm" len="sm"/>
                      <a:tailEnd type="none" w="sm" len="sm"/>
                    </a:lnR>
                    <a:lnT w="12225" cap="flat" cmpd="sng">
                      <a:solidFill>
                        <a:srgbClr val="FFFFFF"/>
                      </a:solidFill>
                      <a:prstDash val="solid"/>
                      <a:round/>
                      <a:headEnd type="none" w="sm" len="sm"/>
                      <a:tailEnd type="none" w="sm" len="sm"/>
                    </a:lnT>
                    <a:lnB w="12225" cap="flat" cmpd="sng">
                      <a:solidFill>
                        <a:srgbClr val="FFFFFF"/>
                      </a:solidFill>
                      <a:prstDash val="solid"/>
                      <a:round/>
                      <a:headEnd type="none" w="sm" len="sm"/>
                      <a:tailEnd type="none" w="sm" len="sm"/>
                    </a:lnB>
                    <a:solidFill>
                      <a:srgbClr val="E9ECF3"/>
                    </a:solidFill>
                  </a:tcPr>
                </a:tc>
                <a:tc>
                  <a:txBody>
                    <a:bodyPr/>
                    <a:lstStyle/>
                    <a:p>
                      <a:pPr marL="0" marR="0" lvl="0" indent="0" algn="l" rtl="0">
                        <a:lnSpc>
                          <a:spcPct val="100000"/>
                        </a:lnSpc>
                        <a:spcBef>
                          <a:spcPts val="0"/>
                        </a:spcBef>
                        <a:spcAft>
                          <a:spcPts val="0"/>
                        </a:spcAft>
                        <a:buNone/>
                      </a:pPr>
                      <a:r>
                        <a:rPr lang="en-US" sz="1600" b="0" i="1" strike="noStrike" dirty="0">
                          <a:solidFill>
                            <a:srgbClr val="000000"/>
                          </a:solidFill>
                          <a:latin typeface="Calibri"/>
                          <a:ea typeface="Calibri"/>
                          <a:cs typeface="Calibri"/>
                          <a:sym typeface="Calibri"/>
                        </a:rPr>
                        <a:t>Generic tasks of a process manager, plus:</a:t>
                      </a:r>
                      <a:endParaRPr sz="1800" b="0" strike="noStrike" dirty="0">
                        <a:solidFill>
                          <a:srgbClr val="000000"/>
                        </a:solidFill>
                        <a:latin typeface="Wingdings" panose="05000000000000000000" pitchFamily="2" charset="2"/>
                        <a:ea typeface="Arial"/>
                        <a:cs typeface="Arial"/>
                        <a:sym typeface="Arial"/>
                      </a:endParaRPr>
                    </a:p>
                    <a:p>
                      <a:pPr marL="285840" marR="0" lvl="0" indent="-285480" algn="l" rtl="0">
                        <a:lnSpc>
                          <a:spcPct val="100000"/>
                        </a:lnSpc>
                        <a:spcBef>
                          <a:spcPts val="0"/>
                        </a:spcBef>
                        <a:spcAft>
                          <a:spcPts val="0"/>
                        </a:spcAft>
                        <a:buClr>
                          <a:srgbClr val="000000"/>
                        </a:buClr>
                        <a:buSzPts val="1600"/>
                        <a:buFont typeface="Arial"/>
                        <a:buChar char="•"/>
                      </a:pPr>
                      <a:r>
                        <a:rPr lang="en-US" sz="1600" b="0" strike="noStrike" dirty="0">
                          <a:solidFill>
                            <a:srgbClr val="000000"/>
                          </a:solidFill>
                          <a:latin typeface="Calibri"/>
                          <a:ea typeface="Calibri"/>
                          <a:cs typeface="Calibri"/>
                          <a:sym typeface="Calibri"/>
                        </a:rPr>
                        <a:t>Identify service performance and capacity requirements</a:t>
                      </a:r>
                      <a:endParaRPr sz="1800" b="0" strike="noStrike" dirty="0">
                        <a:solidFill>
                          <a:srgbClr val="000000"/>
                        </a:solidFill>
                        <a:latin typeface="Wingdings" panose="05000000000000000000" pitchFamily="2" charset="2"/>
                        <a:ea typeface="Arial"/>
                        <a:cs typeface="Arial"/>
                        <a:sym typeface="Arial"/>
                      </a:endParaRPr>
                    </a:p>
                    <a:p>
                      <a:pPr marL="285840" marR="0" lvl="0" indent="-285480" algn="l" rtl="0">
                        <a:lnSpc>
                          <a:spcPct val="100000"/>
                        </a:lnSpc>
                        <a:spcBef>
                          <a:spcPts val="0"/>
                        </a:spcBef>
                        <a:spcAft>
                          <a:spcPts val="0"/>
                        </a:spcAft>
                        <a:buClr>
                          <a:srgbClr val="000000"/>
                        </a:buClr>
                        <a:buSzPts val="1600"/>
                        <a:buFont typeface="Arial"/>
                        <a:buChar char="•"/>
                      </a:pPr>
                      <a:r>
                        <a:rPr lang="en-US" sz="1600" b="0" strike="noStrike" dirty="0">
                          <a:solidFill>
                            <a:srgbClr val="000000"/>
                          </a:solidFill>
                          <a:latin typeface="Calibri"/>
                          <a:ea typeface="Calibri"/>
                          <a:cs typeface="Calibri"/>
                          <a:sym typeface="Calibri"/>
                        </a:rPr>
                        <a:t>Ensure that the input / contributions required to produce capacity plans are provided by relevant parties</a:t>
                      </a:r>
                      <a:endParaRPr sz="1800" b="0" strike="noStrike" dirty="0">
                        <a:solidFill>
                          <a:srgbClr val="000000"/>
                        </a:solidFill>
                        <a:latin typeface="Wingdings" panose="05000000000000000000" pitchFamily="2" charset="2"/>
                        <a:ea typeface="Arial"/>
                        <a:cs typeface="Arial"/>
                        <a:sym typeface="Arial"/>
                      </a:endParaRPr>
                    </a:p>
                    <a:p>
                      <a:pPr marL="285840" marR="0" lvl="0" indent="-285480" algn="l" rtl="0">
                        <a:lnSpc>
                          <a:spcPct val="100000"/>
                        </a:lnSpc>
                        <a:spcBef>
                          <a:spcPts val="0"/>
                        </a:spcBef>
                        <a:spcAft>
                          <a:spcPts val="0"/>
                        </a:spcAft>
                        <a:buClr>
                          <a:srgbClr val="000000"/>
                        </a:buClr>
                        <a:buSzPts val="1600"/>
                        <a:buFont typeface="Arial"/>
                        <a:buChar char="•"/>
                      </a:pPr>
                      <a:r>
                        <a:rPr lang="en-US" sz="1600" b="0" strike="noStrike" dirty="0">
                          <a:solidFill>
                            <a:srgbClr val="000000"/>
                          </a:solidFill>
                          <a:latin typeface="Calibri"/>
                          <a:ea typeface="Calibri"/>
                          <a:cs typeface="Calibri"/>
                          <a:sym typeface="Calibri"/>
                        </a:rPr>
                        <a:t>Produce, maintain and review capacity plans regularly</a:t>
                      </a:r>
                      <a:endParaRPr sz="1800" b="0" strike="noStrike" dirty="0">
                        <a:solidFill>
                          <a:srgbClr val="000000"/>
                        </a:solidFill>
                        <a:latin typeface="Wingdings" panose="05000000000000000000" pitchFamily="2" charset="2"/>
                        <a:ea typeface="Arial"/>
                        <a:cs typeface="Arial"/>
                        <a:sym typeface="Arial"/>
                      </a:endParaRPr>
                    </a:p>
                    <a:p>
                      <a:pPr marL="285840" marR="0" lvl="0" indent="-285480" algn="l" rtl="0">
                        <a:lnSpc>
                          <a:spcPct val="100000"/>
                        </a:lnSpc>
                        <a:spcBef>
                          <a:spcPts val="0"/>
                        </a:spcBef>
                        <a:spcAft>
                          <a:spcPts val="0"/>
                        </a:spcAft>
                        <a:buClr>
                          <a:srgbClr val="000000"/>
                        </a:buClr>
                        <a:buSzPts val="1600"/>
                        <a:buFont typeface="Arial"/>
                        <a:buChar char="•"/>
                      </a:pPr>
                      <a:r>
                        <a:rPr lang="en-US" sz="1600" b="0" strike="noStrike" dirty="0">
                          <a:solidFill>
                            <a:srgbClr val="000000"/>
                          </a:solidFill>
                          <a:latin typeface="Calibri"/>
                          <a:ea typeface="Calibri"/>
                          <a:cs typeface="Calibri"/>
                          <a:sym typeface="Calibri"/>
                        </a:rPr>
                        <a:t>Ensure that measures to increase service performance and capacity (according to plans) are planned and implemented under the control of the change management process</a:t>
                      </a:r>
                      <a:endParaRPr sz="1800" b="0" strike="noStrike" dirty="0">
                        <a:solidFill>
                          <a:srgbClr val="000000"/>
                        </a:solidFill>
                        <a:latin typeface="Wingdings" panose="05000000000000000000" pitchFamily="2" charset="2"/>
                        <a:ea typeface="Arial"/>
                        <a:cs typeface="Arial"/>
                        <a:sym typeface="Arial"/>
                      </a:endParaRPr>
                    </a:p>
                    <a:p>
                      <a:pPr marL="285840" marR="0" lvl="0" indent="-285480" algn="l" rtl="0">
                        <a:lnSpc>
                          <a:spcPct val="100000"/>
                        </a:lnSpc>
                        <a:spcBef>
                          <a:spcPts val="0"/>
                        </a:spcBef>
                        <a:spcAft>
                          <a:spcPts val="0"/>
                        </a:spcAft>
                        <a:buClr>
                          <a:srgbClr val="000000"/>
                        </a:buClr>
                        <a:buSzPts val="1600"/>
                        <a:buFont typeface="Arial"/>
                        <a:buChar char="•"/>
                      </a:pPr>
                      <a:r>
                        <a:rPr lang="en-US" sz="1600" b="0" strike="noStrike" dirty="0">
                          <a:solidFill>
                            <a:srgbClr val="000000"/>
                          </a:solidFill>
                          <a:latin typeface="Calibri"/>
                          <a:ea typeface="Calibri"/>
                          <a:cs typeface="Calibri"/>
                          <a:sym typeface="Calibri"/>
                        </a:rPr>
                        <a:t>Act as a contact point in case of questions regarding service performance and capacity requirements and measures</a:t>
                      </a:r>
                      <a:endParaRPr sz="1800" b="0" strike="noStrike" dirty="0">
                        <a:solidFill>
                          <a:srgbClr val="000000"/>
                        </a:solidFill>
                        <a:latin typeface="Wingdings" panose="05000000000000000000" pitchFamily="2" charset="2"/>
                        <a:ea typeface="Arial"/>
                        <a:cs typeface="Arial"/>
                        <a:sym typeface="Arial"/>
                      </a:endParaRPr>
                    </a:p>
                  </a:txBody>
                  <a:tcPr marL="91450" marR="91450" marT="45725" marB="45725">
                    <a:lnL w="12225" cap="flat" cmpd="sng">
                      <a:solidFill>
                        <a:srgbClr val="FFFFFF"/>
                      </a:solidFill>
                      <a:prstDash val="solid"/>
                      <a:round/>
                      <a:headEnd type="none" w="sm" len="sm"/>
                      <a:tailEnd type="none" w="sm" len="sm"/>
                    </a:lnL>
                    <a:lnR w="12225" cap="flat" cmpd="sng">
                      <a:solidFill>
                        <a:srgbClr val="FFFFFF"/>
                      </a:solidFill>
                      <a:prstDash val="solid"/>
                      <a:round/>
                      <a:headEnd type="none" w="sm" len="sm"/>
                      <a:tailEnd type="none" w="sm" len="sm"/>
                    </a:lnR>
                    <a:lnT w="12225" cap="flat" cmpd="sng">
                      <a:solidFill>
                        <a:srgbClr val="FFFFFF"/>
                      </a:solidFill>
                      <a:prstDash val="solid"/>
                      <a:round/>
                      <a:headEnd type="none" w="sm" len="sm"/>
                      <a:tailEnd type="none" w="sm" len="sm"/>
                    </a:lnT>
                    <a:lnB w="12225" cap="flat" cmpd="sng">
                      <a:solidFill>
                        <a:srgbClr val="FFFFFF"/>
                      </a:solidFill>
                      <a:prstDash val="solid"/>
                      <a:round/>
                      <a:headEnd type="none" w="sm" len="sm"/>
                      <a:tailEnd type="none" w="sm" len="sm"/>
                    </a:lnB>
                    <a:solidFill>
                      <a:srgbClr val="E9ECF3"/>
                    </a:solidFill>
                  </a:tcPr>
                </a:tc>
                <a:tc>
                  <a:txBody>
                    <a:bodyPr/>
                    <a:lstStyle/>
                    <a:p>
                      <a:pPr marL="0" marR="0" lvl="0" indent="0" algn="l" rtl="0">
                        <a:lnSpc>
                          <a:spcPct val="100000"/>
                        </a:lnSpc>
                        <a:spcBef>
                          <a:spcPts val="0"/>
                        </a:spcBef>
                        <a:spcAft>
                          <a:spcPts val="0"/>
                        </a:spcAft>
                        <a:buNone/>
                      </a:pPr>
                      <a:r>
                        <a:rPr lang="en-US" sz="1600" b="0" strike="noStrike" dirty="0">
                          <a:solidFill>
                            <a:srgbClr val="000000"/>
                          </a:solidFill>
                          <a:latin typeface="Calibri"/>
                          <a:ea typeface="Calibri"/>
                          <a:cs typeface="Calibri"/>
                          <a:sym typeface="Calibri"/>
                        </a:rPr>
                        <a:t>1 in total</a:t>
                      </a:r>
                      <a:endParaRPr sz="1800" b="0" strike="noStrike" dirty="0">
                        <a:solidFill>
                          <a:srgbClr val="000000"/>
                        </a:solidFill>
                        <a:latin typeface="Wingdings" panose="05000000000000000000" pitchFamily="2" charset="2"/>
                        <a:ea typeface="Arial"/>
                        <a:cs typeface="Arial"/>
                        <a:sym typeface="Arial"/>
                      </a:endParaRPr>
                    </a:p>
                  </a:txBody>
                  <a:tcPr marL="91450" marR="91450" marT="45725" marB="45725">
                    <a:lnL w="12225" cap="flat" cmpd="sng">
                      <a:solidFill>
                        <a:srgbClr val="FFFFFF"/>
                      </a:solidFill>
                      <a:prstDash val="solid"/>
                      <a:round/>
                      <a:headEnd type="none" w="sm" len="sm"/>
                      <a:tailEnd type="none" w="sm" len="sm"/>
                    </a:lnL>
                    <a:lnR w="12225" cap="flat" cmpd="sng">
                      <a:solidFill>
                        <a:srgbClr val="FFFFFF"/>
                      </a:solidFill>
                      <a:prstDash val="solid"/>
                      <a:round/>
                      <a:headEnd type="none" w="sm" len="sm"/>
                      <a:tailEnd type="none" w="sm" len="sm"/>
                    </a:lnR>
                    <a:lnT w="12225" cap="flat" cmpd="sng">
                      <a:solidFill>
                        <a:srgbClr val="FFFFFF"/>
                      </a:solidFill>
                      <a:prstDash val="solid"/>
                      <a:round/>
                      <a:headEnd type="none" w="sm" len="sm"/>
                      <a:tailEnd type="none" w="sm" len="sm"/>
                    </a:lnT>
                    <a:lnB w="12225" cap="flat" cmpd="sng">
                      <a:solidFill>
                        <a:srgbClr val="FFFFFF"/>
                      </a:solidFill>
                      <a:prstDash val="solid"/>
                      <a:round/>
                      <a:headEnd type="none" w="sm" len="sm"/>
                      <a:tailEnd type="none" w="sm" len="sm"/>
                    </a:lnB>
                    <a:solidFill>
                      <a:srgbClr val="E9ECF3"/>
                    </a:solidFill>
                  </a:tcPr>
                </a:tc>
                <a:extLst>
                  <a:ext uri="{0D108BD9-81ED-4DB2-BD59-A6C34878D82A}">
                    <a16:rowId xmlns:a16="http://schemas.microsoft.com/office/drawing/2014/main" val="10002"/>
                  </a:ext>
                </a:extLst>
              </a:tr>
            </a:tbl>
          </a:graphicData>
        </a:graphic>
      </p:graphicFrame>
    </p:spTree>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Shape 1562"/>
        <p:cNvGrpSpPr/>
        <p:nvPr/>
      </p:nvGrpSpPr>
      <p:grpSpPr>
        <a:xfrm>
          <a:off x="0" y="0"/>
          <a:ext cx="0" cy="0"/>
          <a:chOff x="0" y="0"/>
          <a:chExt cx="0" cy="0"/>
        </a:xfrm>
      </p:grpSpPr>
      <p:sp>
        <p:nvSpPr>
          <p:cNvPr id="1563" name="Google Shape;1563;p124"/>
          <p:cNvSpPr txBox="1">
            <a:spLocks noGrp="1"/>
          </p:cNvSpPr>
          <p:nvPr>
            <p:ph type="title"/>
          </p:nvPr>
        </p:nvSpPr>
        <p:spPr>
          <a:xfrm>
            <a:off x="609601" y="274641"/>
            <a:ext cx="9058101" cy="1047859"/>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205595"/>
              </a:buClr>
              <a:buSzPts val="3200"/>
              <a:buFont typeface="Calibri"/>
              <a:buNone/>
            </a:pPr>
            <a:r>
              <a:rPr lang="en-US">
                <a:latin typeface="Calibri" panose="020F0502020204030204" pitchFamily="34" charset="0"/>
                <a:ea typeface="Calibri" panose="020F0502020204030204" pitchFamily="34" charset="0"/>
                <a:cs typeface="Calibri" panose="020F0502020204030204" pitchFamily="34" charset="0"/>
              </a:rPr>
              <a:t>CAPM: Roles</a:t>
            </a:r>
            <a:r>
              <a:rPr lang="en-US" sz="3200">
                <a:solidFill>
                  <a:srgbClr val="7F7F7F"/>
                </a:solidFill>
                <a:latin typeface="Calibri" panose="020F0502020204030204" pitchFamily="34" charset="0"/>
                <a:ea typeface="Calibri" panose="020F0502020204030204" pitchFamily="34" charset="0"/>
                <a:cs typeface="Calibri" panose="020F0502020204030204" pitchFamily="34" charset="0"/>
              </a:rPr>
              <a:t> </a:t>
            </a:r>
            <a:r>
              <a:rPr lang="en-US" sz="2000">
                <a:solidFill>
                  <a:srgbClr val="7F7F7F"/>
                </a:solidFill>
                <a:latin typeface="Calibri" panose="020F0502020204030204" pitchFamily="34" charset="0"/>
                <a:ea typeface="Calibri" panose="020F0502020204030204" pitchFamily="34" charset="0"/>
                <a:cs typeface="Calibri" panose="020F0502020204030204" pitchFamily="34" charset="0"/>
              </a:rPr>
              <a:t>according to </a:t>
            </a:r>
            <a:r>
              <a:rPr lang="en-US" sz="2000" b="1">
                <a:solidFill>
                  <a:srgbClr val="7F7F7F"/>
                </a:solidFill>
                <a:latin typeface="Calibri" panose="020F0502020204030204" pitchFamily="34" charset="0"/>
                <a:ea typeface="Calibri" panose="020F0502020204030204" pitchFamily="34" charset="0"/>
                <a:cs typeface="Calibri" panose="020F0502020204030204" pitchFamily="34" charset="0"/>
              </a:rPr>
              <a:t>FitSM-3</a:t>
            </a:r>
            <a:endParaRPr>
              <a:latin typeface="Calibri" panose="020F0502020204030204" pitchFamily="34" charset="0"/>
              <a:ea typeface="Calibri" panose="020F0502020204030204" pitchFamily="34" charset="0"/>
              <a:cs typeface="Calibri" panose="020F0502020204030204" pitchFamily="34" charset="0"/>
            </a:endParaRPr>
          </a:p>
        </p:txBody>
      </p:sp>
      <p:sp>
        <p:nvSpPr>
          <p:cNvPr id="1564" name="Google Shape;1564;p124"/>
          <p:cNvSpPr txBox="1">
            <a:spLocks noGrp="1"/>
          </p:cNvSpPr>
          <p:nvPr>
            <p:ph type="sldNum" idx="12"/>
          </p:nvPr>
        </p:nvSpPr>
        <p:spPr>
          <a:xfrm>
            <a:off x="8737600" y="643052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134</a:t>
            </a:fld>
            <a:endParaRPr/>
          </a:p>
        </p:txBody>
      </p:sp>
      <p:graphicFrame>
        <p:nvGraphicFramePr>
          <p:cNvPr id="1565" name="Google Shape;1565;p124"/>
          <p:cNvGraphicFramePr/>
          <p:nvPr/>
        </p:nvGraphicFramePr>
        <p:xfrm>
          <a:off x="1981200" y="1697040"/>
          <a:ext cx="8229250" cy="3291860"/>
        </p:xfrm>
        <a:graphic>
          <a:graphicData uri="http://schemas.openxmlformats.org/drawingml/2006/table">
            <a:tbl>
              <a:tblPr>
                <a:noFill/>
                <a:tableStyleId>{B7C923D3-F65D-4894-B679-2D3CD31ECE08}</a:tableStyleId>
              </a:tblPr>
              <a:tblGrid>
                <a:gridCol w="1807200">
                  <a:extLst>
                    <a:ext uri="{9D8B030D-6E8A-4147-A177-3AD203B41FA5}">
                      <a16:colId xmlns:a16="http://schemas.microsoft.com/office/drawing/2014/main" val="20000"/>
                    </a:ext>
                  </a:extLst>
                </a:gridCol>
                <a:gridCol w="4516925">
                  <a:extLst>
                    <a:ext uri="{9D8B030D-6E8A-4147-A177-3AD203B41FA5}">
                      <a16:colId xmlns:a16="http://schemas.microsoft.com/office/drawing/2014/main" val="20001"/>
                    </a:ext>
                  </a:extLst>
                </a:gridCol>
                <a:gridCol w="1905125">
                  <a:extLst>
                    <a:ext uri="{9D8B030D-6E8A-4147-A177-3AD203B41FA5}">
                      <a16:colId xmlns:a16="http://schemas.microsoft.com/office/drawing/2014/main" val="20002"/>
                    </a:ext>
                  </a:extLst>
                </a:gridCol>
              </a:tblGrid>
              <a:tr h="445325">
                <a:tc>
                  <a:txBody>
                    <a:bodyPr/>
                    <a:lstStyle/>
                    <a:p>
                      <a:pPr marL="0" marR="0" lvl="0" indent="0" algn="l" rtl="0">
                        <a:lnSpc>
                          <a:spcPct val="100000"/>
                        </a:lnSpc>
                        <a:spcBef>
                          <a:spcPts val="0"/>
                        </a:spcBef>
                        <a:spcAft>
                          <a:spcPts val="0"/>
                        </a:spcAft>
                        <a:buNone/>
                      </a:pPr>
                      <a:r>
                        <a:rPr lang="en-US" sz="1800" b="1" strike="noStrike" dirty="0">
                          <a:solidFill>
                            <a:srgbClr val="FFFFFF"/>
                          </a:solidFill>
                          <a:latin typeface="Calibri"/>
                          <a:ea typeface="Calibri"/>
                          <a:cs typeface="Calibri"/>
                          <a:sym typeface="Calibri"/>
                        </a:rPr>
                        <a:t>Role</a:t>
                      </a:r>
                      <a:endParaRPr sz="1800" b="0" strike="noStrike" dirty="0">
                        <a:solidFill>
                          <a:srgbClr val="000000"/>
                        </a:solidFill>
                        <a:latin typeface="Wingdings" panose="05000000000000000000" pitchFamily="2" charset="2"/>
                        <a:ea typeface="Arial"/>
                        <a:cs typeface="Arial"/>
                        <a:sym typeface="Arial"/>
                      </a:endParaRPr>
                    </a:p>
                  </a:txBody>
                  <a:tcPr marL="91450" marR="91450" marT="45725" marB="45725">
                    <a:lnL w="12225" cap="flat" cmpd="sng">
                      <a:solidFill>
                        <a:srgbClr val="FFFFFF"/>
                      </a:solidFill>
                      <a:prstDash val="solid"/>
                      <a:round/>
                      <a:headEnd type="none" w="sm" len="sm"/>
                      <a:tailEnd type="none" w="sm" len="sm"/>
                    </a:lnL>
                    <a:lnR w="12225" cap="flat" cmpd="sng">
                      <a:solidFill>
                        <a:srgbClr val="FFFFFF"/>
                      </a:solidFill>
                      <a:prstDash val="solid"/>
                      <a:round/>
                      <a:headEnd type="none" w="sm" len="sm"/>
                      <a:tailEnd type="none" w="sm" len="sm"/>
                    </a:lnR>
                    <a:lnT w="12225" cap="flat" cmpd="sng">
                      <a:solidFill>
                        <a:srgbClr val="FFFFFF"/>
                      </a:solidFill>
                      <a:prstDash val="solid"/>
                      <a:round/>
                      <a:headEnd type="none" w="sm" len="sm"/>
                      <a:tailEnd type="none" w="sm" len="sm"/>
                    </a:lnT>
                    <a:lnB w="38150" cap="flat" cmpd="sng">
                      <a:solidFill>
                        <a:srgbClr val="FFFFFF"/>
                      </a:solidFill>
                      <a:prstDash val="solid"/>
                      <a:round/>
                      <a:headEnd type="none" w="sm" len="sm"/>
                      <a:tailEnd type="none" w="sm" len="sm"/>
                    </a:lnB>
                    <a:solidFill>
                      <a:srgbClr val="4F81BD"/>
                    </a:solidFill>
                  </a:tcPr>
                </a:tc>
                <a:tc>
                  <a:txBody>
                    <a:bodyPr/>
                    <a:lstStyle/>
                    <a:p>
                      <a:pPr marL="0" marR="0" lvl="0" indent="0" algn="l" rtl="0">
                        <a:lnSpc>
                          <a:spcPct val="100000"/>
                        </a:lnSpc>
                        <a:spcBef>
                          <a:spcPts val="0"/>
                        </a:spcBef>
                        <a:spcAft>
                          <a:spcPts val="0"/>
                        </a:spcAft>
                        <a:buNone/>
                      </a:pPr>
                      <a:r>
                        <a:rPr lang="en-US" sz="1800" b="1" strike="noStrike" dirty="0">
                          <a:solidFill>
                            <a:srgbClr val="FFFFFF"/>
                          </a:solidFill>
                          <a:latin typeface="Calibri"/>
                          <a:ea typeface="Calibri"/>
                          <a:cs typeface="Calibri"/>
                          <a:sym typeface="Calibri"/>
                        </a:rPr>
                        <a:t>Tasks</a:t>
                      </a:r>
                      <a:endParaRPr sz="1800" b="0" strike="noStrike" dirty="0">
                        <a:solidFill>
                          <a:srgbClr val="000000"/>
                        </a:solidFill>
                        <a:latin typeface="Wingdings" panose="05000000000000000000" pitchFamily="2" charset="2"/>
                        <a:ea typeface="Arial"/>
                        <a:cs typeface="Arial"/>
                        <a:sym typeface="Arial"/>
                      </a:endParaRPr>
                    </a:p>
                  </a:txBody>
                  <a:tcPr marL="91450" marR="91450" marT="45725" marB="45725">
                    <a:lnL w="12225" cap="flat" cmpd="sng">
                      <a:solidFill>
                        <a:srgbClr val="FFFFFF"/>
                      </a:solidFill>
                      <a:prstDash val="solid"/>
                      <a:round/>
                      <a:headEnd type="none" w="sm" len="sm"/>
                      <a:tailEnd type="none" w="sm" len="sm"/>
                    </a:lnL>
                    <a:lnR w="12225" cap="flat" cmpd="sng">
                      <a:solidFill>
                        <a:srgbClr val="FFFFFF"/>
                      </a:solidFill>
                      <a:prstDash val="solid"/>
                      <a:round/>
                      <a:headEnd type="none" w="sm" len="sm"/>
                      <a:tailEnd type="none" w="sm" len="sm"/>
                    </a:lnR>
                    <a:lnT w="12225" cap="flat" cmpd="sng">
                      <a:solidFill>
                        <a:srgbClr val="FFFFFF"/>
                      </a:solidFill>
                      <a:prstDash val="solid"/>
                      <a:round/>
                      <a:headEnd type="none" w="sm" len="sm"/>
                      <a:tailEnd type="none" w="sm" len="sm"/>
                    </a:lnT>
                    <a:lnB w="38150" cap="flat" cmpd="sng">
                      <a:solidFill>
                        <a:srgbClr val="FFFFFF"/>
                      </a:solidFill>
                      <a:prstDash val="solid"/>
                      <a:round/>
                      <a:headEnd type="none" w="sm" len="sm"/>
                      <a:tailEnd type="none" w="sm" len="sm"/>
                    </a:lnB>
                    <a:solidFill>
                      <a:srgbClr val="4F81BD"/>
                    </a:solidFill>
                  </a:tcPr>
                </a:tc>
                <a:tc>
                  <a:txBody>
                    <a:bodyPr/>
                    <a:lstStyle/>
                    <a:p>
                      <a:pPr marL="0" marR="0" lvl="0" indent="0" algn="l" rtl="0">
                        <a:lnSpc>
                          <a:spcPct val="100000"/>
                        </a:lnSpc>
                        <a:spcBef>
                          <a:spcPts val="0"/>
                        </a:spcBef>
                        <a:spcAft>
                          <a:spcPts val="0"/>
                        </a:spcAft>
                        <a:buNone/>
                      </a:pPr>
                      <a:r>
                        <a:rPr lang="en-US" sz="1400" b="1" strike="noStrike" dirty="0">
                          <a:solidFill>
                            <a:srgbClr val="FFFFFF"/>
                          </a:solidFill>
                          <a:latin typeface="Calibri"/>
                          <a:ea typeface="Calibri"/>
                          <a:cs typeface="Calibri"/>
                          <a:sym typeface="Calibri"/>
                        </a:rPr>
                        <a:t>Ca. number of persons performing this role</a:t>
                      </a:r>
                      <a:endParaRPr sz="1800" b="0" strike="noStrike" dirty="0">
                        <a:solidFill>
                          <a:srgbClr val="000000"/>
                        </a:solidFill>
                        <a:latin typeface="Wingdings" panose="05000000000000000000" pitchFamily="2" charset="2"/>
                        <a:ea typeface="Arial"/>
                        <a:cs typeface="Arial"/>
                        <a:sym typeface="Arial"/>
                      </a:endParaRPr>
                    </a:p>
                  </a:txBody>
                  <a:tcPr marL="91450" marR="91450" marT="45725" marB="45725">
                    <a:lnL w="12225" cap="flat" cmpd="sng">
                      <a:solidFill>
                        <a:srgbClr val="FFFFFF"/>
                      </a:solidFill>
                      <a:prstDash val="solid"/>
                      <a:round/>
                      <a:headEnd type="none" w="sm" len="sm"/>
                      <a:tailEnd type="none" w="sm" len="sm"/>
                    </a:lnL>
                    <a:lnR w="12225" cap="flat" cmpd="sng">
                      <a:solidFill>
                        <a:srgbClr val="FFFFFF"/>
                      </a:solidFill>
                      <a:prstDash val="solid"/>
                      <a:round/>
                      <a:headEnd type="none" w="sm" len="sm"/>
                      <a:tailEnd type="none" w="sm" len="sm"/>
                    </a:lnR>
                    <a:lnT w="12225" cap="flat" cmpd="sng">
                      <a:solidFill>
                        <a:srgbClr val="FFFFFF"/>
                      </a:solidFill>
                      <a:prstDash val="solid"/>
                      <a:round/>
                      <a:headEnd type="none" w="sm" len="sm"/>
                      <a:tailEnd type="none" w="sm" len="sm"/>
                    </a:lnT>
                    <a:lnB w="38150" cap="flat" cmpd="sng">
                      <a:solidFill>
                        <a:srgbClr val="FFFFFF"/>
                      </a:solidFill>
                      <a:prstDash val="solid"/>
                      <a:round/>
                      <a:headEnd type="none" w="sm" len="sm"/>
                      <a:tailEnd type="none" w="sm" len="sm"/>
                    </a:lnB>
                    <a:solidFill>
                      <a:srgbClr val="4F81BD"/>
                    </a:solidFill>
                  </a:tcPr>
                </a:tc>
                <a:extLst>
                  <a:ext uri="{0D108BD9-81ED-4DB2-BD59-A6C34878D82A}">
                    <a16:rowId xmlns:a16="http://schemas.microsoft.com/office/drawing/2014/main" val="10000"/>
                  </a:ext>
                </a:extLst>
              </a:tr>
              <a:tr h="2305450">
                <a:tc>
                  <a:txBody>
                    <a:bodyPr/>
                    <a:lstStyle/>
                    <a:p>
                      <a:pPr marL="0" marR="0" lvl="0" indent="0" algn="l" rtl="0">
                        <a:lnSpc>
                          <a:spcPct val="100000"/>
                        </a:lnSpc>
                        <a:spcBef>
                          <a:spcPts val="0"/>
                        </a:spcBef>
                        <a:spcAft>
                          <a:spcPts val="0"/>
                        </a:spcAft>
                        <a:buNone/>
                      </a:pPr>
                      <a:r>
                        <a:rPr lang="en-US" sz="1600" b="0" strike="noStrike" dirty="0">
                          <a:solidFill>
                            <a:srgbClr val="000000"/>
                          </a:solidFill>
                          <a:latin typeface="Calibri"/>
                          <a:ea typeface="Calibri"/>
                          <a:cs typeface="Calibri"/>
                          <a:sym typeface="Calibri"/>
                        </a:rPr>
                        <a:t>Capacity plan owner</a:t>
                      </a:r>
                      <a:endParaRPr sz="1800" b="0" strike="noStrike" dirty="0">
                        <a:solidFill>
                          <a:srgbClr val="000000"/>
                        </a:solidFill>
                        <a:latin typeface="Wingdings" panose="05000000000000000000" pitchFamily="2" charset="2"/>
                        <a:ea typeface="Arial"/>
                        <a:cs typeface="Arial"/>
                        <a:sym typeface="Arial"/>
                      </a:endParaRPr>
                    </a:p>
                  </a:txBody>
                  <a:tcPr marL="91450" marR="91450" marT="45725" marB="45725">
                    <a:lnL w="12225" cap="flat" cmpd="sng">
                      <a:solidFill>
                        <a:srgbClr val="FFFFFF"/>
                      </a:solidFill>
                      <a:prstDash val="solid"/>
                      <a:round/>
                      <a:headEnd type="none" w="sm" len="sm"/>
                      <a:tailEnd type="none" w="sm" len="sm"/>
                    </a:lnL>
                    <a:lnR w="12225" cap="flat" cmpd="sng">
                      <a:solidFill>
                        <a:srgbClr val="FFFFFF"/>
                      </a:solidFill>
                      <a:prstDash val="solid"/>
                      <a:round/>
                      <a:headEnd type="none" w="sm" len="sm"/>
                      <a:tailEnd type="none" w="sm" len="sm"/>
                    </a:lnR>
                    <a:lnT w="38150" cap="flat" cmpd="sng">
                      <a:solidFill>
                        <a:srgbClr val="FFFFFF"/>
                      </a:solidFill>
                      <a:prstDash val="solid"/>
                      <a:round/>
                      <a:headEnd type="none" w="sm" len="sm"/>
                      <a:tailEnd type="none" w="sm" len="sm"/>
                    </a:lnT>
                    <a:lnB w="12225" cap="flat" cmpd="sng">
                      <a:solidFill>
                        <a:srgbClr val="FFFFFF"/>
                      </a:solidFill>
                      <a:prstDash val="solid"/>
                      <a:round/>
                      <a:headEnd type="none" w="sm" len="sm"/>
                      <a:tailEnd type="none" w="sm" len="sm"/>
                    </a:lnB>
                    <a:solidFill>
                      <a:srgbClr val="D0D8E7"/>
                    </a:solidFill>
                  </a:tcPr>
                </a:tc>
                <a:tc>
                  <a:txBody>
                    <a:bodyPr/>
                    <a:lstStyle/>
                    <a:p>
                      <a:pPr marL="285840" marR="0" lvl="0" indent="-285480" algn="l" rtl="0">
                        <a:lnSpc>
                          <a:spcPct val="100000"/>
                        </a:lnSpc>
                        <a:spcBef>
                          <a:spcPts val="0"/>
                        </a:spcBef>
                        <a:spcAft>
                          <a:spcPts val="0"/>
                        </a:spcAft>
                        <a:buClr>
                          <a:srgbClr val="000000"/>
                        </a:buClr>
                        <a:buSzPts val="1600"/>
                        <a:buFont typeface="Arial"/>
                        <a:buChar char="•"/>
                      </a:pPr>
                      <a:r>
                        <a:rPr lang="en-US" sz="1600" b="0" strike="noStrike" dirty="0">
                          <a:solidFill>
                            <a:srgbClr val="000000"/>
                          </a:solidFill>
                          <a:latin typeface="Calibri"/>
                          <a:ea typeface="Calibri"/>
                          <a:cs typeface="Calibri"/>
                          <a:sym typeface="Calibri"/>
                        </a:rPr>
                        <a:t>Create and maintain the capacity plan under his/her ownership</a:t>
                      </a:r>
                      <a:endParaRPr sz="1800" b="0" strike="noStrike" dirty="0">
                        <a:solidFill>
                          <a:srgbClr val="000000"/>
                        </a:solidFill>
                        <a:latin typeface="Wingdings" panose="05000000000000000000" pitchFamily="2" charset="2"/>
                        <a:ea typeface="Arial"/>
                        <a:cs typeface="Arial"/>
                        <a:sym typeface="Arial"/>
                      </a:endParaRPr>
                    </a:p>
                    <a:p>
                      <a:pPr marL="285840" marR="0" lvl="0" indent="-285480" algn="l" rtl="0">
                        <a:lnSpc>
                          <a:spcPct val="100000"/>
                        </a:lnSpc>
                        <a:spcBef>
                          <a:spcPts val="0"/>
                        </a:spcBef>
                        <a:spcAft>
                          <a:spcPts val="0"/>
                        </a:spcAft>
                        <a:buClr>
                          <a:srgbClr val="000000"/>
                        </a:buClr>
                        <a:buSzPts val="1600"/>
                        <a:buFont typeface="Arial"/>
                        <a:buChar char="•"/>
                      </a:pPr>
                      <a:r>
                        <a:rPr lang="en-US" sz="1600" b="0" strike="noStrike" dirty="0">
                          <a:solidFill>
                            <a:srgbClr val="000000"/>
                          </a:solidFill>
                          <a:latin typeface="Calibri"/>
                          <a:ea typeface="Calibri"/>
                          <a:cs typeface="Calibri"/>
                          <a:sym typeface="Calibri"/>
                        </a:rPr>
                        <a:t>Ensure that relevant stakeholders in the context of the plan are consulted and informed when creating, updating or implementing the plan</a:t>
                      </a:r>
                      <a:endParaRPr sz="1800" b="0" strike="noStrike" dirty="0">
                        <a:solidFill>
                          <a:srgbClr val="000000"/>
                        </a:solidFill>
                        <a:latin typeface="Wingdings" panose="05000000000000000000" pitchFamily="2" charset="2"/>
                        <a:ea typeface="Arial"/>
                        <a:cs typeface="Arial"/>
                        <a:sym typeface="Arial"/>
                      </a:endParaRPr>
                    </a:p>
                    <a:p>
                      <a:pPr marL="285840" marR="0" lvl="0" indent="-285480" algn="l" rtl="0">
                        <a:lnSpc>
                          <a:spcPct val="100000"/>
                        </a:lnSpc>
                        <a:spcBef>
                          <a:spcPts val="0"/>
                        </a:spcBef>
                        <a:spcAft>
                          <a:spcPts val="0"/>
                        </a:spcAft>
                        <a:buClr>
                          <a:srgbClr val="000000"/>
                        </a:buClr>
                        <a:buSzPts val="1600"/>
                        <a:buFont typeface="Arial"/>
                        <a:buChar char="•"/>
                      </a:pPr>
                      <a:r>
                        <a:rPr lang="en-US" sz="1600" b="0" strike="noStrike" dirty="0">
                          <a:solidFill>
                            <a:srgbClr val="000000"/>
                          </a:solidFill>
                          <a:latin typeface="Calibri"/>
                          <a:ea typeface="Calibri"/>
                          <a:cs typeface="Calibri"/>
                          <a:sym typeface="Calibri"/>
                        </a:rPr>
                        <a:t>Ensure the plan and any updates to it are approved according by relevant authorities</a:t>
                      </a:r>
                      <a:endParaRPr sz="1800" b="0" strike="noStrike" dirty="0">
                        <a:solidFill>
                          <a:srgbClr val="000000"/>
                        </a:solidFill>
                        <a:latin typeface="Wingdings" panose="05000000000000000000" pitchFamily="2" charset="2"/>
                        <a:ea typeface="Arial"/>
                        <a:cs typeface="Arial"/>
                        <a:sym typeface="Arial"/>
                      </a:endParaRPr>
                    </a:p>
                    <a:p>
                      <a:pPr marL="285840" marR="0" lvl="0" indent="-285480" algn="l" rtl="0">
                        <a:lnSpc>
                          <a:spcPct val="100000"/>
                        </a:lnSpc>
                        <a:spcBef>
                          <a:spcPts val="0"/>
                        </a:spcBef>
                        <a:spcAft>
                          <a:spcPts val="0"/>
                        </a:spcAft>
                        <a:buClr>
                          <a:srgbClr val="000000"/>
                        </a:buClr>
                        <a:buSzPts val="1600"/>
                        <a:buFont typeface="Arial"/>
                        <a:buChar char="•"/>
                      </a:pPr>
                      <a:r>
                        <a:rPr lang="en-US" sz="1600" b="0" strike="noStrike" dirty="0">
                          <a:solidFill>
                            <a:srgbClr val="000000"/>
                          </a:solidFill>
                          <a:latin typeface="Calibri"/>
                          <a:ea typeface="Calibri"/>
                          <a:cs typeface="Calibri"/>
                          <a:sym typeface="Calibri"/>
                        </a:rPr>
                        <a:t>Based on the contents of the final / approved plan, raise requests for changes or trigger the continual service improvement process as required</a:t>
                      </a:r>
                      <a:endParaRPr sz="1800" b="0" strike="noStrike" dirty="0">
                        <a:solidFill>
                          <a:srgbClr val="000000"/>
                        </a:solidFill>
                        <a:latin typeface="Wingdings" panose="05000000000000000000" pitchFamily="2" charset="2"/>
                        <a:ea typeface="Arial"/>
                        <a:cs typeface="Arial"/>
                        <a:sym typeface="Arial"/>
                      </a:endParaRPr>
                    </a:p>
                  </a:txBody>
                  <a:tcPr marL="91450" marR="91450" marT="45725" marB="45725">
                    <a:lnL w="12225" cap="flat" cmpd="sng">
                      <a:solidFill>
                        <a:srgbClr val="FFFFFF"/>
                      </a:solidFill>
                      <a:prstDash val="solid"/>
                      <a:round/>
                      <a:headEnd type="none" w="sm" len="sm"/>
                      <a:tailEnd type="none" w="sm" len="sm"/>
                    </a:lnL>
                    <a:lnR w="12225" cap="flat" cmpd="sng">
                      <a:solidFill>
                        <a:srgbClr val="FFFFFF"/>
                      </a:solidFill>
                      <a:prstDash val="solid"/>
                      <a:round/>
                      <a:headEnd type="none" w="sm" len="sm"/>
                      <a:tailEnd type="none" w="sm" len="sm"/>
                    </a:lnR>
                    <a:lnT w="38150" cap="flat" cmpd="sng">
                      <a:solidFill>
                        <a:srgbClr val="FFFFFF"/>
                      </a:solidFill>
                      <a:prstDash val="solid"/>
                      <a:round/>
                      <a:headEnd type="none" w="sm" len="sm"/>
                      <a:tailEnd type="none" w="sm" len="sm"/>
                    </a:lnT>
                    <a:lnB w="12225" cap="flat" cmpd="sng">
                      <a:solidFill>
                        <a:srgbClr val="FFFFFF"/>
                      </a:solidFill>
                      <a:prstDash val="solid"/>
                      <a:round/>
                      <a:headEnd type="none" w="sm" len="sm"/>
                      <a:tailEnd type="none" w="sm" len="sm"/>
                    </a:lnB>
                    <a:solidFill>
                      <a:srgbClr val="D0D8E7"/>
                    </a:solidFill>
                  </a:tcPr>
                </a:tc>
                <a:tc>
                  <a:txBody>
                    <a:bodyPr/>
                    <a:lstStyle/>
                    <a:p>
                      <a:pPr marL="0" marR="0" lvl="0" indent="0" algn="l" rtl="0">
                        <a:lnSpc>
                          <a:spcPct val="100000"/>
                        </a:lnSpc>
                        <a:spcBef>
                          <a:spcPts val="0"/>
                        </a:spcBef>
                        <a:spcAft>
                          <a:spcPts val="0"/>
                        </a:spcAft>
                        <a:buNone/>
                      </a:pPr>
                      <a:r>
                        <a:rPr lang="en-US" sz="1600" b="0" strike="noStrike" dirty="0">
                          <a:solidFill>
                            <a:srgbClr val="000000"/>
                          </a:solidFill>
                          <a:latin typeface="Calibri"/>
                          <a:ea typeface="Calibri"/>
                          <a:cs typeface="Calibri"/>
                          <a:sym typeface="Calibri"/>
                        </a:rPr>
                        <a:t>1 per capacity plan</a:t>
                      </a:r>
                      <a:endParaRPr sz="1800" b="0" strike="noStrike" dirty="0">
                        <a:solidFill>
                          <a:srgbClr val="000000"/>
                        </a:solidFill>
                        <a:latin typeface="Wingdings" panose="05000000000000000000" pitchFamily="2" charset="2"/>
                        <a:ea typeface="Arial"/>
                        <a:cs typeface="Arial"/>
                        <a:sym typeface="Arial"/>
                      </a:endParaRPr>
                    </a:p>
                  </a:txBody>
                  <a:tcPr marL="91450" marR="91450" marT="45725" marB="45725">
                    <a:lnL w="12225" cap="flat" cmpd="sng">
                      <a:solidFill>
                        <a:srgbClr val="FFFFFF"/>
                      </a:solidFill>
                      <a:prstDash val="solid"/>
                      <a:round/>
                      <a:headEnd type="none" w="sm" len="sm"/>
                      <a:tailEnd type="none" w="sm" len="sm"/>
                    </a:lnL>
                    <a:lnR w="12225" cap="flat" cmpd="sng">
                      <a:solidFill>
                        <a:srgbClr val="FFFFFF"/>
                      </a:solidFill>
                      <a:prstDash val="solid"/>
                      <a:round/>
                      <a:headEnd type="none" w="sm" len="sm"/>
                      <a:tailEnd type="none" w="sm" len="sm"/>
                    </a:lnR>
                    <a:lnT w="38150" cap="flat" cmpd="sng">
                      <a:solidFill>
                        <a:srgbClr val="FFFFFF"/>
                      </a:solidFill>
                      <a:prstDash val="solid"/>
                      <a:round/>
                      <a:headEnd type="none" w="sm" len="sm"/>
                      <a:tailEnd type="none" w="sm" len="sm"/>
                    </a:lnT>
                    <a:lnB w="12225" cap="flat" cmpd="sng">
                      <a:solidFill>
                        <a:srgbClr val="FFFFFF"/>
                      </a:solidFill>
                      <a:prstDash val="solid"/>
                      <a:round/>
                      <a:headEnd type="none" w="sm" len="sm"/>
                      <a:tailEnd type="none" w="sm" len="sm"/>
                    </a:lnB>
                    <a:solidFill>
                      <a:srgbClr val="D0D8E7"/>
                    </a:solidFill>
                  </a:tcPr>
                </a:tc>
                <a:extLst>
                  <a:ext uri="{0D108BD9-81ED-4DB2-BD59-A6C34878D82A}">
                    <a16:rowId xmlns:a16="http://schemas.microsoft.com/office/drawing/2014/main" val="10001"/>
                  </a:ext>
                </a:extLst>
              </a:tr>
            </a:tbl>
          </a:graphicData>
        </a:graphic>
      </p:graphicFrame>
    </p:spTree>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Shape 948"/>
        <p:cNvGrpSpPr/>
        <p:nvPr/>
      </p:nvGrpSpPr>
      <p:grpSpPr>
        <a:xfrm>
          <a:off x="0" y="0"/>
          <a:ext cx="0" cy="0"/>
          <a:chOff x="0" y="0"/>
          <a:chExt cx="0" cy="0"/>
        </a:xfrm>
      </p:grpSpPr>
      <p:sp>
        <p:nvSpPr>
          <p:cNvPr id="949" name="Google Shape;949;p78"/>
          <p:cNvSpPr txBox="1">
            <a:spLocks noGrp="1"/>
          </p:cNvSpPr>
          <p:nvPr>
            <p:ph type="title"/>
          </p:nvPr>
        </p:nvSpPr>
        <p:spPr>
          <a:xfrm>
            <a:off x="609601" y="274641"/>
            <a:ext cx="9058101" cy="1047859"/>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205595"/>
              </a:buClr>
              <a:buSzPts val="3200"/>
              <a:buFont typeface="Calibri"/>
              <a:buNone/>
            </a:pPr>
            <a:r>
              <a:rPr lang="en-US" dirty="0">
                <a:latin typeface="Calibri" panose="020F0502020204030204" pitchFamily="34" charset="0"/>
                <a:ea typeface="Calibri" panose="020F0502020204030204" pitchFamily="34" charset="0"/>
                <a:cs typeface="Calibri" panose="020F0502020204030204" pitchFamily="34" charset="0"/>
              </a:rPr>
              <a:t>CAPM: Interfaces</a:t>
            </a:r>
            <a:r>
              <a:rPr lang="en-US" sz="3200" dirty="0">
                <a:solidFill>
                  <a:srgbClr val="7F7F7F"/>
                </a:solidFill>
                <a:latin typeface="Calibri" panose="020F0502020204030204" pitchFamily="34" charset="0"/>
                <a:ea typeface="Calibri" panose="020F0502020204030204" pitchFamily="34" charset="0"/>
                <a:cs typeface="Calibri" panose="020F0502020204030204" pitchFamily="34" charset="0"/>
              </a:rPr>
              <a:t> </a:t>
            </a:r>
            <a:r>
              <a:rPr lang="en-US" sz="2000" dirty="0">
                <a:solidFill>
                  <a:srgbClr val="7F7F7F"/>
                </a:solidFill>
                <a:latin typeface="Calibri" panose="020F0502020204030204" pitchFamily="34" charset="0"/>
                <a:ea typeface="Calibri" panose="020F0502020204030204" pitchFamily="34" charset="0"/>
                <a:cs typeface="Calibri" panose="020F0502020204030204" pitchFamily="34" charset="0"/>
              </a:rPr>
              <a:t>according to </a:t>
            </a:r>
            <a:r>
              <a:rPr lang="en-US" sz="2000" b="1" dirty="0">
                <a:solidFill>
                  <a:srgbClr val="7F7F7F"/>
                </a:solidFill>
                <a:latin typeface="Calibri" panose="020F0502020204030204" pitchFamily="34" charset="0"/>
                <a:ea typeface="Calibri" panose="020F0502020204030204" pitchFamily="34" charset="0"/>
                <a:cs typeface="Calibri" panose="020F0502020204030204" pitchFamily="34" charset="0"/>
              </a:rPr>
              <a:t>FitSM-2</a:t>
            </a:r>
            <a:endParaRPr dirty="0">
              <a:latin typeface="Calibri" panose="020F0502020204030204" pitchFamily="34" charset="0"/>
              <a:ea typeface="Calibri" panose="020F0502020204030204" pitchFamily="34" charset="0"/>
              <a:cs typeface="Calibri" panose="020F0502020204030204" pitchFamily="34" charset="0"/>
            </a:endParaRPr>
          </a:p>
        </p:txBody>
      </p:sp>
      <p:sp>
        <p:nvSpPr>
          <p:cNvPr id="951" name="Google Shape;951;p78"/>
          <p:cNvSpPr txBox="1">
            <a:spLocks noGrp="1"/>
          </p:cNvSpPr>
          <p:nvPr>
            <p:ph type="sldNum" idx="12"/>
          </p:nvPr>
        </p:nvSpPr>
        <p:spPr>
          <a:xfrm>
            <a:off x="8737600" y="643052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135</a:t>
            </a:fld>
            <a:endParaRPr/>
          </a:p>
        </p:txBody>
      </p:sp>
      <p:graphicFrame>
        <p:nvGraphicFramePr>
          <p:cNvPr id="2" name="Diagram 1">
            <a:extLst>
              <a:ext uri="{FF2B5EF4-FFF2-40B4-BE49-F238E27FC236}">
                <a16:creationId xmlns:a16="http://schemas.microsoft.com/office/drawing/2014/main" id="{02FE270F-FC16-0981-4CA4-5ED50F9DB85A}"/>
              </a:ext>
            </a:extLst>
          </p:cNvPr>
          <p:cNvGraphicFramePr/>
          <p:nvPr>
            <p:extLst>
              <p:ext uri="{D42A27DB-BD31-4B8C-83A1-F6EECF244321}">
                <p14:modId xmlns:p14="http://schemas.microsoft.com/office/powerpoint/2010/main" val="2926498324"/>
              </p:ext>
            </p:extLst>
          </p:nvPr>
        </p:nvGraphicFramePr>
        <p:xfrm>
          <a:off x="1426883" y="1701053"/>
          <a:ext cx="9902265" cy="44372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32049196"/>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Shape 1578"/>
        <p:cNvGrpSpPr/>
        <p:nvPr/>
      </p:nvGrpSpPr>
      <p:grpSpPr>
        <a:xfrm>
          <a:off x="0" y="0"/>
          <a:ext cx="0" cy="0"/>
          <a:chOff x="0" y="0"/>
          <a:chExt cx="0" cy="0"/>
        </a:xfrm>
      </p:grpSpPr>
      <p:sp>
        <p:nvSpPr>
          <p:cNvPr id="1579" name="Google Shape;1579;p126"/>
          <p:cNvSpPr txBox="1">
            <a:spLocks noGrp="1"/>
          </p:cNvSpPr>
          <p:nvPr>
            <p:ph type="ctrTitle"/>
          </p:nvPr>
        </p:nvSpPr>
        <p:spPr>
          <a:xfrm>
            <a:off x="914400" y="2130428"/>
            <a:ext cx="10363200" cy="14700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205595"/>
              </a:buClr>
              <a:buSzPts val="3200"/>
              <a:buFont typeface="Calibri"/>
              <a:buNone/>
            </a:pPr>
            <a:r>
              <a:rPr lang="en-US" b="1">
                <a:latin typeface="Calibri" panose="020F0502020204030204" pitchFamily="34" charset="0"/>
                <a:ea typeface="Calibri" panose="020F0502020204030204" pitchFamily="34" charset="0"/>
                <a:cs typeface="Calibri" panose="020F0502020204030204" pitchFamily="34" charset="0"/>
              </a:rPr>
              <a:t>Information Security Management (ISM)</a:t>
            </a:r>
            <a:endParaRPr>
              <a:latin typeface="Calibri" panose="020F0502020204030204" pitchFamily="34" charset="0"/>
              <a:ea typeface="Calibri" panose="020F0502020204030204" pitchFamily="34" charset="0"/>
              <a:cs typeface="Calibri" panose="020F0502020204030204" pitchFamily="34" charset="0"/>
            </a:endParaRPr>
          </a:p>
        </p:txBody>
      </p:sp>
      <p:sp>
        <p:nvSpPr>
          <p:cNvPr id="1580" name="Google Shape;1580;p126"/>
          <p:cNvSpPr txBox="1">
            <a:spLocks noGrp="1"/>
          </p:cNvSpPr>
          <p:nvPr>
            <p:ph type="sldNum" idx="12"/>
          </p:nvPr>
        </p:nvSpPr>
        <p:spPr>
          <a:xfrm>
            <a:off x="8737600" y="643052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136</a:t>
            </a:fld>
            <a:endParaRPr/>
          </a:p>
        </p:txBody>
      </p:sp>
      <p:sp>
        <p:nvSpPr>
          <p:cNvPr id="1581" name="Google Shape;1581;p126"/>
          <p:cNvSpPr/>
          <p:nvPr/>
        </p:nvSpPr>
        <p:spPr>
          <a:xfrm>
            <a:off x="2895601" y="3933700"/>
            <a:ext cx="6400800" cy="1705100"/>
          </a:xfrm>
          <a:prstGeom prst="snip1Rect">
            <a:avLst>
              <a:gd name="adj" fmla="val 16667"/>
            </a:avLst>
          </a:prstGeom>
          <a:solidFill>
            <a:srgbClr val="93B3D7">
              <a:alpha val="36862"/>
            </a:srgbClr>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1582" name="Google Shape;1582;p126"/>
          <p:cNvSpPr/>
          <p:nvPr/>
        </p:nvSpPr>
        <p:spPr>
          <a:xfrm>
            <a:off x="2969740" y="4040795"/>
            <a:ext cx="1706246" cy="329513"/>
          </a:xfrm>
          <a:prstGeom prst="rect">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dirty="0">
                <a:solidFill>
                  <a:schemeClr val="lt1"/>
                </a:solidFill>
                <a:latin typeface="Calibri"/>
                <a:ea typeface="Calibri"/>
                <a:cs typeface="Calibri"/>
                <a:sym typeface="Calibri"/>
              </a:rPr>
              <a:t>Objective</a:t>
            </a:r>
            <a:endParaRPr dirty="0">
              <a:latin typeface="Wingdings" panose="05000000000000000000" pitchFamily="2" charset="2"/>
            </a:endParaRPr>
          </a:p>
        </p:txBody>
      </p:sp>
      <p:sp>
        <p:nvSpPr>
          <p:cNvPr id="1583" name="Google Shape;1583;p126"/>
          <p:cNvSpPr/>
          <p:nvPr/>
        </p:nvSpPr>
        <p:spPr>
          <a:xfrm>
            <a:off x="2969743" y="4448462"/>
            <a:ext cx="6233017"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0" i="0" u="none" strike="noStrike">
                <a:solidFill>
                  <a:srgbClr val="000000"/>
                </a:solidFill>
                <a:latin typeface="Calibri"/>
                <a:ea typeface="Calibri"/>
                <a:cs typeface="Calibri"/>
                <a:sym typeface="Calibri"/>
              </a:rPr>
              <a:t>To preserve confidentiality, integrity and availability of information related to managing and delivering services</a:t>
            </a:r>
            <a:endParaRPr sz="1800">
              <a:solidFill>
                <a:schemeClr val="dk1"/>
              </a:solidFill>
              <a:latin typeface="Calibri"/>
              <a:ea typeface="Calibri"/>
              <a:cs typeface="Calibri"/>
              <a:sym typeface="Calibri"/>
            </a:endParaRPr>
          </a:p>
        </p:txBody>
      </p:sp>
    </p:spTree>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Shape 1588"/>
        <p:cNvGrpSpPr/>
        <p:nvPr/>
      </p:nvGrpSpPr>
      <p:grpSpPr>
        <a:xfrm>
          <a:off x="0" y="0"/>
          <a:ext cx="0" cy="0"/>
          <a:chOff x="0" y="0"/>
          <a:chExt cx="0" cy="0"/>
        </a:xfrm>
      </p:grpSpPr>
      <p:sp>
        <p:nvSpPr>
          <p:cNvPr id="1589" name="Google Shape;1589;p127"/>
          <p:cNvSpPr txBox="1">
            <a:spLocks noGrp="1"/>
          </p:cNvSpPr>
          <p:nvPr>
            <p:ph type="title"/>
          </p:nvPr>
        </p:nvSpPr>
        <p:spPr>
          <a:xfrm>
            <a:off x="609601" y="274641"/>
            <a:ext cx="9058101" cy="1047859"/>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205595"/>
              </a:buClr>
              <a:buSzPts val="3200"/>
              <a:buFont typeface="Calibri"/>
              <a:buNone/>
            </a:pPr>
            <a:r>
              <a:rPr lang="en-US">
                <a:latin typeface="Calibri" panose="020F0502020204030204" pitchFamily="34" charset="0"/>
                <a:ea typeface="Calibri" panose="020F0502020204030204" pitchFamily="34" charset="0"/>
                <a:cs typeface="Calibri" panose="020F0502020204030204" pitchFamily="34" charset="0"/>
              </a:rPr>
              <a:t>ISM: Key questions</a:t>
            </a:r>
            <a:endParaRPr>
              <a:latin typeface="Calibri" panose="020F0502020204030204" pitchFamily="34" charset="0"/>
              <a:ea typeface="Calibri" panose="020F0502020204030204" pitchFamily="34" charset="0"/>
              <a:cs typeface="Calibri" panose="020F0502020204030204" pitchFamily="34" charset="0"/>
            </a:endParaRPr>
          </a:p>
        </p:txBody>
      </p:sp>
      <p:grpSp>
        <p:nvGrpSpPr>
          <p:cNvPr id="1590" name="Google Shape;1590;p127"/>
          <p:cNvGrpSpPr/>
          <p:nvPr/>
        </p:nvGrpSpPr>
        <p:grpSpPr>
          <a:xfrm>
            <a:off x="2211518" y="1698675"/>
            <a:ext cx="7768963" cy="4621864"/>
            <a:chOff x="1601918" y="2077"/>
            <a:chExt cx="7768963" cy="4621864"/>
          </a:xfrm>
        </p:grpSpPr>
        <p:sp>
          <p:nvSpPr>
            <p:cNvPr id="1591" name="Google Shape;1591;p127"/>
            <p:cNvSpPr/>
            <p:nvPr/>
          </p:nvSpPr>
          <p:spPr>
            <a:xfrm rot="10800000">
              <a:off x="2073969" y="2077"/>
              <a:ext cx="7296912" cy="944100"/>
            </a:xfrm>
            <a:prstGeom prst="homePlate">
              <a:avLst>
                <a:gd name="adj" fmla="val 5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Wingdings" panose="05000000000000000000" pitchFamily="2" charset="2"/>
              </a:endParaRPr>
            </a:p>
          </p:txBody>
        </p:sp>
        <p:sp>
          <p:nvSpPr>
            <p:cNvPr id="1592" name="Google Shape;1592;p127"/>
            <p:cNvSpPr txBox="1"/>
            <p:nvPr/>
          </p:nvSpPr>
          <p:spPr>
            <a:xfrm>
              <a:off x="2309994" y="2077"/>
              <a:ext cx="7060887" cy="944100"/>
            </a:xfrm>
            <a:prstGeom prst="rect">
              <a:avLst/>
            </a:prstGeom>
            <a:noFill/>
            <a:ln>
              <a:noFill/>
            </a:ln>
          </p:spPr>
          <p:txBody>
            <a:bodyPr spcFirstLastPara="1" wrap="square" lIns="416300" tIns="83800" rIns="156450" bIns="83800" anchor="ctr" anchorCtr="0">
              <a:noAutofit/>
            </a:bodyPr>
            <a:lstStyle/>
            <a:p>
              <a:pPr marL="0" marR="0" lvl="0" indent="0" algn="ctr" rtl="0">
                <a:lnSpc>
                  <a:spcPct val="90000"/>
                </a:lnSpc>
                <a:spcBef>
                  <a:spcPts val="0"/>
                </a:spcBef>
                <a:spcAft>
                  <a:spcPts val="0"/>
                </a:spcAft>
                <a:buClr>
                  <a:schemeClr val="lt1"/>
                </a:buClr>
                <a:buSzPts val="2200"/>
                <a:buFont typeface="Calibri"/>
                <a:buNone/>
              </a:pPr>
              <a:r>
                <a:rPr lang="en-US" sz="2200" b="0" i="0" u="none">
                  <a:solidFill>
                    <a:schemeClr val="lt1"/>
                  </a:solidFill>
                  <a:latin typeface="Calibri"/>
                  <a:ea typeface="Calibri"/>
                  <a:cs typeface="Calibri"/>
                  <a:sym typeface="Calibri"/>
                </a:rPr>
                <a:t>How are information security requirements determined?</a:t>
              </a:r>
              <a:endParaRPr sz="2200">
                <a:solidFill>
                  <a:schemeClr val="lt1"/>
                </a:solidFill>
                <a:latin typeface="Calibri"/>
                <a:ea typeface="Calibri"/>
                <a:cs typeface="Calibri"/>
                <a:sym typeface="Calibri"/>
              </a:endParaRPr>
            </a:p>
          </p:txBody>
        </p:sp>
        <p:sp>
          <p:nvSpPr>
            <p:cNvPr id="1593" name="Google Shape;1593;p127"/>
            <p:cNvSpPr/>
            <p:nvPr/>
          </p:nvSpPr>
          <p:spPr>
            <a:xfrm>
              <a:off x="1601918" y="2077"/>
              <a:ext cx="944100" cy="944100"/>
            </a:xfrm>
            <a:prstGeom prst="ellipse">
              <a:avLst/>
            </a:prstGeom>
            <a:blipFill rotWithShape="1">
              <a:blip r:embed="rId3">
                <a:alphaModFix/>
              </a:blip>
              <a:stretch>
                <a:fillRect/>
              </a:stretch>
            </a:blip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Wingdings" panose="05000000000000000000" pitchFamily="2" charset="2"/>
              </a:endParaRPr>
            </a:p>
          </p:txBody>
        </p:sp>
        <p:sp>
          <p:nvSpPr>
            <p:cNvPr id="1594" name="Google Shape;1594;p127"/>
            <p:cNvSpPr/>
            <p:nvPr/>
          </p:nvSpPr>
          <p:spPr>
            <a:xfrm rot="10800000">
              <a:off x="2073969" y="1227998"/>
              <a:ext cx="7296912" cy="944100"/>
            </a:xfrm>
            <a:prstGeom prst="homePlate">
              <a:avLst>
                <a:gd name="adj" fmla="val 5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Wingdings" panose="05000000000000000000" pitchFamily="2" charset="2"/>
              </a:endParaRPr>
            </a:p>
          </p:txBody>
        </p:sp>
        <p:sp>
          <p:nvSpPr>
            <p:cNvPr id="1595" name="Google Shape;1595;p127"/>
            <p:cNvSpPr txBox="1"/>
            <p:nvPr/>
          </p:nvSpPr>
          <p:spPr>
            <a:xfrm>
              <a:off x="2309994" y="1227998"/>
              <a:ext cx="7060887" cy="944100"/>
            </a:xfrm>
            <a:prstGeom prst="rect">
              <a:avLst/>
            </a:prstGeom>
            <a:noFill/>
            <a:ln>
              <a:noFill/>
            </a:ln>
          </p:spPr>
          <p:txBody>
            <a:bodyPr spcFirstLastPara="1" wrap="square" lIns="416300" tIns="83800" rIns="156450" bIns="83800" anchor="ctr" anchorCtr="0">
              <a:noAutofit/>
            </a:bodyPr>
            <a:lstStyle/>
            <a:p>
              <a:pPr marL="0" marR="0" lvl="0" indent="0" algn="ctr" rtl="0">
                <a:lnSpc>
                  <a:spcPct val="90000"/>
                </a:lnSpc>
                <a:spcBef>
                  <a:spcPts val="0"/>
                </a:spcBef>
                <a:spcAft>
                  <a:spcPts val="0"/>
                </a:spcAft>
                <a:buClr>
                  <a:schemeClr val="lt1"/>
                </a:buClr>
                <a:buSzPts val="2200"/>
                <a:buFont typeface="Calibri"/>
                <a:buNone/>
              </a:pPr>
              <a:r>
                <a:rPr lang="en-US" sz="2200" b="0" i="0" u="none">
                  <a:solidFill>
                    <a:schemeClr val="lt1"/>
                  </a:solidFill>
                  <a:latin typeface="Calibri"/>
                  <a:ea typeface="Calibri"/>
                  <a:cs typeface="Calibri"/>
                  <a:sym typeface="Calibri"/>
                </a:rPr>
                <a:t>How are information security controls and policies established, based on an understanding of relevant risks?</a:t>
              </a:r>
              <a:endParaRPr sz="2200">
                <a:solidFill>
                  <a:schemeClr val="lt1"/>
                </a:solidFill>
                <a:latin typeface="Calibri"/>
                <a:ea typeface="Calibri"/>
                <a:cs typeface="Calibri"/>
                <a:sym typeface="Calibri"/>
              </a:endParaRPr>
            </a:p>
          </p:txBody>
        </p:sp>
        <p:sp>
          <p:nvSpPr>
            <p:cNvPr id="1596" name="Google Shape;1596;p127"/>
            <p:cNvSpPr/>
            <p:nvPr/>
          </p:nvSpPr>
          <p:spPr>
            <a:xfrm>
              <a:off x="1601918" y="1227998"/>
              <a:ext cx="944100" cy="944100"/>
            </a:xfrm>
            <a:prstGeom prst="ellipse">
              <a:avLst/>
            </a:prstGeom>
            <a:blipFill rotWithShape="1">
              <a:blip r:embed="rId3">
                <a:alphaModFix/>
              </a:blip>
              <a:stretch>
                <a:fillRect/>
              </a:stretch>
            </a:blip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Wingdings" panose="05000000000000000000" pitchFamily="2" charset="2"/>
              </a:endParaRPr>
            </a:p>
          </p:txBody>
        </p:sp>
        <p:sp>
          <p:nvSpPr>
            <p:cNvPr id="1597" name="Google Shape;1597;p127"/>
            <p:cNvSpPr/>
            <p:nvPr/>
          </p:nvSpPr>
          <p:spPr>
            <a:xfrm rot="10800000">
              <a:off x="2073969" y="2453919"/>
              <a:ext cx="7296912" cy="944100"/>
            </a:xfrm>
            <a:prstGeom prst="homePlate">
              <a:avLst>
                <a:gd name="adj" fmla="val 5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Wingdings" panose="05000000000000000000" pitchFamily="2" charset="2"/>
              </a:endParaRPr>
            </a:p>
          </p:txBody>
        </p:sp>
        <p:sp>
          <p:nvSpPr>
            <p:cNvPr id="1598" name="Google Shape;1598;p127"/>
            <p:cNvSpPr txBox="1"/>
            <p:nvPr/>
          </p:nvSpPr>
          <p:spPr>
            <a:xfrm>
              <a:off x="2309994" y="2453919"/>
              <a:ext cx="7060887" cy="944100"/>
            </a:xfrm>
            <a:prstGeom prst="rect">
              <a:avLst/>
            </a:prstGeom>
            <a:noFill/>
            <a:ln>
              <a:noFill/>
            </a:ln>
          </p:spPr>
          <p:txBody>
            <a:bodyPr spcFirstLastPara="1" wrap="square" lIns="416300" tIns="83800" rIns="156450" bIns="83800" anchor="ctr" anchorCtr="0">
              <a:noAutofit/>
            </a:bodyPr>
            <a:lstStyle/>
            <a:p>
              <a:pPr marL="0" marR="0" lvl="0" indent="0" algn="ctr" rtl="0">
                <a:lnSpc>
                  <a:spcPct val="90000"/>
                </a:lnSpc>
                <a:spcBef>
                  <a:spcPts val="0"/>
                </a:spcBef>
                <a:spcAft>
                  <a:spcPts val="0"/>
                </a:spcAft>
                <a:buClr>
                  <a:schemeClr val="lt1"/>
                </a:buClr>
                <a:buSzPts val="2200"/>
                <a:buFont typeface="Calibri"/>
                <a:buNone/>
              </a:pPr>
              <a:r>
                <a:rPr lang="en-US" sz="2200" b="0" i="0" u="none">
                  <a:solidFill>
                    <a:schemeClr val="lt1"/>
                  </a:solidFill>
                  <a:latin typeface="Calibri"/>
                  <a:ea typeface="Calibri"/>
                  <a:cs typeface="Calibri"/>
                  <a:sym typeface="Calibri"/>
                </a:rPr>
                <a:t>How are information security events monitored and information security incidents handled?</a:t>
              </a:r>
              <a:endParaRPr sz="2200">
                <a:solidFill>
                  <a:schemeClr val="lt1"/>
                </a:solidFill>
                <a:latin typeface="Calibri"/>
                <a:ea typeface="Calibri"/>
                <a:cs typeface="Calibri"/>
                <a:sym typeface="Calibri"/>
              </a:endParaRPr>
            </a:p>
          </p:txBody>
        </p:sp>
        <p:sp>
          <p:nvSpPr>
            <p:cNvPr id="1599" name="Google Shape;1599;p127"/>
            <p:cNvSpPr/>
            <p:nvPr/>
          </p:nvSpPr>
          <p:spPr>
            <a:xfrm>
              <a:off x="1601918" y="2453919"/>
              <a:ext cx="944100" cy="944100"/>
            </a:xfrm>
            <a:prstGeom prst="ellipse">
              <a:avLst/>
            </a:prstGeom>
            <a:blipFill rotWithShape="1">
              <a:blip r:embed="rId3">
                <a:alphaModFix/>
              </a:blip>
              <a:stretch>
                <a:fillRect/>
              </a:stretch>
            </a:blip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Wingdings" panose="05000000000000000000" pitchFamily="2" charset="2"/>
              </a:endParaRPr>
            </a:p>
          </p:txBody>
        </p:sp>
        <p:sp>
          <p:nvSpPr>
            <p:cNvPr id="1600" name="Google Shape;1600;p127"/>
            <p:cNvSpPr/>
            <p:nvPr/>
          </p:nvSpPr>
          <p:spPr>
            <a:xfrm rot="10800000">
              <a:off x="2073969" y="3679841"/>
              <a:ext cx="7296912" cy="944100"/>
            </a:xfrm>
            <a:prstGeom prst="homePlate">
              <a:avLst>
                <a:gd name="adj" fmla="val 5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Wingdings" panose="05000000000000000000" pitchFamily="2" charset="2"/>
              </a:endParaRPr>
            </a:p>
          </p:txBody>
        </p:sp>
        <p:sp>
          <p:nvSpPr>
            <p:cNvPr id="1601" name="Google Shape;1601;p127"/>
            <p:cNvSpPr txBox="1"/>
            <p:nvPr/>
          </p:nvSpPr>
          <p:spPr>
            <a:xfrm>
              <a:off x="2309994" y="3679841"/>
              <a:ext cx="7060887" cy="944100"/>
            </a:xfrm>
            <a:prstGeom prst="rect">
              <a:avLst/>
            </a:prstGeom>
            <a:noFill/>
            <a:ln>
              <a:noFill/>
            </a:ln>
          </p:spPr>
          <p:txBody>
            <a:bodyPr spcFirstLastPara="1" wrap="square" lIns="416300" tIns="83800" rIns="156450" bIns="83800" anchor="ctr" anchorCtr="0">
              <a:noAutofit/>
            </a:bodyPr>
            <a:lstStyle/>
            <a:p>
              <a:pPr marL="0" marR="0" lvl="0" indent="0" algn="ctr" rtl="0">
                <a:lnSpc>
                  <a:spcPct val="90000"/>
                </a:lnSpc>
                <a:spcBef>
                  <a:spcPts val="0"/>
                </a:spcBef>
                <a:spcAft>
                  <a:spcPts val="0"/>
                </a:spcAft>
                <a:buClr>
                  <a:schemeClr val="lt1"/>
                </a:buClr>
                <a:buSzPts val="2200"/>
                <a:buFont typeface="Calibri"/>
                <a:buNone/>
              </a:pPr>
              <a:r>
                <a:rPr lang="en-US" sz="2200" b="0" i="0" u="none">
                  <a:solidFill>
                    <a:schemeClr val="lt1"/>
                  </a:solidFill>
                  <a:latin typeface="Calibri"/>
                  <a:ea typeface="Calibri"/>
                  <a:cs typeface="Calibri"/>
                  <a:sym typeface="Calibri"/>
                </a:rPr>
                <a:t>How are access rights managed? </a:t>
              </a:r>
              <a:endParaRPr sz="2200">
                <a:solidFill>
                  <a:schemeClr val="lt1"/>
                </a:solidFill>
                <a:latin typeface="Calibri"/>
                <a:ea typeface="Calibri"/>
                <a:cs typeface="Calibri"/>
                <a:sym typeface="Calibri"/>
              </a:endParaRPr>
            </a:p>
          </p:txBody>
        </p:sp>
        <p:sp>
          <p:nvSpPr>
            <p:cNvPr id="1602" name="Google Shape;1602;p127"/>
            <p:cNvSpPr/>
            <p:nvPr/>
          </p:nvSpPr>
          <p:spPr>
            <a:xfrm>
              <a:off x="1601918" y="3679841"/>
              <a:ext cx="944100" cy="944100"/>
            </a:xfrm>
            <a:prstGeom prst="ellipse">
              <a:avLst/>
            </a:prstGeom>
            <a:blipFill rotWithShape="1">
              <a:blip r:embed="rId3">
                <a:alphaModFix/>
              </a:blip>
              <a:stretch>
                <a:fillRect/>
              </a:stretch>
            </a:blip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Wingdings" panose="05000000000000000000" pitchFamily="2" charset="2"/>
              </a:endParaRPr>
            </a:p>
          </p:txBody>
        </p:sp>
      </p:grpSp>
      <p:sp>
        <p:nvSpPr>
          <p:cNvPr id="1603" name="Google Shape;1603;p127"/>
          <p:cNvSpPr txBox="1">
            <a:spLocks noGrp="1"/>
          </p:cNvSpPr>
          <p:nvPr>
            <p:ph type="sldNum" idx="12"/>
          </p:nvPr>
        </p:nvSpPr>
        <p:spPr>
          <a:xfrm>
            <a:off x="8737600" y="643052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137</a:t>
            </a:fld>
            <a:endParaRPr/>
          </a:p>
        </p:txBody>
      </p:sp>
    </p:spTree>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Shape 1608"/>
        <p:cNvGrpSpPr/>
        <p:nvPr/>
      </p:nvGrpSpPr>
      <p:grpSpPr>
        <a:xfrm>
          <a:off x="0" y="0"/>
          <a:ext cx="0" cy="0"/>
          <a:chOff x="0" y="0"/>
          <a:chExt cx="0" cy="0"/>
        </a:xfrm>
      </p:grpSpPr>
      <p:sp>
        <p:nvSpPr>
          <p:cNvPr id="1609" name="Google Shape;1609;p128"/>
          <p:cNvSpPr txBox="1">
            <a:spLocks noGrp="1"/>
          </p:cNvSpPr>
          <p:nvPr>
            <p:ph type="title"/>
          </p:nvPr>
        </p:nvSpPr>
        <p:spPr>
          <a:xfrm>
            <a:off x="609601" y="274641"/>
            <a:ext cx="9058101" cy="1047859"/>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205595"/>
              </a:buClr>
              <a:buSzPts val="3200"/>
              <a:buFont typeface="Calibri"/>
              <a:buNone/>
            </a:pPr>
            <a:r>
              <a:rPr lang="en-US">
                <a:latin typeface="Calibri" panose="020F0502020204030204" pitchFamily="34" charset="0"/>
                <a:ea typeface="Calibri" panose="020F0502020204030204" pitchFamily="34" charset="0"/>
                <a:cs typeface="Calibri" panose="020F0502020204030204" pitchFamily="34" charset="0"/>
              </a:rPr>
              <a:t>ISM: Important terms </a:t>
            </a:r>
            <a:r>
              <a:rPr lang="en-US" sz="2000">
                <a:solidFill>
                  <a:srgbClr val="7F7F7F"/>
                </a:solidFill>
                <a:latin typeface="Calibri" panose="020F0502020204030204" pitchFamily="34" charset="0"/>
                <a:ea typeface="Calibri" panose="020F0502020204030204" pitchFamily="34" charset="0"/>
                <a:cs typeface="Calibri" panose="020F0502020204030204" pitchFamily="34" charset="0"/>
              </a:rPr>
              <a:t>according to </a:t>
            </a:r>
            <a:r>
              <a:rPr lang="en-US" sz="2000" b="1">
                <a:solidFill>
                  <a:srgbClr val="7F7F7F"/>
                </a:solidFill>
                <a:latin typeface="Calibri" panose="020F0502020204030204" pitchFamily="34" charset="0"/>
                <a:ea typeface="Calibri" panose="020F0502020204030204" pitchFamily="34" charset="0"/>
                <a:cs typeface="Calibri" panose="020F0502020204030204" pitchFamily="34" charset="0"/>
              </a:rPr>
              <a:t>FitSM-0</a:t>
            </a:r>
            <a:endParaRPr>
              <a:latin typeface="Calibri" panose="020F0502020204030204" pitchFamily="34" charset="0"/>
              <a:ea typeface="Calibri" panose="020F0502020204030204" pitchFamily="34" charset="0"/>
              <a:cs typeface="Calibri" panose="020F0502020204030204" pitchFamily="34" charset="0"/>
            </a:endParaRPr>
          </a:p>
        </p:txBody>
      </p:sp>
      <p:sp>
        <p:nvSpPr>
          <p:cNvPr id="1610" name="Google Shape;1610;p128"/>
          <p:cNvSpPr txBox="1">
            <a:spLocks noGrp="1"/>
          </p:cNvSpPr>
          <p:nvPr>
            <p:ph type="body" idx="1"/>
          </p:nvPr>
        </p:nvSpPr>
        <p:spPr>
          <a:xfrm>
            <a:off x="691415" y="1696601"/>
            <a:ext cx="3006060" cy="4626019"/>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chemeClr val="dk1"/>
              </a:buClr>
              <a:buSzPts val="2000"/>
              <a:buNone/>
            </a:pPr>
            <a:r>
              <a:rPr lang="en-US" sz="2000" b="1" dirty="0">
                <a:latin typeface="Calibri" panose="020F0502020204030204" pitchFamily="34" charset="0"/>
                <a:ea typeface="Calibri" panose="020F0502020204030204" pitchFamily="34" charset="0"/>
                <a:cs typeface="Calibri" panose="020F0502020204030204" pitchFamily="34" charset="0"/>
              </a:rPr>
              <a:t>Confidentiality</a:t>
            </a:r>
            <a:r>
              <a:rPr lang="en-US" sz="2000" dirty="0">
                <a:latin typeface="Calibri" panose="020F0502020204030204" pitchFamily="34" charset="0"/>
                <a:ea typeface="Calibri" panose="020F0502020204030204" pitchFamily="34" charset="0"/>
                <a:cs typeface="Calibri" panose="020F0502020204030204" pitchFamily="34" charset="0"/>
              </a:rPr>
              <a:t>: </a:t>
            </a:r>
            <a:r>
              <a:rPr lang="en-GB" sz="2000" dirty="0">
                <a:latin typeface="Calibri" panose="020F0502020204030204" pitchFamily="34" charset="0"/>
                <a:ea typeface="Calibri" panose="020F0502020204030204" pitchFamily="34" charset="0"/>
                <a:cs typeface="Calibri" panose="020F0502020204030204" pitchFamily="34" charset="0"/>
              </a:rPr>
              <a:t>Property of information not being accessible to unauthorized parties</a:t>
            </a:r>
            <a:endParaRPr dirty="0">
              <a:latin typeface="Calibri" panose="020F0502020204030204" pitchFamily="34" charset="0"/>
              <a:ea typeface="Calibri" panose="020F0502020204030204" pitchFamily="34" charset="0"/>
              <a:cs typeface="Calibri" panose="020F0502020204030204" pitchFamily="34" charset="0"/>
            </a:endParaRPr>
          </a:p>
        </p:txBody>
      </p:sp>
      <p:sp>
        <p:nvSpPr>
          <p:cNvPr id="1611" name="Google Shape;1611;p128"/>
          <p:cNvSpPr txBox="1">
            <a:spLocks noGrp="1"/>
          </p:cNvSpPr>
          <p:nvPr>
            <p:ph type="sldNum" idx="12"/>
          </p:nvPr>
        </p:nvSpPr>
        <p:spPr>
          <a:xfrm>
            <a:off x="8737600" y="643052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138</a:t>
            </a:fld>
            <a:endParaRPr/>
          </a:p>
        </p:txBody>
      </p:sp>
      <p:pic>
        <p:nvPicPr>
          <p:cNvPr id="1612" name="Google Shape;1612;p128" descr="m1"/>
          <p:cNvPicPr preferRelativeResize="0"/>
          <p:nvPr/>
        </p:nvPicPr>
        <p:blipFill rotWithShape="1">
          <a:blip r:embed="rId3">
            <a:alphaModFix/>
          </a:blip>
          <a:srcRect/>
          <a:stretch/>
        </p:blipFill>
        <p:spPr>
          <a:xfrm>
            <a:off x="653028" y="3734968"/>
            <a:ext cx="480721" cy="679505"/>
          </a:xfrm>
          <a:prstGeom prst="rect">
            <a:avLst/>
          </a:prstGeom>
          <a:noFill/>
          <a:ln>
            <a:noFill/>
          </a:ln>
        </p:spPr>
      </p:pic>
      <p:pic>
        <p:nvPicPr>
          <p:cNvPr id="1613" name="Google Shape;1613;p128" descr="m1"/>
          <p:cNvPicPr preferRelativeResize="0"/>
          <p:nvPr/>
        </p:nvPicPr>
        <p:blipFill rotWithShape="1">
          <a:blip r:embed="rId4">
            <a:alphaModFix/>
          </a:blip>
          <a:srcRect/>
          <a:stretch/>
        </p:blipFill>
        <p:spPr>
          <a:xfrm>
            <a:off x="3243166" y="3704432"/>
            <a:ext cx="502298" cy="701812"/>
          </a:xfrm>
          <a:prstGeom prst="rect">
            <a:avLst/>
          </a:prstGeom>
          <a:noFill/>
          <a:ln>
            <a:noFill/>
          </a:ln>
        </p:spPr>
      </p:pic>
      <p:pic>
        <p:nvPicPr>
          <p:cNvPr id="1614" name="Google Shape;1614;p128" descr="m1"/>
          <p:cNvPicPr preferRelativeResize="0"/>
          <p:nvPr/>
        </p:nvPicPr>
        <p:blipFill rotWithShape="1">
          <a:blip r:embed="rId5">
            <a:alphaModFix/>
          </a:blip>
          <a:srcRect/>
          <a:stretch/>
        </p:blipFill>
        <p:spPr>
          <a:xfrm>
            <a:off x="1930876" y="5118666"/>
            <a:ext cx="502924" cy="703218"/>
          </a:xfrm>
          <a:prstGeom prst="rect">
            <a:avLst/>
          </a:prstGeom>
          <a:noFill/>
          <a:ln>
            <a:noFill/>
          </a:ln>
        </p:spPr>
      </p:pic>
      <p:sp>
        <p:nvSpPr>
          <p:cNvPr id="1615" name="Google Shape;1615;p128"/>
          <p:cNvSpPr/>
          <p:nvPr/>
        </p:nvSpPr>
        <p:spPr>
          <a:xfrm>
            <a:off x="1765612" y="3625240"/>
            <a:ext cx="798841" cy="961982"/>
          </a:xfrm>
          <a:prstGeom prst="foldedCorner">
            <a:avLst>
              <a:gd name="adj" fmla="val 16667"/>
            </a:avLst>
          </a:prstGeom>
          <a:solidFill>
            <a:schemeClr val="lt1"/>
          </a:solidFill>
          <a:ln w="28575" cap="flat" cmpd="sng">
            <a:solidFill>
              <a:schemeClr val="dk1"/>
            </a:solidFill>
            <a:prstDash val="solid"/>
            <a:round/>
            <a:headEnd type="none" w="sm" len="sm"/>
            <a:tailEnd type="none" w="sm" len="sm"/>
          </a:ln>
        </p:spPr>
        <p:txBody>
          <a:bodyPr spcFirstLastPara="1" wrap="square" lIns="63275" tIns="32900" rIns="63275" bIns="32900" anchor="ctr" anchorCtr="0">
            <a:noAutofit/>
          </a:bodyPr>
          <a:lstStyle/>
          <a:p>
            <a:pPr marL="0" marR="0" lvl="0" indent="0" algn="l" rtl="0">
              <a:spcBef>
                <a:spcPts val="0"/>
              </a:spcBef>
              <a:spcAft>
                <a:spcPts val="0"/>
              </a:spcAft>
              <a:buNone/>
            </a:pPr>
            <a:r>
              <a:rPr lang="en-US" sz="1100" dirty="0">
                <a:solidFill>
                  <a:schemeClr val="dk1"/>
                </a:solidFill>
                <a:latin typeface="Wingdings" panose="05000000000000000000" pitchFamily="2" charset="2"/>
                <a:sym typeface="Arial"/>
              </a:rPr>
              <a:t>11001011</a:t>
            </a:r>
            <a:endParaRPr sz="1200" dirty="0">
              <a:latin typeface="Wingdings" panose="05000000000000000000" pitchFamily="2" charset="2"/>
            </a:endParaRPr>
          </a:p>
        </p:txBody>
      </p:sp>
      <p:cxnSp>
        <p:nvCxnSpPr>
          <p:cNvPr id="1616" name="Google Shape;1616;p128"/>
          <p:cNvCxnSpPr/>
          <p:nvPr/>
        </p:nvCxnSpPr>
        <p:spPr>
          <a:xfrm rot="10800000" flipH="1">
            <a:off x="1234205" y="4048930"/>
            <a:ext cx="383520" cy="13934"/>
          </a:xfrm>
          <a:prstGeom prst="straightConnector1">
            <a:avLst/>
          </a:prstGeom>
          <a:solidFill>
            <a:srgbClr val="FFFF99"/>
          </a:solidFill>
          <a:ln w="28575" cap="flat" cmpd="sng">
            <a:solidFill>
              <a:schemeClr val="dk1"/>
            </a:solidFill>
            <a:prstDash val="solid"/>
            <a:round/>
            <a:headEnd type="none" w="sm" len="sm"/>
            <a:tailEnd type="stealth" w="med" len="med"/>
          </a:ln>
        </p:spPr>
      </p:cxnSp>
      <p:cxnSp>
        <p:nvCxnSpPr>
          <p:cNvPr id="1617" name="Google Shape;1617;p128"/>
          <p:cNvCxnSpPr/>
          <p:nvPr/>
        </p:nvCxnSpPr>
        <p:spPr>
          <a:xfrm rot="10800000" flipH="1">
            <a:off x="2733004" y="4047813"/>
            <a:ext cx="409935" cy="15051"/>
          </a:xfrm>
          <a:prstGeom prst="straightConnector1">
            <a:avLst/>
          </a:prstGeom>
          <a:solidFill>
            <a:srgbClr val="FFFF99"/>
          </a:solidFill>
          <a:ln w="28575" cap="flat" cmpd="sng">
            <a:solidFill>
              <a:schemeClr val="dk1"/>
            </a:solidFill>
            <a:prstDash val="solid"/>
            <a:round/>
            <a:headEnd type="none" w="sm" len="sm"/>
            <a:tailEnd type="stealth" w="med" len="med"/>
          </a:ln>
        </p:spPr>
      </p:cxnSp>
      <p:cxnSp>
        <p:nvCxnSpPr>
          <p:cNvPr id="1618" name="Google Shape;1618;p128"/>
          <p:cNvCxnSpPr/>
          <p:nvPr/>
        </p:nvCxnSpPr>
        <p:spPr>
          <a:xfrm rot="10800000" flipH="1">
            <a:off x="2181795" y="4630638"/>
            <a:ext cx="1414" cy="371539"/>
          </a:xfrm>
          <a:prstGeom prst="straightConnector1">
            <a:avLst/>
          </a:prstGeom>
          <a:solidFill>
            <a:srgbClr val="FFFF99"/>
          </a:solidFill>
          <a:ln w="28575" cap="flat" cmpd="sng">
            <a:solidFill>
              <a:srgbClr val="FF0000"/>
            </a:solidFill>
            <a:prstDash val="solid"/>
            <a:round/>
            <a:headEnd type="stealth" w="med" len="med"/>
            <a:tailEnd type="none" w="sm" len="sm"/>
          </a:ln>
        </p:spPr>
      </p:cxnSp>
      <p:sp>
        <p:nvSpPr>
          <p:cNvPr id="1619" name="Google Shape;1619;p128"/>
          <p:cNvSpPr txBox="1"/>
          <p:nvPr/>
        </p:nvSpPr>
        <p:spPr>
          <a:xfrm>
            <a:off x="3285927" y="4364243"/>
            <a:ext cx="416776" cy="280363"/>
          </a:xfrm>
          <a:prstGeom prst="rect">
            <a:avLst/>
          </a:prstGeom>
          <a:noFill/>
          <a:ln>
            <a:noFill/>
          </a:ln>
        </p:spPr>
        <p:txBody>
          <a:bodyPr spcFirstLastPara="1" wrap="square" lIns="64275" tIns="32125" rIns="64275" bIns="32125" anchor="t" anchorCtr="0">
            <a:spAutoFit/>
          </a:bodyPr>
          <a:lstStyle/>
          <a:p>
            <a:pPr marL="0" marR="0" lvl="0" indent="0" algn="ctr" rtl="0">
              <a:spcBef>
                <a:spcPts val="0"/>
              </a:spcBef>
              <a:spcAft>
                <a:spcPts val="0"/>
              </a:spcAft>
              <a:buNone/>
            </a:pPr>
            <a:r>
              <a:rPr lang="en-US" sz="1400">
                <a:solidFill>
                  <a:schemeClr val="dk1"/>
                </a:solidFill>
                <a:latin typeface="Calibri"/>
                <a:ea typeface="Calibri"/>
                <a:cs typeface="Calibri"/>
                <a:sym typeface="Calibri"/>
              </a:rPr>
              <a:t>Bob</a:t>
            </a:r>
            <a:endParaRPr sz="1400">
              <a:solidFill>
                <a:schemeClr val="dk1"/>
              </a:solidFill>
              <a:latin typeface="Calibri"/>
              <a:ea typeface="Calibri"/>
              <a:cs typeface="Calibri"/>
              <a:sym typeface="Calibri"/>
            </a:endParaRPr>
          </a:p>
        </p:txBody>
      </p:sp>
      <p:sp>
        <p:nvSpPr>
          <p:cNvPr id="1620" name="Google Shape;1620;p128"/>
          <p:cNvSpPr txBox="1"/>
          <p:nvPr/>
        </p:nvSpPr>
        <p:spPr>
          <a:xfrm>
            <a:off x="1895662" y="5780975"/>
            <a:ext cx="572266" cy="280363"/>
          </a:xfrm>
          <a:prstGeom prst="rect">
            <a:avLst/>
          </a:prstGeom>
          <a:noFill/>
          <a:ln>
            <a:noFill/>
          </a:ln>
        </p:spPr>
        <p:txBody>
          <a:bodyPr spcFirstLastPara="1" wrap="square" lIns="64275" tIns="32125" rIns="64275" bIns="32125" anchor="t" anchorCtr="0">
            <a:spAutoFit/>
          </a:bodyPr>
          <a:lstStyle/>
          <a:p>
            <a:pPr marL="0" marR="0" lvl="0" indent="0" algn="ctr" rtl="0">
              <a:spcBef>
                <a:spcPts val="0"/>
              </a:spcBef>
              <a:spcAft>
                <a:spcPts val="0"/>
              </a:spcAft>
              <a:buNone/>
            </a:pPr>
            <a:r>
              <a:rPr lang="en-US" sz="1400">
                <a:solidFill>
                  <a:schemeClr val="dk1"/>
                </a:solidFill>
                <a:latin typeface="Calibri"/>
                <a:ea typeface="Calibri"/>
                <a:cs typeface="Calibri"/>
                <a:sym typeface="Calibri"/>
              </a:rPr>
              <a:t>Chuck</a:t>
            </a:r>
            <a:endParaRPr sz="1400">
              <a:solidFill>
                <a:schemeClr val="dk1"/>
              </a:solidFill>
              <a:latin typeface="Calibri"/>
              <a:ea typeface="Calibri"/>
              <a:cs typeface="Calibri"/>
              <a:sym typeface="Calibri"/>
            </a:endParaRPr>
          </a:p>
        </p:txBody>
      </p:sp>
      <p:sp>
        <p:nvSpPr>
          <p:cNvPr id="1621" name="Google Shape;1621;p128"/>
          <p:cNvSpPr txBox="1"/>
          <p:nvPr/>
        </p:nvSpPr>
        <p:spPr>
          <a:xfrm>
            <a:off x="644081" y="4364243"/>
            <a:ext cx="482498" cy="280363"/>
          </a:xfrm>
          <a:prstGeom prst="rect">
            <a:avLst/>
          </a:prstGeom>
          <a:noFill/>
          <a:ln>
            <a:noFill/>
          </a:ln>
        </p:spPr>
        <p:txBody>
          <a:bodyPr spcFirstLastPara="1" wrap="square" lIns="64275" tIns="32125" rIns="64275" bIns="32125" anchor="t" anchorCtr="0">
            <a:spAutoFit/>
          </a:bodyPr>
          <a:lstStyle/>
          <a:p>
            <a:pPr marL="0" marR="0" lvl="0" indent="0" algn="ctr" rtl="0">
              <a:spcBef>
                <a:spcPts val="0"/>
              </a:spcBef>
              <a:spcAft>
                <a:spcPts val="0"/>
              </a:spcAft>
              <a:buNone/>
            </a:pPr>
            <a:r>
              <a:rPr lang="en-US" sz="1400">
                <a:solidFill>
                  <a:schemeClr val="dk1"/>
                </a:solidFill>
                <a:latin typeface="Calibri"/>
                <a:ea typeface="Calibri"/>
                <a:cs typeface="Calibri"/>
                <a:sym typeface="Calibri"/>
              </a:rPr>
              <a:t>Alice</a:t>
            </a:r>
            <a:endParaRPr sz="1400">
              <a:solidFill>
                <a:schemeClr val="dk1"/>
              </a:solidFill>
              <a:latin typeface="Calibri"/>
              <a:ea typeface="Calibri"/>
              <a:cs typeface="Calibri"/>
              <a:sym typeface="Calibri"/>
            </a:endParaRPr>
          </a:p>
        </p:txBody>
      </p:sp>
      <p:sp>
        <p:nvSpPr>
          <p:cNvPr id="1622" name="Google Shape;1622;p128"/>
          <p:cNvSpPr txBox="1"/>
          <p:nvPr/>
        </p:nvSpPr>
        <p:spPr>
          <a:xfrm>
            <a:off x="4606874" y="1696600"/>
            <a:ext cx="3006061" cy="4626019"/>
          </a:xfrm>
          <a:prstGeom prst="rect">
            <a:avLst/>
          </a:prstGeom>
          <a:noFill/>
          <a:ln>
            <a:noFill/>
          </a:ln>
        </p:spPr>
        <p:txBody>
          <a:bodyPr spcFirstLastPara="1" wrap="square" lIns="91425" tIns="45700" rIns="91425" bIns="45700" anchor="t" anchorCtr="0">
            <a:normAutofit/>
          </a:bodyPr>
          <a:lstStyle/>
          <a:p>
            <a:pPr marL="0" marR="0" lvl="0" indent="0" algn="l" rtl="0">
              <a:spcBef>
                <a:spcPts val="0"/>
              </a:spcBef>
              <a:spcAft>
                <a:spcPts val="0"/>
              </a:spcAft>
              <a:buClr>
                <a:schemeClr val="dk1"/>
              </a:buClr>
              <a:buSzPts val="2000"/>
              <a:buFont typeface="Arial"/>
              <a:buNone/>
            </a:pPr>
            <a:r>
              <a:rPr lang="en-US" sz="2000" b="1" dirty="0">
                <a:solidFill>
                  <a:schemeClr val="dk1"/>
                </a:solidFill>
                <a:latin typeface="Calibri"/>
                <a:ea typeface="Calibri"/>
                <a:cs typeface="Calibri"/>
                <a:sym typeface="Calibri"/>
              </a:rPr>
              <a:t>Integrity</a:t>
            </a:r>
            <a:r>
              <a:rPr lang="en-US" sz="2000" dirty="0">
                <a:solidFill>
                  <a:schemeClr val="dk1"/>
                </a:solidFill>
                <a:latin typeface="Calibri"/>
                <a:ea typeface="Calibri"/>
                <a:cs typeface="Calibri"/>
                <a:sym typeface="Calibri"/>
              </a:rPr>
              <a:t>: </a:t>
            </a:r>
            <a:r>
              <a:rPr lang="en-GB" sz="2000" dirty="0">
                <a:solidFill>
                  <a:schemeClr val="dk1"/>
                </a:solidFill>
                <a:latin typeface="Calibri"/>
                <a:ea typeface="Calibri"/>
                <a:cs typeface="Calibri"/>
                <a:sym typeface="Calibri"/>
              </a:rPr>
              <a:t>Property of information not being subject to unauthorized modification, duplication or deletion</a:t>
            </a:r>
            <a:endParaRPr dirty="0">
              <a:latin typeface="Wingdings" panose="05000000000000000000" pitchFamily="2" charset="2"/>
            </a:endParaRPr>
          </a:p>
        </p:txBody>
      </p:sp>
      <p:pic>
        <p:nvPicPr>
          <p:cNvPr id="1623" name="Google Shape;1623;p128" descr="m1"/>
          <p:cNvPicPr preferRelativeResize="0"/>
          <p:nvPr/>
        </p:nvPicPr>
        <p:blipFill rotWithShape="1">
          <a:blip r:embed="rId3">
            <a:alphaModFix/>
          </a:blip>
          <a:srcRect/>
          <a:stretch/>
        </p:blipFill>
        <p:spPr>
          <a:xfrm>
            <a:off x="4659306" y="3737328"/>
            <a:ext cx="480721" cy="679505"/>
          </a:xfrm>
          <a:prstGeom prst="rect">
            <a:avLst/>
          </a:prstGeom>
          <a:noFill/>
          <a:ln>
            <a:noFill/>
          </a:ln>
        </p:spPr>
      </p:pic>
      <p:pic>
        <p:nvPicPr>
          <p:cNvPr id="1624" name="Google Shape;1624;p128" descr="m1"/>
          <p:cNvPicPr preferRelativeResize="0"/>
          <p:nvPr/>
        </p:nvPicPr>
        <p:blipFill rotWithShape="1">
          <a:blip r:embed="rId4">
            <a:alphaModFix/>
          </a:blip>
          <a:srcRect/>
          <a:stretch/>
        </p:blipFill>
        <p:spPr>
          <a:xfrm>
            <a:off x="7622251" y="4116857"/>
            <a:ext cx="502298" cy="701812"/>
          </a:xfrm>
          <a:prstGeom prst="rect">
            <a:avLst/>
          </a:prstGeom>
          <a:noFill/>
          <a:ln>
            <a:noFill/>
          </a:ln>
        </p:spPr>
      </p:pic>
      <p:pic>
        <p:nvPicPr>
          <p:cNvPr id="1625" name="Google Shape;1625;p128" descr="m1"/>
          <p:cNvPicPr preferRelativeResize="0"/>
          <p:nvPr/>
        </p:nvPicPr>
        <p:blipFill rotWithShape="1">
          <a:blip r:embed="rId5">
            <a:alphaModFix/>
          </a:blip>
          <a:srcRect/>
          <a:stretch/>
        </p:blipFill>
        <p:spPr>
          <a:xfrm>
            <a:off x="5377447" y="4667979"/>
            <a:ext cx="502924" cy="703218"/>
          </a:xfrm>
          <a:prstGeom prst="rect">
            <a:avLst/>
          </a:prstGeom>
          <a:noFill/>
          <a:ln>
            <a:noFill/>
          </a:ln>
        </p:spPr>
      </p:pic>
      <p:sp>
        <p:nvSpPr>
          <p:cNvPr id="1626" name="Google Shape;1626;p128"/>
          <p:cNvSpPr/>
          <p:nvPr/>
        </p:nvSpPr>
        <p:spPr>
          <a:xfrm>
            <a:off x="5793611" y="3494260"/>
            <a:ext cx="803678" cy="972803"/>
          </a:xfrm>
          <a:prstGeom prst="foldedCorner">
            <a:avLst>
              <a:gd name="adj" fmla="val 16667"/>
            </a:avLst>
          </a:prstGeom>
          <a:solidFill>
            <a:schemeClr val="lt1"/>
          </a:solidFill>
          <a:ln w="28575" cap="flat" cmpd="sng">
            <a:solidFill>
              <a:schemeClr val="dk1"/>
            </a:solidFill>
            <a:prstDash val="dash"/>
            <a:round/>
            <a:headEnd type="none" w="sm" len="sm"/>
            <a:tailEnd type="none" w="sm" len="sm"/>
          </a:ln>
        </p:spPr>
        <p:txBody>
          <a:bodyPr spcFirstLastPara="1" wrap="square" lIns="63275" tIns="32900" rIns="63275" bIns="32900" anchor="ctr" anchorCtr="0">
            <a:noAutofit/>
          </a:bodyPr>
          <a:lstStyle/>
          <a:p>
            <a:pPr marL="0" marR="0" lvl="0" indent="0" algn="l" rtl="0">
              <a:spcBef>
                <a:spcPts val="0"/>
              </a:spcBef>
              <a:spcAft>
                <a:spcPts val="0"/>
              </a:spcAft>
              <a:buNone/>
            </a:pPr>
            <a:r>
              <a:rPr lang="en-US" sz="1200" dirty="0">
                <a:solidFill>
                  <a:schemeClr val="dk1"/>
                </a:solidFill>
                <a:latin typeface="Wingdings" panose="05000000000000000000" pitchFamily="2" charset="2"/>
                <a:sym typeface="Arial"/>
              </a:rPr>
              <a:t>11001011</a:t>
            </a:r>
            <a:endParaRPr lang="en-US" sz="1400" dirty="0">
              <a:latin typeface="Wingdings" panose="05000000000000000000" pitchFamily="2" charset="2"/>
            </a:endParaRPr>
          </a:p>
        </p:txBody>
      </p:sp>
      <p:cxnSp>
        <p:nvCxnSpPr>
          <p:cNvPr id="1627" name="Google Shape;1627;p128"/>
          <p:cNvCxnSpPr/>
          <p:nvPr/>
        </p:nvCxnSpPr>
        <p:spPr>
          <a:xfrm>
            <a:off x="5243148" y="4065224"/>
            <a:ext cx="385448" cy="1117"/>
          </a:xfrm>
          <a:prstGeom prst="straightConnector1">
            <a:avLst/>
          </a:prstGeom>
          <a:solidFill>
            <a:srgbClr val="FFFF99"/>
          </a:solidFill>
          <a:ln w="28575" cap="flat" cmpd="sng">
            <a:solidFill>
              <a:schemeClr val="dk1"/>
            </a:solidFill>
            <a:prstDash val="solid"/>
            <a:round/>
            <a:headEnd type="none" w="sm" len="sm"/>
            <a:tailEnd type="stealth" w="med" len="med"/>
          </a:ln>
        </p:spPr>
      </p:cxnSp>
      <p:cxnSp>
        <p:nvCxnSpPr>
          <p:cNvPr id="1628" name="Google Shape;1628;p128"/>
          <p:cNvCxnSpPr/>
          <p:nvPr/>
        </p:nvCxnSpPr>
        <p:spPr>
          <a:xfrm rot="10800000" flipH="1">
            <a:off x="7028717" y="4467063"/>
            <a:ext cx="459734" cy="1406"/>
          </a:xfrm>
          <a:prstGeom prst="straightConnector1">
            <a:avLst/>
          </a:prstGeom>
          <a:solidFill>
            <a:srgbClr val="FFFF99"/>
          </a:solidFill>
          <a:ln w="28575" cap="flat" cmpd="sng">
            <a:solidFill>
              <a:srgbClr val="FF0000"/>
            </a:solidFill>
            <a:prstDash val="solid"/>
            <a:round/>
            <a:headEnd type="none" w="sm" len="sm"/>
            <a:tailEnd type="stealth" w="med" len="med"/>
          </a:ln>
        </p:spPr>
      </p:cxnSp>
      <p:sp>
        <p:nvSpPr>
          <p:cNvPr id="1629" name="Google Shape;1629;p128"/>
          <p:cNvSpPr/>
          <p:nvPr/>
        </p:nvSpPr>
        <p:spPr>
          <a:xfrm>
            <a:off x="6073941" y="3815419"/>
            <a:ext cx="803678" cy="972803"/>
          </a:xfrm>
          <a:prstGeom prst="foldedCorner">
            <a:avLst>
              <a:gd name="adj" fmla="val 16667"/>
            </a:avLst>
          </a:prstGeom>
          <a:solidFill>
            <a:schemeClr val="lt1"/>
          </a:solidFill>
          <a:ln w="28575" cap="flat" cmpd="sng">
            <a:solidFill>
              <a:schemeClr val="dk1"/>
            </a:solidFill>
            <a:prstDash val="solid"/>
            <a:round/>
            <a:headEnd type="none" w="sm" len="sm"/>
            <a:tailEnd type="none" w="sm" len="sm"/>
          </a:ln>
        </p:spPr>
        <p:txBody>
          <a:bodyPr spcFirstLastPara="1" wrap="square" lIns="63275" tIns="32900" rIns="63275" bIns="32900" anchor="ctr" anchorCtr="0">
            <a:noAutofit/>
          </a:bodyPr>
          <a:lstStyle/>
          <a:p>
            <a:pPr marL="0" marR="0" lvl="0" indent="0" algn="l" rtl="0">
              <a:spcBef>
                <a:spcPts val="0"/>
              </a:spcBef>
              <a:spcAft>
                <a:spcPts val="0"/>
              </a:spcAft>
              <a:buNone/>
            </a:pPr>
            <a:endParaRPr lang="en-US" sz="1200" b="1" dirty="0">
              <a:solidFill>
                <a:srgbClr val="FF0000"/>
              </a:solidFill>
              <a:latin typeface="Wingdings" panose="05000000000000000000" pitchFamily="2" charset="2"/>
              <a:sym typeface="Arial"/>
            </a:endParaRPr>
          </a:p>
          <a:p>
            <a:pPr marL="0" marR="0" lvl="0" indent="0" algn="l" rtl="0">
              <a:spcBef>
                <a:spcPts val="0"/>
              </a:spcBef>
              <a:spcAft>
                <a:spcPts val="0"/>
              </a:spcAft>
              <a:buNone/>
            </a:pPr>
            <a:r>
              <a:rPr lang="en-US" sz="1200" b="1" dirty="0">
                <a:solidFill>
                  <a:srgbClr val="FF0000"/>
                </a:solidFill>
                <a:latin typeface="Wingdings" panose="05000000000000000000" pitchFamily="2" charset="2"/>
                <a:sym typeface="Arial"/>
              </a:rPr>
              <a:t>10100100</a:t>
            </a:r>
            <a:endParaRPr dirty="0">
              <a:latin typeface="Wingdings" panose="05000000000000000000" pitchFamily="2" charset="2"/>
            </a:endParaRPr>
          </a:p>
          <a:p>
            <a:pPr marL="0" marR="0" lvl="0" indent="0" algn="l" rtl="0">
              <a:spcBef>
                <a:spcPts val="0"/>
              </a:spcBef>
              <a:spcAft>
                <a:spcPts val="0"/>
              </a:spcAft>
              <a:buNone/>
            </a:pPr>
            <a:r>
              <a:rPr lang="en-US" sz="1200" b="1" dirty="0">
                <a:solidFill>
                  <a:srgbClr val="FF0000"/>
                </a:solidFill>
                <a:latin typeface="Wingdings" panose="05000000000000000000" pitchFamily="2" charset="2"/>
                <a:sym typeface="Arial"/>
              </a:rPr>
              <a:t>010001</a:t>
            </a:r>
            <a:endParaRPr dirty="0">
              <a:latin typeface="Wingdings" panose="05000000000000000000" pitchFamily="2" charset="2"/>
            </a:endParaRPr>
          </a:p>
        </p:txBody>
      </p:sp>
      <p:sp>
        <p:nvSpPr>
          <p:cNvPr id="1630" name="Google Shape;1630;p128"/>
          <p:cNvSpPr txBox="1"/>
          <p:nvPr/>
        </p:nvSpPr>
        <p:spPr>
          <a:xfrm>
            <a:off x="5337967" y="5320970"/>
            <a:ext cx="572266" cy="280363"/>
          </a:xfrm>
          <a:prstGeom prst="rect">
            <a:avLst/>
          </a:prstGeom>
          <a:noFill/>
          <a:ln>
            <a:noFill/>
          </a:ln>
        </p:spPr>
        <p:txBody>
          <a:bodyPr spcFirstLastPara="1" wrap="square" lIns="64275" tIns="32125" rIns="64275" bIns="32125" anchor="t" anchorCtr="0">
            <a:spAutoFit/>
          </a:bodyPr>
          <a:lstStyle/>
          <a:p>
            <a:pPr marL="0" marR="0" lvl="0" indent="0" algn="ctr" rtl="0">
              <a:spcBef>
                <a:spcPts val="0"/>
              </a:spcBef>
              <a:spcAft>
                <a:spcPts val="0"/>
              </a:spcAft>
              <a:buNone/>
            </a:pPr>
            <a:r>
              <a:rPr lang="en-US" sz="1400">
                <a:solidFill>
                  <a:schemeClr val="dk1"/>
                </a:solidFill>
                <a:latin typeface="Calibri"/>
                <a:ea typeface="Calibri"/>
                <a:cs typeface="Calibri"/>
                <a:sym typeface="Calibri"/>
              </a:rPr>
              <a:t>Chuck</a:t>
            </a:r>
            <a:endParaRPr sz="1400">
              <a:solidFill>
                <a:schemeClr val="dk1"/>
              </a:solidFill>
              <a:latin typeface="Calibri"/>
              <a:ea typeface="Calibri"/>
              <a:cs typeface="Calibri"/>
              <a:sym typeface="Calibri"/>
            </a:endParaRPr>
          </a:p>
        </p:txBody>
      </p:sp>
      <p:sp>
        <p:nvSpPr>
          <p:cNvPr id="1631" name="Google Shape;1631;p128"/>
          <p:cNvSpPr txBox="1"/>
          <p:nvPr/>
        </p:nvSpPr>
        <p:spPr>
          <a:xfrm>
            <a:off x="4663563" y="4366603"/>
            <a:ext cx="482498" cy="280363"/>
          </a:xfrm>
          <a:prstGeom prst="rect">
            <a:avLst/>
          </a:prstGeom>
          <a:noFill/>
          <a:ln>
            <a:noFill/>
          </a:ln>
        </p:spPr>
        <p:txBody>
          <a:bodyPr spcFirstLastPara="1" wrap="square" lIns="64275" tIns="32125" rIns="64275" bIns="32125" anchor="t" anchorCtr="0">
            <a:spAutoFit/>
          </a:bodyPr>
          <a:lstStyle/>
          <a:p>
            <a:pPr marL="0" marR="0" lvl="0" indent="0" algn="ctr" rtl="0">
              <a:spcBef>
                <a:spcPts val="0"/>
              </a:spcBef>
              <a:spcAft>
                <a:spcPts val="0"/>
              </a:spcAft>
              <a:buNone/>
            </a:pPr>
            <a:r>
              <a:rPr lang="en-US" sz="1400">
                <a:solidFill>
                  <a:schemeClr val="dk1"/>
                </a:solidFill>
                <a:latin typeface="Calibri"/>
                <a:ea typeface="Calibri"/>
                <a:cs typeface="Calibri"/>
                <a:sym typeface="Calibri"/>
              </a:rPr>
              <a:t>Alice</a:t>
            </a:r>
            <a:endParaRPr sz="1400">
              <a:solidFill>
                <a:schemeClr val="dk1"/>
              </a:solidFill>
              <a:latin typeface="Calibri"/>
              <a:ea typeface="Calibri"/>
              <a:cs typeface="Calibri"/>
              <a:sym typeface="Calibri"/>
            </a:endParaRPr>
          </a:p>
        </p:txBody>
      </p:sp>
      <p:sp>
        <p:nvSpPr>
          <p:cNvPr id="1632" name="Google Shape;1632;p128"/>
          <p:cNvSpPr txBox="1"/>
          <p:nvPr/>
        </p:nvSpPr>
        <p:spPr>
          <a:xfrm>
            <a:off x="7659578" y="4773528"/>
            <a:ext cx="416776" cy="280363"/>
          </a:xfrm>
          <a:prstGeom prst="rect">
            <a:avLst/>
          </a:prstGeom>
          <a:noFill/>
          <a:ln>
            <a:noFill/>
          </a:ln>
        </p:spPr>
        <p:txBody>
          <a:bodyPr spcFirstLastPara="1" wrap="square" lIns="64275" tIns="32125" rIns="64275" bIns="32125" anchor="t" anchorCtr="0">
            <a:spAutoFit/>
          </a:bodyPr>
          <a:lstStyle/>
          <a:p>
            <a:pPr marL="0" marR="0" lvl="0" indent="0" algn="ctr" rtl="0">
              <a:spcBef>
                <a:spcPts val="0"/>
              </a:spcBef>
              <a:spcAft>
                <a:spcPts val="0"/>
              </a:spcAft>
              <a:buNone/>
            </a:pPr>
            <a:r>
              <a:rPr lang="en-US" sz="1400">
                <a:solidFill>
                  <a:schemeClr val="dk1"/>
                </a:solidFill>
                <a:latin typeface="Calibri"/>
                <a:ea typeface="Calibri"/>
                <a:cs typeface="Calibri"/>
                <a:sym typeface="Calibri"/>
              </a:rPr>
              <a:t>Bob</a:t>
            </a:r>
            <a:endParaRPr sz="1400">
              <a:solidFill>
                <a:schemeClr val="dk1"/>
              </a:solidFill>
              <a:latin typeface="Calibri"/>
              <a:ea typeface="Calibri"/>
              <a:cs typeface="Calibri"/>
              <a:sym typeface="Calibri"/>
            </a:endParaRPr>
          </a:p>
        </p:txBody>
      </p:sp>
      <p:cxnSp>
        <p:nvCxnSpPr>
          <p:cNvPr id="1633" name="Google Shape;1633;p128"/>
          <p:cNvCxnSpPr/>
          <p:nvPr/>
        </p:nvCxnSpPr>
        <p:spPr>
          <a:xfrm rot="-5400000" flipH="1">
            <a:off x="5679547" y="4330748"/>
            <a:ext cx="401700" cy="287100"/>
          </a:xfrm>
          <a:prstGeom prst="curvedConnector3">
            <a:avLst>
              <a:gd name="adj1" fmla="val 0"/>
            </a:avLst>
          </a:prstGeom>
          <a:solidFill>
            <a:srgbClr val="FFFF99"/>
          </a:solidFill>
          <a:ln w="28575" cap="flat" cmpd="sng">
            <a:solidFill>
              <a:srgbClr val="FF0000"/>
            </a:solidFill>
            <a:prstDash val="solid"/>
            <a:round/>
            <a:headEnd type="none" w="sm" len="sm"/>
            <a:tailEnd type="stealth" w="med" len="med"/>
          </a:ln>
        </p:spPr>
      </p:cxnSp>
      <p:sp>
        <p:nvSpPr>
          <p:cNvPr id="1634" name="Google Shape;1634;p128"/>
          <p:cNvSpPr txBox="1"/>
          <p:nvPr/>
        </p:nvSpPr>
        <p:spPr>
          <a:xfrm>
            <a:off x="8866494" y="1696601"/>
            <a:ext cx="2866715" cy="4626019"/>
          </a:xfrm>
          <a:prstGeom prst="rect">
            <a:avLst/>
          </a:prstGeom>
          <a:noFill/>
          <a:ln>
            <a:noFill/>
          </a:ln>
        </p:spPr>
        <p:txBody>
          <a:bodyPr spcFirstLastPara="1" wrap="square" lIns="91425" tIns="45700" rIns="91425" bIns="45700" anchor="t" anchorCtr="0">
            <a:normAutofit/>
          </a:bodyPr>
          <a:lstStyle/>
          <a:p>
            <a:pPr marL="0" marR="0" lvl="0" indent="0" algn="l" rtl="0">
              <a:spcBef>
                <a:spcPts val="0"/>
              </a:spcBef>
              <a:spcAft>
                <a:spcPts val="0"/>
              </a:spcAft>
              <a:buClr>
                <a:schemeClr val="dk1"/>
              </a:buClr>
              <a:buSzPts val="2000"/>
              <a:buFont typeface="Arial"/>
              <a:buNone/>
            </a:pPr>
            <a:r>
              <a:rPr lang="en-US" sz="2000" b="1" dirty="0">
                <a:solidFill>
                  <a:schemeClr val="dk1"/>
                </a:solidFill>
                <a:latin typeface="Calibri"/>
                <a:ea typeface="Calibri"/>
                <a:cs typeface="Calibri"/>
                <a:sym typeface="Calibri"/>
              </a:rPr>
              <a:t>Availability of information</a:t>
            </a:r>
            <a:r>
              <a:rPr lang="en-US" sz="2000" dirty="0">
                <a:solidFill>
                  <a:schemeClr val="dk1"/>
                </a:solidFill>
                <a:latin typeface="Calibri"/>
                <a:ea typeface="Calibri"/>
                <a:cs typeface="Calibri"/>
                <a:sym typeface="Calibri"/>
              </a:rPr>
              <a:t>: </a:t>
            </a:r>
            <a:r>
              <a:rPr lang="en-GB" sz="2000" dirty="0">
                <a:solidFill>
                  <a:schemeClr val="dk1"/>
                </a:solidFill>
                <a:latin typeface="Calibri"/>
                <a:ea typeface="Calibri"/>
                <a:cs typeface="Calibri"/>
                <a:sym typeface="Calibri"/>
              </a:rPr>
              <a:t>Property of information being available to and usable by an authorized party</a:t>
            </a:r>
            <a:endParaRPr dirty="0">
              <a:latin typeface="Wingdings" panose="05000000000000000000" pitchFamily="2" charset="2"/>
            </a:endParaRPr>
          </a:p>
        </p:txBody>
      </p:sp>
      <p:pic>
        <p:nvPicPr>
          <p:cNvPr id="1635" name="Google Shape;1635;p128" descr="m1"/>
          <p:cNvPicPr preferRelativeResize="0"/>
          <p:nvPr/>
        </p:nvPicPr>
        <p:blipFill rotWithShape="1">
          <a:blip r:embed="rId3">
            <a:alphaModFix/>
          </a:blip>
          <a:srcRect/>
          <a:stretch/>
        </p:blipFill>
        <p:spPr>
          <a:xfrm>
            <a:off x="8953120" y="3626185"/>
            <a:ext cx="480721" cy="679505"/>
          </a:xfrm>
          <a:prstGeom prst="rect">
            <a:avLst/>
          </a:prstGeom>
          <a:noFill/>
          <a:ln>
            <a:noFill/>
          </a:ln>
        </p:spPr>
      </p:pic>
      <p:sp>
        <p:nvSpPr>
          <p:cNvPr id="1636" name="Google Shape;1636;p128"/>
          <p:cNvSpPr/>
          <p:nvPr/>
        </p:nvSpPr>
        <p:spPr>
          <a:xfrm>
            <a:off x="10692812" y="3488016"/>
            <a:ext cx="798841" cy="961982"/>
          </a:xfrm>
          <a:prstGeom prst="foldedCorner">
            <a:avLst>
              <a:gd name="adj" fmla="val 16667"/>
            </a:avLst>
          </a:prstGeom>
          <a:solidFill>
            <a:schemeClr val="lt1"/>
          </a:solidFill>
          <a:ln w="28575" cap="flat" cmpd="sng">
            <a:solidFill>
              <a:schemeClr val="dk1"/>
            </a:solidFill>
            <a:prstDash val="solid"/>
            <a:round/>
            <a:headEnd type="none" w="sm" len="sm"/>
            <a:tailEnd type="none" w="sm" len="sm"/>
          </a:ln>
        </p:spPr>
        <p:txBody>
          <a:bodyPr spcFirstLastPara="1" wrap="square" lIns="63275" tIns="32900" rIns="63275" bIns="32900" anchor="ctr" anchorCtr="0">
            <a:noAutofit/>
          </a:bodyPr>
          <a:lstStyle/>
          <a:p>
            <a:pPr marL="0" marR="0" lvl="0" indent="0" algn="l" rtl="0">
              <a:spcBef>
                <a:spcPts val="0"/>
              </a:spcBef>
              <a:spcAft>
                <a:spcPts val="0"/>
              </a:spcAft>
              <a:buNone/>
            </a:pPr>
            <a:r>
              <a:rPr lang="en-US" sz="1100" dirty="0">
                <a:solidFill>
                  <a:schemeClr val="dk1"/>
                </a:solidFill>
                <a:latin typeface="Wingdings" panose="05000000000000000000" pitchFamily="2" charset="2"/>
                <a:sym typeface="Arial"/>
              </a:rPr>
              <a:t>11001011</a:t>
            </a:r>
            <a:endParaRPr lang="en-US" sz="1200" dirty="0">
              <a:latin typeface="Wingdings" panose="05000000000000000000" pitchFamily="2" charset="2"/>
            </a:endParaRPr>
          </a:p>
        </p:txBody>
      </p:sp>
      <p:cxnSp>
        <p:nvCxnSpPr>
          <p:cNvPr id="1637" name="Google Shape;1637;p128"/>
          <p:cNvCxnSpPr/>
          <p:nvPr/>
        </p:nvCxnSpPr>
        <p:spPr>
          <a:xfrm>
            <a:off x="9534297" y="3954078"/>
            <a:ext cx="1015004" cy="11859"/>
          </a:xfrm>
          <a:prstGeom prst="straightConnector1">
            <a:avLst/>
          </a:prstGeom>
          <a:solidFill>
            <a:srgbClr val="FFFF99"/>
          </a:solidFill>
          <a:ln w="28575" cap="flat" cmpd="sng">
            <a:solidFill>
              <a:schemeClr val="dk1"/>
            </a:solidFill>
            <a:prstDash val="solid"/>
            <a:round/>
            <a:headEnd type="none" w="sm" len="sm"/>
            <a:tailEnd type="stealth" w="med" len="med"/>
          </a:ln>
        </p:spPr>
      </p:cxnSp>
      <p:sp>
        <p:nvSpPr>
          <p:cNvPr id="1638" name="Google Shape;1638;p128"/>
          <p:cNvSpPr txBox="1"/>
          <p:nvPr/>
        </p:nvSpPr>
        <p:spPr>
          <a:xfrm>
            <a:off x="8944173" y="4255460"/>
            <a:ext cx="482498" cy="280363"/>
          </a:xfrm>
          <a:prstGeom prst="rect">
            <a:avLst/>
          </a:prstGeom>
          <a:noFill/>
          <a:ln>
            <a:noFill/>
          </a:ln>
        </p:spPr>
        <p:txBody>
          <a:bodyPr spcFirstLastPara="1" wrap="square" lIns="64275" tIns="32125" rIns="64275" bIns="32125" anchor="t" anchorCtr="0">
            <a:spAutoFit/>
          </a:bodyPr>
          <a:lstStyle/>
          <a:p>
            <a:pPr marL="0" marR="0" lvl="0" indent="0" algn="ctr" rtl="0">
              <a:spcBef>
                <a:spcPts val="0"/>
              </a:spcBef>
              <a:spcAft>
                <a:spcPts val="0"/>
              </a:spcAft>
              <a:buNone/>
            </a:pPr>
            <a:r>
              <a:rPr lang="en-US" sz="1400">
                <a:solidFill>
                  <a:schemeClr val="dk1"/>
                </a:solidFill>
                <a:latin typeface="Calibri"/>
                <a:ea typeface="Calibri"/>
                <a:cs typeface="Calibri"/>
                <a:sym typeface="Calibri"/>
              </a:rPr>
              <a:t>Alice</a:t>
            </a:r>
            <a:endParaRPr sz="1400">
              <a:solidFill>
                <a:schemeClr val="dk1"/>
              </a:solidFill>
              <a:latin typeface="Calibri"/>
              <a:ea typeface="Calibri"/>
              <a:cs typeface="Calibri"/>
              <a:sym typeface="Calibri"/>
            </a:endParaRPr>
          </a:p>
        </p:txBody>
      </p:sp>
      <p:sp>
        <p:nvSpPr>
          <p:cNvPr id="1639" name="Google Shape;1639;p128"/>
          <p:cNvSpPr/>
          <p:nvPr/>
        </p:nvSpPr>
        <p:spPr>
          <a:xfrm>
            <a:off x="9587464" y="3557406"/>
            <a:ext cx="798842" cy="793343"/>
          </a:xfrm>
          <a:prstGeom prst="mathMultiply">
            <a:avLst>
              <a:gd name="adj1" fmla="val 23520"/>
            </a:avLst>
          </a:prstGeom>
          <a:solidFill>
            <a:schemeClr val="accent2"/>
          </a:solidFill>
          <a:ln w="25400" cap="flat" cmpd="sng">
            <a:solidFill>
              <a:srgbClr val="8C3A38"/>
            </a:solidFill>
            <a:prstDash val="solid"/>
            <a:round/>
            <a:headEnd type="none" w="sm" len="sm"/>
            <a:tailEnd type="none" w="sm" len="sm"/>
          </a:ln>
        </p:spPr>
        <p:txBody>
          <a:bodyPr spcFirstLastPara="1" wrap="square" lIns="91425" tIns="45700" rIns="91425" bIns="45700" anchor="ctr" anchorCtr="0">
            <a:noAutofit/>
          </a:bodyPr>
          <a:lstStyle/>
          <a:p>
            <a:pPr marL="171450" marR="0" lvl="0" indent="-82550" algn="ctr" rtl="0">
              <a:spcBef>
                <a:spcPts val="0"/>
              </a:spcBef>
              <a:spcAft>
                <a:spcPts val="0"/>
              </a:spcAft>
              <a:buClr>
                <a:schemeClr val="dk1"/>
              </a:buClr>
              <a:buSzPts val="1400"/>
              <a:buFont typeface="Arial"/>
              <a:buNone/>
            </a:pPr>
            <a:endParaRPr sz="1400">
              <a:solidFill>
                <a:schemeClr val="dk1"/>
              </a:solidFill>
              <a:latin typeface="Calibri"/>
              <a:ea typeface="Calibri"/>
              <a:cs typeface="Calibri"/>
              <a:sym typeface="Calibri"/>
            </a:endParaRPr>
          </a:p>
        </p:txBody>
      </p:sp>
      <p:cxnSp>
        <p:nvCxnSpPr>
          <p:cNvPr id="1640" name="Google Shape;1640;p128"/>
          <p:cNvCxnSpPr/>
          <p:nvPr/>
        </p:nvCxnSpPr>
        <p:spPr>
          <a:xfrm>
            <a:off x="4177551" y="1743106"/>
            <a:ext cx="0" cy="4796118"/>
          </a:xfrm>
          <a:prstGeom prst="straightConnector1">
            <a:avLst/>
          </a:prstGeom>
          <a:noFill/>
          <a:ln w="25400" cap="flat" cmpd="sng">
            <a:solidFill>
              <a:schemeClr val="accent1"/>
            </a:solidFill>
            <a:prstDash val="solid"/>
            <a:round/>
            <a:headEnd type="none" w="sm" len="sm"/>
            <a:tailEnd type="none" w="sm" len="sm"/>
          </a:ln>
          <a:effectLst>
            <a:outerShdw blurRad="40000" dist="20000" dir="5400000" rotWithShape="0">
              <a:srgbClr val="000000">
                <a:alpha val="37647"/>
              </a:srgbClr>
            </a:outerShdw>
          </a:effectLst>
        </p:spPr>
      </p:cxnSp>
      <p:cxnSp>
        <p:nvCxnSpPr>
          <p:cNvPr id="1641" name="Google Shape;1641;p128"/>
          <p:cNvCxnSpPr/>
          <p:nvPr/>
        </p:nvCxnSpPr>
        <p:spPr>
          <a:xfrm>
            <a:off x="8565067" y="1743106"/>
            <a:ext cx="0" cy="4796118"/>
          </a:xfrm>
          <a:prstGeom prst="straightConnector1">
            <a:avLst/>
          </a:prstGeom>
          <a:noFill/>
          <a:ln w="25400" cap="flat" cmpd="sng">
            <a:solidFill>
              <a:schemeClr val="accent1"/>
            </a:solidFill>
            <a:prstDash val="solid"/>
            <a:round/>
            <a:headEnd type="none" w="sm" len="sm"/>
            <a:tailEnd type="none" w="sm" len="sm"/>
          </a:ln>
          <a:effectLst>
            <a:outerShdw blurRad="40000" dist="20000" dir="5400000" rotWithShape="0">
              <a:srgbClr val="000000">
                <a:alpha val="37647"/>
              </a:srgbClr>
            </a:outerShdw>
          </a:effectLst>
        </p:spPr>
      </p:cxnSp>
      <p:sp>
        <p:nvSpPr>
          <p:cNvPr id="9" name="TextBox 8">
            <a:extLst>
              <a:ext uri="{FF2B5EF4-FFF2-40B4-BE49-F238E27FC236}">
                <a16:creationId xmlns:a16="http://schemas.microsoft.com/office/drawing/2014/main" id="{1A1C77DB-802A-EB25-92E0-764FC3D4297C}"/>
              </a:ext>
            </a:extLst>
          </p:cNvPr>
          <p:cNvSpPr txBox="1"/>
          <p:nvPr/>
        </p:nvSpPr>
        <p:spPr>
          <a:xfrm>
            <a:off x="8937186" y="5161618"/>
            <a:ext cx="2645214" cy="738664"/>
          </a:xfrm>
          <a:prstGeom prst="rect">
            <a:avLst/>
          </a:prstGeom>
          <a:noFill/>
        </p:spPr>
        <p:txBody>
          <a:bodyPr wrap="square">
            <a:spAutoFit/>
          </a:bodyPr>
          <a:lstStyle/>
          <a:p>
            <a:r>
              <a:rPr lang="en-GB" dirty="0">
                <a:latin typeface="+mn-lt"/>
              </a:rPr>
              <a:t>Note: Availability of information may also be referred to as accessibility of information. </a:t>
            </a:r>
          </a:p>
        </p:txBody>
      </p:sp>
    </p:spTree>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Shape 1646"/>
        <p:cNvGrpSpPr/>
        <p:nvPr/>
      </p:nvGrpSpPr>
      <p:grpSpPr>
        <a:xfrm>
          <a:off x="0" y="0"/>
          <a:ext cx="0" cy="0"/>
          <a:chOff x="0" y="0"/>
          <a:chExt cx="0" cy="0"/>
        </a:xfrm>
      </p:grpSpPr>
      <p:sp>
        <p:nvSpPr>
          <p:cNvPr id="1647" name="Google Shape;1647;p129"/>
          <p:cNvSpPr txBox="1">
            <a:spLocks noGrp="1"/>
          </p:cNvSpPr>
          <p:nvPr>
            <p:ph type="title"/>
          </p:nvPr>
        </p:nvSpPr>
        <p:spPr>
          <a:xfrm>
            <a:off x="609601" y="274641"/>
            <a:ext cx="9058101" cy="1047859"/>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205595"/>
              </a:buClr>
              <a:buSzPts val="3200"/>
              <a:buFont typeface="Calibri"/>
              <a:buNone/>
            </a:pPr>
            <a:r>
              <a:rPr lang="en-US">
                <a:latin typeface="Calibri" panose="020F0502020204030204" pitchFamily="34" charset="0"/>
                <a:ea typeface="Calibri" panose="020F0502020204030204" pitchFamily="34" charset="0"/>
                <a:cs typeface="Calibri" panose="020F0502020204030204" pitchFamily="34" charset="0"/>
              </a:rPr>
              <a:t>ISM: Requirements </a:t>
            </a:r>
            <a:r>
              <a:rPr lang="en-US" sz="2000">
                <a:solidFill>
                  <a:srgbClr val="7F7F7F"/>
                </a:solidFill>
                <a:latin typeface="Calibri" panose="020F0502020204030204" pitchFamily="34" charset="0"/>
                <a:ea typeface="Calibri" panose="020F0502020204030204" pitchFamily="34" charset="0"/>
                <a:cs typeface="Calibri" panose="020F0502020204030204" pitchFamily="34" charset="0"/>
              </a:rPr>
              <a:t>according to </a:t>
            </a:r>
            <a:r>
              <a:rPr lang="en-US" sz="2000" b="1">
                <a:solidFill>
                  <a:srgbClr val="7F7F7F"/>
                </a:solidFill>
                <a:latin typeface="Calibri" panose="020F0502020204030204" pitchFamily="34" charset="0"/>
                <a:ea typeface="Calibri" panose="020F0502020204030204" pitchFamily="34" charset="0"/>
                <a:cs typeface="Calibri" panose="020F0502020204030204" pitchFamily="34" charset="0"/>
              </a:rPr>
              <a:t>FitSM-1</a:t>
            </a:r>
            <a:endParaRPr>
              <a:latin typeface="Calibri" panose="020F0502020204030204" pitchFamily="34" charset="0"/>
              <a:ea typeface="Calibri" panose="020F0502020204030204" pitchFamily="34" charset="0"/>
              <a:cs typeface="Calibri" panose="020F0502020204030204" pitchFamily="34" charset="0"/>
            </a:endParaRPr>
          </a:p>
        </p:txBody>
      </p:sp>
      <p:graphicFrame>
        <p:nvGraphicFramePr>
          <p:cNvPr id="1648" name="Google Shape;1648;p129"/>
          <p:cNvGraphicFramePr/>
          <p:nvPr/>
        </p:nvGraphicFramePr>
        <p:xfrm>
          <a:off x="1981200" y="1697038"/>
          <a:ext cx="8229600" cy="3023807"/>
        </p:xfrm>
        <a:graphic>
          <a:graphicData uri="http://schemas.openxmlformats.org/drawingml/2006/table">
            <a:tbl>
              <a:tblPr>
                <a:noFill/>
                <a:tableStyleId>{B7C923D3-F65D-4894-B679-2D3CD31ECE08}</a:tableStyleId>
              </a:tblPr>
              <a:tblGrid>
                <a:gridCol w="8229600">
                  <a:extLst>
                    <a:ext uri="{9D8B030D-6E8A-4147-A177-3AD203B41FA5}">
                      <a16:colId xmlns:a16="http://schemas.microsoft.com/office/drawing/2014/main" val="20000"/>
                    </a:ext>
                  </a:extLst>
                </a:gridCol>
              </a:tblGrid>
              <a:tr h="203200">
                <a:tc>
                  <a:txBody>
                    <a:bodyPr/>
                    <a:lstStyle/>
                    <a:p>
                      <a:pPr marL="0" marR="0" lvl="0" indent="0" algn="l" rtl="0">
                        <a:spcBef>
                          <a:spcPts val="0"/>
                        </a:spcBef>
                        <a:spcAft>
                          <a:spcPts val="0"/>
                        </a:spcAft>
                        <a:buNone/>
                      </a:pPr>
                      <a:r>
                        <a:rPr lang="en-US" sz="1600" dirty="0">
                          <a:solidFill>
                            <a:srgbClr val="FFFFFF"/>
                          </a:solidFill>
                          <a:latin typeface="Calibri"/>
                          <a:ea typeface="Calibri"/>
                          <a:cs typeface="Calibri"/>
                          <a:sym typeface="Calibri"/>
                        </a:rPr>
                        <a:t>PR6 Information Security Management</a:t>
                      </a:r>
                      <a:endParaRPr sz="1600" dirty="0">
                        <a:solidFill>
                          <a:srgbClr val="FFFFFF"/>
                        </a:solidFill>
                        <a:latin typeface="Calibri"/>
                        <a:ea typeface="Calibri"/>
                        <a:cs typeface="Calibri"/>
                        <a:sym typeface="Calibri"/>
                      </a:endParaRPr>
                    </a:p>
                  </a:txBody>
                  <a:tcPr marL="96825" marR="968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0B578C"/>
                    </a:solidFill>
                  </a:tcPr>
                </a:tc>
                <a:extLst>
                  <a:ext uri="{0D108BD9-81ED-4DB2-BD59-A6C34878D82A}">
                    <a16:rowId xmlns:a16="http://schemas.microsoft.com/office/drawing/2014/main" val="10000"/>
                  </a:ext>
                </a:extLst>
              </a:tr>
              <a:tr h="228600">
                <a:tc>
                  <a:txBody>
                    <a:bodyPr/>
                    <a:lstStyle/>
                    <a:p>
                      <a:pPr marL="0" marR="0" lvl="0" indent="0" algn="l" rtl="0">
                        <a:spcBef>
                          <a:spcPts val="0"/>
                        </a:spcBef>
                        <a:spcAft>
                          <a:spcPts val="0"/>
                        </a:spcAft>
                        <a:buNone/>
                      </a:pPr>
                      <a:r>
                        <a:rPr lang="en-US" sz="1800" cap="none">
                          <a:solidFill>
                            <a:srgbClr val="FFFFFF"/>
                          </a:solidFill>
                          <a:latin typeface="Calibri"/>
                          <a:ea typeface="Calibri"/>
                          <a:cs typeface="Calibri"/>
                          <a:sym typeface="Calibri"/>
                        </a:rPr>
                        <a:t>REQUIREMENTS</a:t>
                      </a:r>
                      <a:endParaRPr sz="1800" cap="none">
                        <a:solidFill>
                          <a:srgbClr val="FFFFFF"/>
                        </a:solidFill>
                        <a:latin typeface="Calibri"/>
                        <a:ea typeface="Calibri"/>
                        <a:cs typeface="Calibri"/>
                        <a:sym typeface="Calibri"/>
                      </a:endParaRPr>
                    </a:p>
                  </a:txBody>
                  <a:tcPr marL="96825" marR="968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8DCAF6"/>
                    </a:solidFill>
                  </a:tcPr>
                </a:tc>
                <a:extLst>
                  <a:ext uri="{0D108BD9-81ED-4DB2-BD59-A6C34878D82A}">
                    <a16:rowId xmlns:a16="http://schemas.microsoft.com/office/drawing/2014/main" val="10001"/>
                  </a:ext>
                </a:extLst>
              </a:tr>
              <a:tr h="203200">
                <a:tc>
                  <a:txBody>
                    <a:bodyPr/>
                    <a:lstStyle/>
                    <a:p>
                      <a:pPr marL="342900" marR="0" lvl="0" indent="-342900" algn="l" rtl="0">
                        <a:lnSpc>
                          <a:spcPct val="115000"/>
                        </a:lnSpc>
                        <a:spcBef>
                          <a:spcPts val="0"/>
                        </a:spcBef>
                        <a:spcAft>
                          <a:spcPts val="0"/>
                        </a:spcAft>
                        <a:buClr>
                          <a:schemeClr val="dk1"/>
                        </a:buClr>
                        <a:buSzPts val="1600"/>
                        <a:buFont typeface="Noto Sans Symbols"/>
                        <a:buChar char="∙"/>
                      </a:pPr>
                      <a:r>
                        <a:rPr lang="en-US" sz="1600" dirty="0">
                          <a:latin typeface="Calibri"/>
                          <a:ea typeface="Calibri"/>
                          <a:cs typeface="Calibri"/>
                          <a:sym typeface="Calibri"/>
                        </a:rPr>
                        <a:t>PR6.1 Information security requirements shall be identified and information security policies defined and reviewed at planned intervals.</a:t>
                      </a:r>
                      <a:endParaRPr dirty="0">
                        <a:latin typeface="Wingdings" panose="05000000000000000000" pitchFamily="2" charset="2"/>
                      </a:endParaRPr>
                    </a:p>
                    <a:p>
                      <a:pPr marL="342900" marR="0" lvl="0" indent="-342900" algn="l" rtl="0">
                        <a:lnSpc>
                          <a:spcPct val="115000"/>
                        </a:lnSpc>
                        <a:spcBef>
                          <a:spcPts val="0"/>
                        </a:spcBef>
                        <a:spcAft>
                          <a:spcPts val="0"/>
                        </a:spcAft>
                        <a:buClr>
                          <a:schemeClr val="dk1"/>
                        </a:buClr>
                        <a:buSzPts val="1600"/>
                        <a:buFont typeface="Noto Sans Symbols"/>
                        <a:buChar char="∙"/>
                      </a:pPr>
                      <a:r>
                        <a:rPr lang="en-US" sz="1600" dirty="0">
                          <a:latin typeface="Calibri"/>
                          <a:ea typeface="Calibri"/>
                          <a:cs typeface="Calibri"/>
                          <a:sym typeface="Calibri"/>
                        </a:rPr>
                        <a:t>PR6.2 Information security risks shall be assessed at planned intervals.</a:t>
                      </a:r>
                      <a:endParaRPr dirty="0"/>
                    </a:p>
                    <a:p>
                      <a:pPr marL="342900" marR="0" lvl="0" indent="-342900" algn="l" rtl="0">
                        <a:lnSpc>
                          <a:spcPct val="115000"/>
                        </a:lnSpc>
                        <a:spcBef>
                          <a:spcPts val="0"/>
                        </a:spcBef>
                        <a:spcAft>
                          <a:spcPts val="0"/>
                        </a:spcAft>
                        <a:buClr>
                          <a:schemeClr val="dk1"/>
                        </a:buClr>
                        <a:buSzPts val="1600"/>
                        <a:buFont typeface="Noto Sans Symbols"/>
                        <a:buChar char="∙"/>
                      </a:pPr>
                      <a:r>
                        <a:rPr lang="en-US" sz="1600" dirty="0">
                          <a:latin typeface="Calibri"/>
                          <a:ea typeface="Calibri"/>
                          <a:cs typeface="Calibri"/>
                          <a:sym typeface="Calibri"/>
                        </a:rPr>
                        <a:t>PR6.3 Physical, technical and organizational information security controls shall be implemented to reduce the probability and impact of identified information security risks and meet identified requirements.</a:t>
                      </a:r>
                      <a:endParaRPr dirty="0"/>
                    </a:p>
                    <a:p>
                      <a:pPr marL="342900" marR="0" lvl="0" indent="-342900" algn="l" rtl="0">
                        <a:lnSpc>
                          <a:spcPct val="115000"/>
                        </a:lnSpc>
                        <a:spcBef>
                          <a:spcPts val="0"/>
                        </a:spcBef>
                        <a:spcAft>
                          <a:spcPts val="0"/>
                        </a:spcAft>
                        <a:buClr>
                          <a:schemeClr val="dk1"/>
                        </a:buClr>
                        <a:buSzPts val="1600"/>
                        <a:buFont typeface="Noto Sans Symbols"/>
                        <a:buChar char="∙"/>
                      </a:pPr>
                      <a:r>
                        <a:rPr lang="en-US" sz="1600" dirty="0">
                          <a:latin typeface="Calibri"/>
                          <a:ea typeface="Calibri"/>
                          <a:cs typeface="Calibri"/>
                          <a:sym typeface="Calibri"/>
                        </a:rPr>
                        <a:t>PR6.4 Information security events and incidents shall be handled in a consistent manner.</a:t>
                      </a:r>
                      <a:endParaRPr dirty="0"/>
                    </a:p>
                    <a:p>
                      <a:pPr marL="342900" marR="0" lvl="0" indent="-342900" algn="l" rtl="0">
                        <a:lnSpc>
                          <a:spcPct val="115000"/>
                        </a:lnSpc>
                        <a:spcBef>
                          <a:spcPts val="0"/>
                        </a:spcBef>
                        <a:spcAft>
                          <a:spcPts val="0"/>
                        </a:spcAft>
                        <a:buClr>
                          <a:schemeClr val="dk1"/>
                        </a:buClr>
                        <a:buSzPts val="1600"/>
                        <a:buFont typeface="Noto Sans Symbols"/>
                        <a:buChar char="∙"/>
                      </a:pPr>
                      <a:r>
                        <a:rPr lang="en-US" sz="1600" dirty="0">
                          <a:latin typeface="Calibri"/>
                          <a:ea typeface="Calibri"/>
                          <a:cs typeface="Calibri"/>
                          <a:sym typeface="Calibri"/>
                        </a:rPr>
                        <a:t>PR6.5 Access control, including provisioning of access rights, shall be carried out in a consistent manner.</a:t>
                      </a:r>
                      <a:endParaRPr dirty="0"/>
                    </a:p>
                  </a:txBody>
                  <a:tcPr marL="96825" marR="968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sp>
        <p:nvSpPr>
          <p:cNvPr id="1649" name="Google Shape;1649;p129"/>
          <p:cNvSpPr txBox="1">
            <a:spLocks noGrp="1"/>
          </p:cNvSpPr>
          <p:nvPr>
            <p:ph type="sldNum" idx="12"/>
          </p:nvPr>
        </p:nvSpPr>
        <p:spPr>
          <a:xfrm>
            <a:off x="8737600" y="643052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139</a:t>
            </a:fld>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9"/>
          <p:cNvSpPr txBox="1">
            <a:spLocks noGrp="1"/>
          </p:cNvSpPr>
          <p:nvPr>
            <p:ph type="title"/>
          </p:nvPr>
        </p:nvSpPr>
        <p:spPr>
          <a:xfrm>
            <a:off x="609601" y="274641"/>
            <a:ext cx="9058101" cy="1047859"/>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205595"/>
              </a:buClr>
              <a:buSzPts val="3200"/>
              <a:buFont typeface="Calibri"/>
              <a:buNone/>
            </a:pPr>
            <a:r>
              <a:rPr lang="en-US">
                <a:latin typeface="Calibri" panose="020F0502020204030204" pitchFamily="34" charset="0"/>
                <a:ea typeface="Calibri" panose="020F0502020204030204" pitchFamily="34" charset="0"/>
                <a:cs typeface="Calibri" panose="020F0502020204030204" pitchFamily="34" charset="0"/>
              </a:rPr>
              <a:t>What is a service?</a:t>
            </a:r>
            <a:endParaRPr i="1">
              <a:latin typeface="Calibri" panose="020F0502020204030204" pitchFamily="34" charset="0"/>
              <a:ea typeface="Calibri" panose="020F0502020204030204" pitchFamily="34" charset="0"/>
              <a:cs typeface="Calibri" panose="020F0502020204030204" pitchFamily="34" charset="0"/>
            </a:endParaRPr>
          </a:p>
        </p:txBody>
      </p:sp>
      <p:sp>
        <p:nvSpPr>
          <p:cNvPr id="138" name="Google Shape;138;p9"/>
          <p:cNvSpPr txBox="1">
            <a:spLocks noGrp="1"/>
          </p:cNvSpPr>
          <p:nvPr>
            <p:ph type="sldNum" idx="12"/>
          </p:nvPr>
        </p:nvSpPr>
        <p:spPr>
          <a:xfrm>
            <a:off x="8737600" y="643052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14</a:t>
            </a:fld>
            <a:endParaRPr/>
          </a:p>
        </p:txBody>
      </p:sp>
      <p:graphicFrame>
        <p:nvGraphicFramePr>
          <p:cNvPr id="139" name="Google Shape;139;p9"/>
          <p:cNvGraphicFramePr/>
          <p:nvPr>
            <p:extLst>
              <p:ext uri="{D42A27DB-BD31-4B8C-83A1-F6EECF244321}">
                <p14:modId xmlns:p14="http://schemas.microsoft.com/office/powerpoint/2010/main" val="4114906509"/>
              </p:ext>
            </p:extLst>
          </p:nvPr>
        </p:nvGraphicFramePr>
        <p:xfrm>
          <a:off x="665629" y="1696602"/>
          <a:ext cx="10860748" cy="1996440"/>
        </p:xfrm>
        <a:graphic>
          <a:graphicData uri="http://schemas.openxmlformats.org/drawingml/2006/table">
            <a:tbl>
              <a:tblPr firstRow="1" firstCol="1" bandRow="1">
                <a:noFill/>
                <a:tableStyleId>{A79547BD-EC84-411F-AF0A-50AA9FD38CBE}</a:tableStyleId>
              </a:tblPr>
              <a:tblGrid>
                <a:gridCol w="10860748">
                  <a:extLst>
                    <a:ext uri="{9D8B030D-6E8A-4147-A177-3AD203B41FA5}">
                      <a16:colId xmlns:a16="http://schemas.microsoft.com/office/drawing/2014/main" val="20000"/>
                    </a:ext>
                  </a:extLst>
                </a:gridCol>
              </a:tblGrid>
              <a:tr h="206975">
                <a:tc>
                  <a:txBody>
                    <a:bodyPr/>
                    <a:lstStyle/>
                    <a:p>
                      <a:pPr marL="0" marR="0" lvl="0" indent="0" algn="l" rtl="0">
                        <a:spcBef>
                          <a:spcPts val="0"/>
                        </a:spcBef>
                        <a:spcAft>
                          <a:spcPts val="0"/>
                        </a:spcAft>
                        <a:buNone/>
                      </a:pPr>
                      <a:r>
                        <a:rPr lang="en-US" sz="1400" i="0" u="none" strike="noStrike" cap="none"/>
                        <a:t>Definition following FitSM-0:</a:t>
                      </a:r>
                      <a:endParaRPr sz="1400" i="0" u="none" strike="noStrike" cap="none">
                        <a:solidFill>
                          <a:srgbClr val="FFFFFF"/>
                        </a:solidFill>
                        <a:latin typeface="Calibri"/>
                        <a:ea typeface="Calibri"/>
                        <a:cs typeface="Calibri"/>
                        <a:sym typeface="Calibri"/>
                      </a:endParaRPr>
                    </a:p>
                  </a:txBody>
                  <a:tcPr marL="68575" marR="68575" marT="0" marB="0"/>
                </a:tc>
                <a:extLst>
                  <a:ext uri="{0D108BD9-81ED-4DB2-BD59-A6C34878D82A}">
                    <a16:rowId xmlns:a16="http://schemas.microsoft.com/office/drawing/2014/main" val="10000"/>
                  </a:ext>
                </a:extLst>
              </a:tr>
              <a:tr h="937600">
                <a:tc>
                  <a:txBody>
                    <a:bodyPr/>
                    <a:lstStyle/>
                    <a:p>
                      <a:pPr marL="0" marR="0" lvl="0" indent="0" algn="l" rtl="0">
                        <a:lnSpc>
                          <a:spcPct val="100000"/>
                        </a:lnSpc>
                        <a:spcBef>
                          <a:spcPts val="0"/>
                        </a:spcBef>
                        <a:spcAft>
                          <a:spcPts val="0"/>
                        </a:spcAft>
                        <a:buClr>
                          <a:schemeClr val="dk1"/>
                        </a:buClr>
                        <a:buSzPts val="2000"/>
                        <a:buFont typeface="Calibri"/>
                        <a:buNone/>
                      </a:pPr>
                      <a:r>
                        <a:rPr lang="en-US" sz="2000" b="0" i="0" u="none" strike="noStrike" cap="none" dirty="0"/>
                        <a:t>Service component:</a:t>
                      </a:r>
                      <a:endParaRPr i="0" dirty="0"/>
                    </a:p>
                    <a:p>
                      <a:pPr marL="457200" marR="0" lvl="1" indent="0" algn="l" rtl="0">
                        <a:lnSpc>
                          <a:spcPct val="100000"/>
                        </a:lnSpc>
                        <a:spcBef>
                          <a:spcPts val="0"/>
                        </a:spcBef>
                        <a:spcAft>
                          <a:spcPts val="600"/>
                        </a:spcAft>
                        <a:buClr>
                          <a:schemeClr val="dk1"/>
                        </a:buClr>
                        <a:buSzPts val="1800"/>
                        <a:buFont typeface="Calibri"/>
                        <a:buNone/>
                      </a:pPr>
                      <a:r>
                        <a:rPr lang="en-US" sz="1800" b="0" i="0" u="none" strike="noStrike" cap="none" dirty="0">
                          <a:solidFill>
                            <a:schemeClr val="dk1"/>
                          </a:solidFill>
                          <a:latin typeface="Calibri"/>
                          <a:ea typeface="Calibri"/>
                          <a:cs typeface="Calibri"/>
                          <a:sym typeface="Calibri"/>
                        </a:rPr>
                        <a:t>Logical part of a service that provides a function enabling or enhancing a service</a:t>
                      </a:r>
                      <a:endParaRPr sz="1800" b="0" i="0" u="none" strike="noStrike" cap="none" dirty="0">
                        <a:solidFill>
                          <a:schemeClr val="dk1"/>
                        </a:solidFill>
                        <a:latin typeface="Calibri"/>
                        <a:ea typeface="Calibri"/>
                        <a:cs typeface="Calibri"/>
                        <a:sym typeface="Calibri"/>
                      </a:endParaRPr>
                    </a:p>
                    <a:p>
                      <a:pPr marL="180975" marR="0" lvl="1" indent="0" algn="l" rtl="0">
                        <a:lnSpc>
                          <a:spcPct val="100000"/>
                        </a:lnSpc>
                        <a:spcBef>
                          <a:spcPts val="0"/>
                        </a:spcBef>
                        <a:spcAft>
                          <a:spcPts val="600"/>
                        </a:spcAft>
                        <a:buClr>
                          <a:schemeClr val="dk1"/>
                        </a:buClr>
                        <a:buSzPts val="1800"/>
                        <a:buFont typeface="Calibri"/>
                        <a:buNone/>
                        <a:tabLst>
                          <a:tab pos="180975" algn="l"/>
                        </a:tabLst>
                      </a:pPr>
                      <a:r>
                        <a:rPr lang="en-US" sz="1600" b="0" i="0" u="none" strike="noStrike" cap="none" dirty="0">
                          <a:solidFill>
                            <a:schemeClr val="dk1"/>
                          </a:solidFill>
                          <a:latin typeface="Calibri"/>
                          <a:ea typeface="Calibri"/>
                          <a:cs typeface="Calibri"/>
                          <a:sym typeface="Calibri"/>
                        </a:rPr>
                        <a:t>Note 1: A service is usually composed of several service components.</a:t>
                      </a:r>
                      <a:endParaRPr sz="1200" i="0" dirty="0"/>
                    </a:p>
                    <a:p>
                      <a:pPr marL="180975" marR="0" lvl="1" indent="0" algn="l" rtl="0">
                        <a:lnSpc>
                          <a:spcPct val="100000"/>
                        </a:lnSpc>
                        <a:spcBef>
                          <a:spcPts val="0"/>
                        </a:spcBef>
                        <a:spcAft>
                          <a:spcPts val="600"/>
                        </a:spcAft>
                        <a:buClr>
                          <a:schemeClr val="dk1"/>
                        </a:buClr>
                        <a:buSzPts val="1800"/>
                        <a:buFont typeface="Calibri"/>
                        <a:buNone/>
                        <a:tabLst>
                          <a:tab pos="180975" algn="l"/>
                        </a:tabLst>
                      </a:pPr>
                      <a:r>
                        <a:rPr lang="en-US" sz="1600" b="0" i="0" u="none" strike="noStrike" cap="none" dirty="0">
                          <a:solidFill>
                            <a:schemeClr val="dk1"/>
                          </a:solidFill>
                          <a:latin typeface="Calibri"/>
                          <a:ea typeface="Calibri"/>
                          <a:cs typeface="Calibri"/>
                          <a:sym typeface="Calibri"/>
                        </a:rPr>
                        <a:t>Note 2: A service component is usually built from one or more configuration items (CIs).</a:t>
                      </a:r>
                    </a:p>
                    <a:p>
                      <a:pPr marL="180975" marR="0" lvl="1" indent="0" algn="l" rtl="0">
                        <a:lnSpc>
                          <a:spcPct val="100000"/>
                        </a:lnSpc>
                        <a:spcBef>
                          <a:spcPts val="0"/>
                        </a:spcBef>
                        <a:spcAft>
                          <a:spcPts val="600"/>
                        </a:spcAft>
                        <a:buClr>
                          <a:schemeClr val="dk1"/>
                        </a:buClr>
                        <a:buSzPts val="1800"/>
                        <a:buFont typeface="Calibri"/>
                        <a:buNone/>
                        <a:tabLst>
                          <a:tab pos="180975" algn="l"/>
                        </a:tabLst>
                      </a:pPr>
                      <a:r>
                        <a:rPr lang="en-GB" sz="1600" b="0" i="0" u="none" strike="noStrike" cap="none" dirty="0">
                          <a:solidFill>
                            <a:schemeClr val="dk1"/>
                          </a:solidFill>
                          <a:latin typeface="Calibri"/>
                          <a:ea typeface="Calibri"/>
                          <a:cs typeface="Calibri"/>
                          <a:sym typeface="Arial"/>
                        </a:rPr>
                        <a:t>Note 3: Although a service component underlies one or more services, it usually does not create value for a customer alone and is therefore not a service by itself.</a:t>
                      </a:r>
                      <a:endParaRPr sz="1600" b="0" i="0" u="none" strike="noStrike" cap="none" dirty="0">
                        <a:solidFill>
                          <a:schemeClr val="dk1"/>
                        </a:solidFill>
                        <a:latin typeface="Calibri"/>
                        <a:ea typeface="Calibri"/>
                        <a:cs typeface="Calibri"/>
                        <a:sym typeface="Arial"/>
                      </a:endParaRPr>
                    </a:p>
                  </a:txBody>
                  <a:tcPr marL="68575" marR="68575" marT="0" marB="0"/>
                </a:tc>
                <a:extLst>
                  <a:ext uri="{0D108BD9-81ED-4DB2-BD59-A6C34878D82A}">
                    <a16:rowId xmlns:a16="http://schemas.microsoft.com/office/drawing/2014/main" val="10001"/>
                  </a:ext>
                </a:extLst>
              </a:tr>
            </a:tbl>
          </a:graphicData>
        </a:graphic>
      </p:graphicFrame>
      <p:sp>
        <p:nvSpPr>
          <p:cNvPr id="140" name="Google Shape;140;p9"/>
          <p:cNvSpPr/>
          <p:nvPr/>
        </p:nvSpPr>
        <p:spPr>
          <a:xfrm>
            <a:off x="4449837" y="4542764"/>
            <a:ext cx="2386659" cy="452159"/>
          </a:xfrm>
          <a:prstGeom prst="rect">
            <a:avLst/>
          </a:prstGeom>
          <a:noFill/>
          <a:ln w="19050" cap="flat" cmpd="sng">
            <a:solidFill>
              <a:srgbClr val="4A7DB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400"/>
              <a:buFont typeface="Calibri"/>
              <a:buNone/>
            </a:pPr>
            <a:r>
              <a:rPr lang="en-US" sz="1400">
                <a:solidFill>
                  <a:schemeClr val="dk1"/>
                </a:solidFill>
                <a:latin typeface="Calibri"/>
                <a:ea typeface="Calibri"/>
                <a:cs typeface="Calibri"/>
                <a:sym typeface="Calibri"/>
              </a:rPr>
              <a:t>Service 1</a:t>
            </a:r>
            <a:endParaRPr sz="1800">
              <a:solidFill>
                <a:schemeClr val="dk1"/>
              </a:solidFill>
              <a:latin typeface="Calibri"/>
              <a:ea typeface="Calibri"/>
              <a:cs typeface="Calibri"/>
              <a:sym typeface="Calibri"/>
            </a:endParaRPr>
          </a:p>
        </p:txBody>
      </p:sp>
      <p:sp>
        <p:nvSpPr>
          <p:cNvPr id="141" name="Google Shape;141;p9"/>
          <p:cNvSpPr/>
          <p:nvPr/>
        </p:nvSpPr>
        <p:spPr>
          <a:xfrm>
            <a:off x="4468682" y="5475200"/>
            <a:ext cx="775096" cy="452159"/>
          </a:xfrm>
          <a:prstGeom prst="rect">
            <a:avLst/>
          </a:prstGeom>
          <a:noFill/>
          <a:ln w="19050" cap="flat" cmpd="sng">
            <a:solidFill>
              <a:srgbClr val="4A7DB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400"/>
              <a:buFont typeface="Calibri"/>
              <a:buNone/>
            </a:pPr>
            <a:r>
              <a:rPr lang="en-US" sz="1400">
                <a:solidFill>
                  <a:schemeClr val="dk1"/>
                </a:solidFill>
                <a:latin typeface="Calibri"/>
                <a:ea typeface="Calibri"/>
                <a:cs typeface="Calibri"/>
                <a:sym typeface="Calibri"/>
              </a:rPr>
              <a:t>SC 1</a:t>
            </a:r>
            <a:endParaRPr sz="1800">
              <a:solidFill>
                <a:schemeClr val="dk1"/>
              </a:solidFill>
              <a:latin typeface="Calibri"/>
              <a:ea typeface="Calibri"/>
              <a:cs typeface="Calibri"/>
              <a:sym typeface="Calibri"/>
            </a:endParaRPr>
          </a:p>
        </p:txBody>
      </p:sp>
      <p:sp>
        <p:nvSpPr>
          <p:cNvPr id="142" name="Google Shape;142;p9"/>
          <p:cNvSpPr/>
          <p:nvPr/>
        </p:nvSpPr>
        <p:spPr>
          <a:xfrm>
            <a:off x="5531074" y="5475199"/>
            <a:ext cx="775096" cy="452159"/>
          </a:xfrm>
          <a:prstGeom prst="rect">
            <a:avLst/>
          </a:prstGeom>
          <a:noFill/>
          <a:ln w="19050" cap="flat" cmpd="sng">
            <a:solidFill>
              <a:srgbClr val="4A7DB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400"/>
              <a:buFont typeface="Calibri"/>
              <a:buNone/>
            </a:pPr>
            <a:r>
              <a:rPr lang="en-US" sz="1400">
                <a:solidFill>
                  <a:schemeClr val="dk1"/>
                </a:solidFill>
                <a:latin typeface="Calibri"/>
                <a:ea typeface="Calibri"/>
                <a:cs typeface="Calibri"/>
                <a:sym typeface="Calibri"/>
              </a:rPr>
              <a:t>SC 2</a:t>
            </a:r>
            <a:endParaRPr sz="1800">
              <a:solidFill>
                <a:schemeClr val="dk1"/>
              </a:solidFill>
              <a:latin typeface="Calibri"/>
              <a:ea typeface="Calibri"/>
              <a:cs typeface="Calibri"/>
              <a:sym typeface="Calibri"/>
            </a:endParaRPr>
          </a:p>
        </p:txBody>
      </p:sp>
      <p:sp>
        <p:nvSpPr>
          <p:cNvPr id="143" name="Google Shape;143;p9"/>
          <p:cNvSpPr/>
          <p:nvPr/>
        </p:nvSpPr>
        <p:spPr>
          <a:xfrm>
            <a:off x="6593466" y="5475198"/>
            <a:ext cx="775096" cy="452159"/>
          </a:xfrm>
          <a:prstGeom prst="rect">
            <a:avLst/>
          </a:prstGeom>
          <a:noFill/>
          <a:ln w="19050" cap="flat" cmpd="sng">
            <a:solidFill>
              <a:srgbClr val="4A7DB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400"/>
              <a:buFont typeface="Calibri"/>
              <a:buNone/>
            </a:pPr>
            <a:r>
              <a:rPr lang="en-US" sz="1400">
                <a:solidFill>
                  <a:schemeClr val="dk1"/>
                </a:solidFill>
                <a:latin typeface="Calibri"/>
                <a:ea typeface="Calibri"/>
                <a:cs typeface="Calibri"/>
                <a:sym typeface="Calibri"/>
              </a:rPr>
              <a:t>SC 3</a:t>
            </a:r>
            <a:endParaRPr sz="1800">
              <a:solidFill>
                <a:schemeClr val="dk1"/>
              </a:solidFill>
              <a:latin typeface="Calibri"/>
              <a:ea typeface="Calibri"/>
              <a:cs typeface="Calibri"/>
              <a:sym typeface="Calibri"/>
            </a:endParaRPr>
          </a:p>
        </p:txBody>
      </p:sp>
      <p:sp>
        <p:nvSpPr>
          <p:cNvPr id="144" name="Google Shape;144;p9"/>
          <p:cNvSpPr/>
          <p:nvPr/>
        </p:nvSpPr>
        <p:spPr>
          <a:xfrm>
            <a:off x="7655858" y="5475197"/>
            <a:ext cx="775096" cy="452159"/>
          </a:xfrm>
          <a:prstGeom prst="rect">
            <a:avLst/>
          </a:prstGeom>
          <a:noFill/>
          <a:ln w="19050" cap="flat" cmpd="sng">
            <a:solidFill>
              <a:srgbClr val="4A7DB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400"/>
              <a:buFont typeface="Calibri"/>
              <a:buNone/>
            </a:pPr>
            <a:r>
              <a:rPr lang="en-US" sz="1400">
                <a:solidFill>
                  <a:schemeClr val="dk1"/>
                </a:solidFill>
                <a:latin typeface="Calibri"/>
                <a:ea typeface="Calibri"/>
                <a:cs typeface="Calibri"/>
                <a:sym typeface="Calibri"/>
              </a:rPr>
              <a:t>SC 4</a:t>
            </a:r>
            <a:endParaRPr sz="1800">
              <a:solidFill>
                <a:schemeClr val="dk1"/>
              </a:solidFill>
              <a:latin typeface="Calibri"/>
              <a:ea typeface="Calibri"/>
              <a:cs typeface="Calibri"/>
              <a:sym typeface="Calibri"/>
            </a:endParaRPr>
          </a:p>
        </p:txBody>
      </p:sp>
      <p:sp>
        <p:nvSpPr>
          <p:cNvPr id="145" name="Google Shape;145;p9"/>
          <p:cNvSpPr/>
          <p:nvPr/>
        </p:nvSpPr>
        <p:spPr>
          <a:xfrm>
            <a:off x="8718250" y="5475196"/>
            <a:ext cx="775096" cy="452159"/>
          </a:xfrm>
          <a:prstGeom prst="rect">
            <a:avLst/>
          </a:prstGeom>
          <a:noFill/>
          <a:ln w="19050" cap="flat" cmpd="sng">
            <a:solidFill>
              <a:srgbClr val="4A7DB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400"/>
              <a:buFont typeface="Calibri"/>
              <a:buNone/>
            </a:pPr>
            <a:r>
              <a:rPr lang="en-US" sz="1400">
                <a:solidFill>
                  <a:schemeClr val="dk1"/>
                </a:solidFill>
                <a:latin typeface="Calibri"/>
                <a:ea typeface="Calibri"/>
                <a:cs typeface="Calibri"/>
                <a:sym typeface="Calibri"/>
              </a:rPr>
              <a:t>SC 5</a:t>
            </a:r>
            <a:endParaRPr sz="1800">
              <a:solidFill>
                <a:schemeClr val="dk1"/>
              </a:solidFill>
              <a:latin typeface="Calibri"/>
              <a:ea typeface="Calibri"/>
              <a:cs typeface="Calibri"/>
              <a:sym typeface="Calibri"/>
            </a:endParaRPr>
          </a:p>
        </p:txBody>
      </p:sp>
      <p:sp>
        <p:nvSpPr>
          <p:cNvPr id="146" name="Google Shape;146;p9"/>
          <p:cNvSpPr/>
          <p:nvPr/>
        </p:nvSpPr>
        <p:spPr>
          <a:xfrm>
            <a:off x="7106687" y="4540389"/>
            <a:ext cx="2386659" cy="452159"/>
          </a:xfrm>
          <a:prstGeom prst="rect">
            <a:avLst/>
          </a:prstGeom>
          <a:noFill/>
          <a:ln w="19050" cap="flat" cmpd="sng">
            <a:solidFill>
              <a:srgbClr val="4A7DB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400"/>
              <a:buFont typeface="Calibri"/>
              <a:buNone/>
            </a:pPr>
            <a:r>
              <a:rPr lang="en-US" sz="1400">
                <a:solidFill>
                  <a:schemeClr val="dk1"/>
                </a:solidFill>
                <a:latin typeface="Calibri"/>
                <a:ea typeface="Calibri"/>
                <a:cs typeface="Calibri"/>
                <a:sym typeface="Calibri"/>
              </a:rPr>
              <a:t>Service 2</a:t>
            </a:r>
            <a:endParaRPr sz="1800">
              <a:solidFill>
                <a:schemeClr val="dk1"/>
              </a:solidFill>
              <a:latin typeface="Calibri"/>
              <a:ea typeface="Calibri"/>
              <a:cs typeface="Calibri"/>
              <a:sym typeface="Calibri"/>
            </a:endParaRPr>
          </a:p>
        </p:txBody>
      </p:sp>
      <p:cxnSp>
        <p:nvCxnSpPr>
          <p:cNvPr id="147" name="Google Shape;147;p9"/>
          <p:cNvCxnSpPr>
            <a:stCxn id="141" idx="0"/>
            <a:endCxn id="140" idx="2"/>
          </p:cNvCxnSpPr>
          <p:nvPr/>
        </p:nvCxnSpPr>
        <p:spPr>
          <a:xfrm rot="10800000" flipH="1">
            <a:off x="4856230" y="4994900"/>
            <a:ext cx="786900" cy="480300"/>
          </a:xfrm>
          <a:prstGeom prst="straightConnector1">
            <a:avLst/>
          </a:prstGeom>
          <a:noFill/>
          <a:ln w="19050" cap="flat" cmpd="sng">
            <a:solidFill>
              <a:srgbClr val="4A7DBA"/>
            </a:solidFill>
            <a:prstDash val="solid"/>
            <a:round/>
            <a:headEnd type="none" w="sm" len="sm"/>
            <a:tailEnd type="none" w="sm" len="sm"/>
          </a:ln>
        </p:spPr>
      </p:cxnSp>
      <p:cxnSp>
        <p:nvCxnSpPr>
          <p:cNvPr id="148" name="Google Shape;148;p9"/>
          <p:cNvCxnSpPr>
            <a:stCxn id="142" idx="0"/>
            <a:endCxn id="140" idx="2"/>
          </p:cNvCxnSpPr>
          <p:nvPr/>
        </p:nvCxnSpPr>
        <p:spPr>
          <a:xfrm rot="10800000">
            <a:off x="5643222" y="4994899"/>
            <a:ext cx="275400" cy="480300"/>
          </a:xfrm>
          <a:prstGeom prst="straightConnector1">
            <a:avLst/>
          </a:prstGeom>
          <a:noFill/>
          <a:ln w="19050" cap="flat" cmpd="sng">
            <a:solidFill>
              <a:srgbClr val="4A7DBA"/>
            </a:solidFill>
            <a:prstDash val="solid"/>
            <a:round/>
            <a:headEnd type="none" w="sm" len="sm"/>
            <a:tailEnd type="none" w="sm" len="sm"/>
          </a:ln>
        </p:spPr>
      </p:cxnSp>
      <p:cxnSp>
        <p:nvCxnSpPr>
          <p:cNvPr id="149" name="Google Shape;149;p9"/>
          <p:cNvCxnSpPr>
            <a:stCxn id="143" idx="0"/>
            <a:endCxn id="140" idx="2"/>
          </p:cNvCxnSpPr>
          <p:nvPr/>
        </p:nvCxnSpPr>
        <p:spPr>
          <a:xfrm rot="10800000">
            <a:off x="5643314" y="4994898"/>
            <a:ext cx="1337700" cy="480300"/>
          </a:xfrm>
          <a:prstGeom prst="straightConnector1">
            <a:avLst/>
          </a:prstGeom>
          <a:noFill/>
          <a:ln w="19050" cap="flat" cmpd="sng">
            <a:solidFill>
              <a:srgbClr val="4A7DBA"/>
            </a:solidFill>
            <a:prstDash val="solid"/>
            <a:round/>
            <a:headEnd type="none" w="sm" len="sm"/>
            <a:tailEnd type="none" w="sm" len="sm"/>
          </a:ln>
        </p:spPr>
      </p:cxnSp>
      <p:cxnSp>
        <p:nvCxnSpPr>
          <p:cNvPr id="150" name="Google Shape;150;p9"/>
          <p:cNvCxnSpPr>
            <a:stCxn id="143" idx="0"/>
            <a:endCxn id="146" idx="2"/>
          </p:cNvCxnSpPr>
          <p:nvPr/>
        </p:nvCxnSpPr>
        <p:spPr>
          <a:xfrm rot="10800000" flipH="1">
            <a:off x="6981014" y="4992498"/>
            <a:ext cx="1319100" cy="482700"/>
          </a:xfrm>
          <a:prstGeom prst="straightConnector1">
            <a:avLst/>
          </a:prstGeom>
          <a:noFill/>
          <a:ln w="19050" cap="flat" cmpd="sng">
            <a:solidFill>
              <a:srgbClr val="4A7DBA"/>
            </a:solidFill>
            <a:prstDash val="solid"/>
            <a:round/>
            <a:headEnd type="none" w="sm" len="sm"/>
            <a:tailEnd type="none" w="sm" len="sm"/>
          </a:ln>
        </p:spPr>
      </p:cxnSp>
      <p:cxnSp>
        <p:nvCxnSpPr>
          <p:cNvPr id="151" name="Google Shape;151;p9"/>
          <p:cNvCxnSpPr>
            <a:stCxn id="142" idx="0"/>
            <a:endCxn id="146" idx="2"/>
          </p:cNvCxnSpPr>
          <p:nvPr/>
        </p:nvCxnSpPr>
        <p:spPr>
          <a:xfrm rot="10800000" flipH="1">
            <a:off x="5918622" y="4992499"/>
            <a:ext cx="2381400" cy="482700"/>
          </a:xfrm>
          <a:prstGeom prst="straightConnector1">
            <a:avLst/>
          </a:prstGeom>
          <a:noFill/>
          <a:ln w="19050" cap="flat" cmpd="sng">
            <a:solidFill>
              <a:srgbClr val="4A7DBA"/>
            </a:solidFill>
            <a:prstDash val="solid"/>
            <a:round/>
            <a:headEnd type="none" w="sm" len="sm"/>
            <a:tailEnd type="none" w="sm" len="sm"/>
          </a:ln>
        </p:spPr>
      </p:cxnSp>
      <p:cxnSp>
        <p:nvCxnSpPr>
          <p:cNvPr id="152" name="Google Shape;152;p9"/>
          <p:cNvCxnSpPr>
            <a:stCxn id="144" idx="0"/>
            <a:endCxn id="146" idx="2"/>
          </p:cNvCxnSpPr>
          <p:nvPr/>
        </p:nvCxnSpPr>
        <p:spPr>
          <a:xfrm rot="10800000" flipH="1">
            <a:off x="8043406" y="4992497"/>
            <a:ext cx="256500" cy="482700"/>
          </a:xfrm>
          <a:prstGeom prst="straightConnector1">
            <a:avLst/>
          </a:prstGeom>
          <a:noFill/>
          <a:ln w="19050" cap="flat" cmpd="sng">
            <a:solidFill>
              <a:srgbClr val="4A7DBA"/>
            </a:solidFill>
            <a:prstDash val="solid"/>
            <a:round/>
            <a:headEnd type="none" w="sm" len="sm"/>
            <a:tailEnd type="none" w="sm" len="sm"/>
          </a:ln>
        </p:spPr>
      </p:cxnSp>
      <p:cxnSp>
        <p:nvCxnSpPr>
          <p:cNvPr id="153" name="Google Shape;153;p9"/>
          <p:cNvCxnSpPr>
            <a:stCxn id="145" idx="0"/>
            <a:endCxn id="146" idx="2"/>
          </p:cNvCxnSpPr>
          <p:nvPr/>
        </p:nvCxnSpPr>
        <p:spPr>
          <a:xfrm rot="10800000">
            <a:off x="8299998" y="4992496"/>
            <a:ext cx="805800" cy="482700"/>
          </a:xfrm>
          <a:prstGeom prst="straightConnector1">
            <a:avLst/>
          </a:prstGeom>
          <a:noFill/>
          <a:ln w="19050" cap="flat" cmpd="sng">
            <a:solidFill>
              <a:srgbClr val="4A7DBA"/>
            </a:solidFill>
            <a:prstDash val="solid"/>
            <a:round/>
            <a:headEnd type="none" w="sm" len="sm"/>
            <a:tailEnd type="none" w="sm" len="sm"/>
          </a:ln>
        </p:spPr>
      </p:cxnSp>
      <p:sp>
        <p:nvSpPr>
          <p:cNvPr id="154" name="Google Shape;154;p9"/>
          <p:cNvSpPr txBox="1"/>
          <p:nvPr/>
        </p:nvSpPr>
        <p:spPr>
          <a:xfrm>
            <a:off x="2480293" y="4600896"/>
            <a:ext cx="1699353" cy="307777"/>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400" b="1">
                <a:solidFill>
                  <a:schemeClr val="dk1"/>
                </a:solidFill>
                <a:latin typeface="Calibri"/>
                <a:ea typeface="Calibri"/>
                <a:cs typeface="Calibri"/>
                <a:sym typeface="Calibri"/>
              </a:rPr>
              <a:t>Services</a:t>
            </a:r>
            <a:endParaRPr sz="1400">
              <a:solidFill>
                <a:schemeClr val="dk1"/>
              </a:solidFill>
              <a:latin typeface="Calibri"/>
              <a:ea typeface="Calibri"/>
              <a:cs typeface="Calibri"/>
              <a:sym typeface="Calibri"/>
            </a:endParaRPr>
          </a:p>
        </p:txBody>
      </p:sp>
      <p:sp>
        <p:nvSpPr>
          <p:cNvPr id="155" name="Google Shape;155;p9"/>
          <p:cNvSpPr txBox="1"/>
          <p:nvPr/>
        </p:nvSpPr>
        <p:spPr>
          <a:xfrm>
            <a:off x="2478510" y="5547386"/>
            <a:ext cx="1699353" cy="307777"/>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400" b="1">
                <a:solidFill>
                  <a:schemeClr val="dk1"/>
                </a:solidFill>
                <a:latin typeface="Calibri"/>
                <a:ea typeface="Calibri"/>
                <a:cs typeface="Calibri"/>
                <a:sym typeface="Calibri"/>
              </a:rPr>
              <a:t>Service components</a:t>
            </a:r>
            <a:endParaRPr sz="1400">
              <a:solidFill>
                <a:schemeClr val="dk1"/>
              </a:solidFill>
              <a:latin typeface="Calibri"/>
              <a:ea typeface="Calibri"/>
              <a:cs typeface="Calibri"/>
              <a:sym typeface="Calibri"/>
            </a:endParaRPr>
          </a:p>
        </p:txBody>
      </p:sp>
    </p:spTree>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Shape 1653"/>
        <p:cNvGrpSpPr/>
        <p:nvPr/>
      </p:nvGrpSpPr>
      <p:grpSpPr>
        <a:xfrm>
          <a:off x="0" y="0"/>
          <a:ext cx="0" cy="0"/>
          <a:chOff x="0" y="0"/>
          <a:chExt cx="0" cy="0"/>
        </a:xfrm>
      </p:grpSpPr>
      <p:sp>
        <p:nvSpPr>
          <p:cNvPr id="1654" name="Google Shape;1654;p130"/>
          <p:cNvSpPr txBox="1">
            <a:spLocks noGrp="1"/>
          </p:cNvSpPr>
          <p:nvPr>
            <p:ph type="title"/>
          </p:nvPr>
        </p:nvSpPr>
        <p:spPr>
          <a:xfrm>
            <a:off x="609601" y="274641"/>
            <a:ext cx="9058101" cy="1047859"/>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205595"/>
              </a:buClr>
              <a:buSzPts val="3200"/>
              <a:buFont typeface="Calibri"/>
              <a:buNone/>
            </a:pPr>
            <a:r>
              <a:rPr lang="en-US">
                <a:latin typeface="Calibri" panose="020F0502020204030204" pitchFamily="34" charset="0"/>
                <a:ea typeface="Calibri" panose="020F0502020204030204" pitchFamily="34" charset="0"/>
                <a:cs typeface="Calibri" panose="020F0502020204030204" pitchFamily="34" charset="0"/>
              </a:rPr>
              <a:t>ISM: Activities</a:t>
            </a:r>
            <a:r>
              <a:rPr lang="en-US" sz="3200">
                <a:solidFill>
                  <a:srgbClr val="7F7F7F"/>
                </a:solidFill>
                <a:latin typeface="Calibri" panose="020F0502020204030204" pitchFamily="34" charset="0"/>
                <a:ea typeface="Calibri" panose="020F0502020204030204" pitchFamily="34" charset="0"/>
                <a:cs typeface="Calibri" panose="020F0502020204030204" pitchFamily="34" charset="0"/>
              </a:rPr>
              <a:t> </a:t>
            </a:r>
            <a:r>
              <a:rPr lang="en-US" sz="2000">
                <a:solidFill>
                  <a:srgbClr val="7F7F7F"/>
                </a:solidFill>
                <a:latin typeface="Calibri" panose="020F0502020204030204" pitchFamily="34" charset="0"/>
                <a:ea typeface="Calibri" panose="020F0502020204030204" pitchFamily="34" charset="0"/>
                <a:cs typeface="Calibri" panose="020F0502020204030204" pitchFamily="34" charset="0"/>
              </a:rPr>
              <a:t>according to </a:t>
            </a:r>
            <a:r>
              <a:rPr lang="en-US" sz="2000" b="1">
                <a:solidFill>
                  <a:srgbClr val="7F7F7F"/>
                </a:solidFill>
                <a:latin typeface="Calibri" panose="020F0502020204030204" pitchFamily="34" charset="0"/>
                <a:ea typeface="Calibri" panose="020F0502020204030204" pitchFamily="34" charset="0"/>
                <a:cs typeface="Calibri" panose="020F0502020204030204" pitchFamily="34" charset="0"/>
              </a:rPr>
              <a:t>FitSM-2</a:t>
            </a:r>
            <a:endParaRPr>
              <a:latin typeface="Calibri" panose="020F0502020204030204" pitchFamily="34" charset="0"/>
              <a:ea typeface="Calibri" panose="020F0502020204030204" pitchFamily="34" charset="0"/>
              <a:cs typeface="Calibri" panose="020F0502020204030204" pitchFamily="34" charset="0"/>
            </a:endParaRPr>
          </a:p>
        </p:txBody>
      </p:sp>
      <p:grpSp>
        <p:nvGrpSpPr>
          <p:cNvPr id="1655" name="Google Shape;1655;p130"/>
          <p:cNvGrpSpPr/>
          <p:nvPr/>
        </p:nvGrpSpPr>
        <p:grpSpPr>
          <a:xfrm>
            <a:off x="609600" y="1778867"/>
            <a:ext cx="10972800" cy="4461480"/>
            <a:chOff x="0" y="82269"/>
            <a:chExt cx="10972800" cy="4461480"/>
          </a:xfrm>
        </p:grpSpPr>
        <p:sp>
          <p:nvSpPr>
            <p:cNvPr id="1656" name="Google Shape;1656;p130"/>
            <p:cNvSpPr/>
            <p:nvPr/>
          </p:nvSpPr>
          <p:spPr>
            <a:xfrm>
              <a:off x="0" y="347949"/>
              <a:ext cx="10972800" cy="4195800"/>
            </a:xfrm>
            <a:prstGeom prst="rect">
              <a:avLst/>
            </a:prstGeom>
            <a:solidFill>
              <a:schemeClr val="lt1">
                <a:alpha val="89803"/>
              </a:schemeClr>
            </a:solidFill>
            <a:ln w="254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Wingdings" panose="05000000000000000000" pitchFamily="2" charset="2"/>
              </a:endParaRPr>
            </a:p>
          </p:txBody>
        </p:sp>
        <p:sp>
          <p:nvSpPr>
            <p:cNvPr id="1657" name="Google Shape;1657;p130"/>
            <p:cNvSpPr txBox="1"/>
            <p:nvPr/>
          </p:nvSpPr>
          <p:spPr>
            <a:xfrm>
              <a:off x="0" y="347949"/>
              <a:ext cx="10972800" cy="4195800"/>
            </a:xfrm>
            <a:prstGeom prst="rect">
              <a:avLst/>
            </a:prstGeom>
            <a:noFill/>
            <a:ln>
              <a:noFill/>
            </a:ln>
          </p:spPr>
          <p:txBody>
            <a:bodyPr spcFirstLastPara="1" wrap="square" lIns="851600" tIns="374900" rIns="851600" bIns="128000" anchor="t" anchorCtr="0">
              <a:noAutofit/>
            </a:bodyPr>
            <a:lstStyle/>
            <a:p>
              <a:pPr marL="171450" marR="0" lvl="1" indent="-171450" algn="l" rtl="0">
                <a:lnSpc>
                  <a:spcPct val="90000"/>
                </a:lnSpc>
                <a:spcBef>
                  <a:spcPts val="0"/>
                </a:spcBef>
                <a:spcAft>
                  <a:spcPts val="0"/>
                </a:spcAft>
                <a:buClr>
                  <a:schemeClr val="dk1"/>
                </a:buClr>
                <a:buSzPts val="1800"/>
                <a:buFont typeface="Calibri"/>
                <a:buChar char="•"/>
              </a:pPr>
              <a:r>
                <a:rPr lang="en-US" sz="1800" b="0" i="0" u="none" strike="noStrike" cap="none" dirty="0">
                  <a:solidFill>
                    <a:schemeClr val="dk1"/>
                  </a:solidFill>
                  <a:latin typeface="Calibri"/>
                  <a:ea typeface="Calibri"/>
                  <a:cs typeface="Calibri"/>
                  <a:sym typeface="Calibri"/>
                </a:rPr>
                <a:t>Define a scheme to classify information assets according to their sensitivity / criticality.</a:t>
              </a:r>
              <a:endParaRPr sz="1800" b="0" i="0" u="none" strike="noStrike" cap="none" dirty="0">
                <a:solidFill>
                  <a:schemeClr val="dk1"/>
                </a:solidFill>
                <a:latin typeface="Calibri"/>
                <a:ea typeface="Calibri"/>
                <a:cs typeface="Calibri"/>
                <a:sym typeface="Calibri"/>
              </a:endParaRPr>
            </a:p>
            <a:p>
              <a:pPr marL="171450" marR="0" lvl="1" indent="-171450" algn="l" rtl="0">
                <a:lnSpc>
                  <a:spcPct val="90000"/>
                </a:lnSpc>
                <a:spcBef>
                  <a:spcPts val="270"/>
                </a:spcBef>
                <a:spcAft>
                  <a:spcPts val="0"/>
                </a:spcAft>
                <a:buClr>
                  <a:schemeClr val="dk1"/>
                </a:buClr>
                <a:buSzPts val="1800"/>
                <a:buFont typeface="Calibri"/>
                <a:buChar char="•"/>
              </a:pPr>
              <a:r>
                <a:rPr lang="en-US" sz="1800" b="0" i="0" u="none" strike="noStrike" cap="none" dirty="0">
                  <a:solidFill>
                    <a:schemeClr val="dk1"/>
                  </a:solidFill>
                  <a:latin typeface="Calibri"/>
                  <a:ea typeface="Calibri"/>
                  <a:cs typeface="Calibri"/>
                  <a:sym typeface="Calibri"/>
                </a:rPr>
                <a:t>Define a way to document an inventory of (information) assets.</a:t>
              </a:r>
              <a:endParaRPr sz="1800" b="0" i="0" u="none" strike="noStrike" cap="none" dirty="0">
                <a:solidFill>
                  <a:schemeClr val="dk1"/>
                </a:solidFill>
                <a:latin typeface="Calibri"/>
                <a:ea typeface="Calibri"/>
                <a:cs typeface="Calibri"/>
                <a:sym typeface="Calibri"/>
              </a:endParaRPr>
            </a:p>
            <a:p>
              <a:pPr marL="171450" marR="0" lvl="1" indent="-171450" algn="l" rtl="0">
                <a:lnSpc>
                  <a:spcPct val="90000"/>
                </a:lnSpc>
                <a:spcBef>
                  <a:spcPts val="270"/>
                </a:spcBef>
                <a:spcAft>
                  <a:spcPts val="0"/>
                </a:spcAft>
                <a:buClr>
                  <a:schemeClr val="dk1"/>
                </a:buClr>
                <a:buSzPts val="1800"/>
                <a:buFont typeface="Calibri"/>
                <a:buChar char="•"/>
              </a:pPr>
              <a:r>
                <a:rPr lang="en-US" sz="1800" b="0" i="0" u="none" strike="noStrike" cap="none" dirty="0">
                  <a:solidFill>
                    <a:schemeClr val="dk1"/>
                  </a:solidFill>
                  <a:latin typeface="Calibri"/>
                  <a:ea typeface="Calibri"/>
                  <a:cs typeface="Calibri"/>
                  <a:sym typeface="Calibri"/>
                </a:rPr>
                <a:t>Identify, describe and classify the most important information assets.</a:t>
              </a:r>
              <a:endParaRPr sz="1800" b="0" i="0" u="none" strike="noStrike" cap="none" dirty="0">
                <a:solidFill>
                  <a:schemeClr val="dk1"/>
                </a:solidFill>
                <a:latin typeface="Calibri"/>
                <a:ea typeface="Calibri"/>
                <a:cs typeface="Calibri"/>
                <a:sym typeface="Calibri"/>
              </a:endParaRPr>
            </a:p>
            <a:p>
              <a:pPr marL="171450" marR="0" lvl="1" indent="-171450" algn="l" rtl="0">
                <a:lnSpc>
                  <a:spcPct val="90000"/>
                </a:lnSpc>
                <a:spcBef>
                  <a:spcPts val="270"/>
                </a:spcBef>
                <a:spcAft>
                  <a:spcPts val="0"/>
                </a:spcAft>
                <a:buClr>
                  <a:schemeClr val="dk1"/>
                </a:buClr>
                <a:buSzPts val="1800"/>
                <a:buFont typeface="Calibri"/>
                <a:buChar char="•"/>
              </a:pPr>
              <a:r>
                <a:rPr lang="en-US" sz="1800" b="0" i="0" u="none" strike="noStrike" cap="none" dirty="0">
                  <a:solidFill>
                    <a:schemeClr val="dk1"/>
                  </a:solidFill>
                  <a:latin typeface="Calibri"/>
                  <a:ea typeface="Calibri"/>
                  <a:cs typeface="Calibri"/>
                  <a:sym typeface="Calibri"/>
                </a:rPr>
                <a:t>Identify the most important links between service components such as information-processing systems / facilities and the information assets identified before.</a:t>
              </a:r>
              <a:endParaRPr sz="1800" b="0" i="0" u="none" strike="noStrike" cap="none" dirty="0">
                <a:solidFill>
                  <a:schemeClr val="dk1"/>
                </a:solidFill>
                <a:latin typeface="Calibri"/>
                <a:ea typeface="Calibri"/>
                <a:cs typeface="Calibri"/>
                <a:sym typeface="Calibri"/>
              </a:endParaRPr>
            </a:p>
            <a:p>
              <a:pPr marL="171450" marR="0" lvl="1" indent="-171450" algn="l" rtl="0">
                <a:lnSpc>
                  <a:spcPct val="90000"/>
                </a:lnSpc>
                <a:spcBef>
                  <a:spcPts val="270"/>
                </a:spcBef>
                <a:spcAft>
                  <a:spcPts val="0"/>
                </a:spcAft>
                <a:buClr>
                  <a:schemeClr val="dk1"/>
                </a:buClr>
                <a:buSzPts val="1800"/>
                <a:buFont typeface="Calibri"/>
                <a:buChar char="•"/>
              </a:pPr>
              <a:r>
                <a:rPr lang="en-US" sz="1800" b="0" i="0" u="none" strike="noStrike" cap="none" dirty="0">
                  <a:solidFill>
                    <a:schemeClr val="dk1"/>
                  </a:solidFill>
                  <a:latin typeface="Calibri"/>
                  <a:ea typeface="Calibri"/>
                  <a:cs typeface="Calibri"/>
                  <a:sym typeface="Calibri"/>
                </a:rPr>
                <a:t>Define a method / scheme to identify and assess information security risks.</a:t>
              </a:r>
              <a:endParaRPr sz="1800" b="0" i="0" u="none" strike="noStrike" cap="none" dirty="0">
                <a:solidFill>
                  <a:schemeClr val="dk1"/>
                </a:solidFill>
                <a:latin typeface="Calibri"/>
                <a:ea typeface="Calibri"/>
                <a:cs typeface="Calibri"/>
                <a:sym typeface="Calibri"/>
              </a:endParaRPr>
            </a:p>
            <a:p>
              <a:pPr marL="171450" marR="0" lvl="1" indent="-171450" algn="l" rtl="0">
                <a:lnSpc>
                  <a:spcPct val="90000"/>
                </a:lnSpc>
                <a:spcBef>
                  <a:spcPts val="270"/>
                </a:spcBef>
                <a:spcAft>
                  <a:spcPts val="0"/>
                </a:spcAft>
                <a:buClr>
                  <a:schemeClr val="dk1"/>
                </a:buClr>
                <a:buSzPts val="1800"/>
                <a:buFont typeface="Calibri"/>
                <a:buChar char="•"/>
              </a:pPr>
              <a:r>
                <a:rPr lang="en-US" sz="1800" b="0" i="0" u="none" strike="noStrike" cap="none" dirty="0">
                  <a:solidFill>
                    <a:schemeClr val="dk1"/>
                  </a:solidFill>
                  <a:latin typeface="Calibri"/>
                  <a:ea typeface="Calibri"/>
                  <a:cs typeface="Calibri"/>
                  <a:sym typeface="Calibri"/>
                </a:rPr>
                <a:t>Perform an initial risk assessment, based on the identified assets, and focused on the most significant information security risks.</a:t>
              </a:r>
              <a:endParaRPr sz="1800" b="0" i="0" u="none" strike="noStrike" cap="none" dirty="0">
                <a:solidFill>
                  <a:schemeClr val="dk1"/>
                </a:solidFill>
                <a:latin typeface="Calibri"/>
                <a:ea typeface="Calibri"/>
                <a:cs typeface="Calibri"/>
                <a:sym typeface="Calibri"/>
              </a:endParaRPr>
            </a:p>
            <a:p>
              <a:pPr marL="171450" marR="0" lvl="1" indent="-171450" algn="l" rtl="0">
                <a:lnSpc>
                  <a:spcPct val="90000"/>
                </a:lnSpc>
                <a:spcBef>
                  <a:spcPts val="270"/>
                </a:spcBef>
                <a:spcAft>
                  <a:spcPts val="0"/>
                </a:spcAft>
                <a:buClr>
                  <a:schemeClr val="dk1"/>
                </a:buClr>
                <a:buSzPts val="1800"/>
                <a:buFont typeface="Calibri"/>
                <a:buChar char="•"/>
              </a:pPr>
              <a:r>
                <a:rPr lang="en-US" sz="1800" b="0" i="0" u="none" strike="noStrike" cap="none" dirty="0">
                  <a:solidFill>
                    <a:schemeClr val="dk1"/>
                  </a:solidFill>
                  <a:latin typeface="Calibri"/>
                  <a:ea typeface="Calibri"/>
                  <a:cs typeface="Calibri"/>
                  <a:sym typeface="Calibri"/>
                </a:rPr>
                <a:t>Define clear information security policies as a basis for effective information security governance.</a:t>
              </a:r>
              <a:endParaRPr sz="1800" b="0" i="0" u="none" strike="noStrike" cap="none" dirty="0">
                <a:solidFill>
                  <a:schemeClr val="dk1"/>
                </a:solidFill>
                <a:latin typeface="Calibri"/>
                <a:ea typeface="Calibri"/>
                <a:cs typeface="Calibri"/>
                <a:sym typeface="Calibri"/>
              </a:endParaRPr>
            </a:p>
            <a:p>
              <a:pPr marL="171450" marR="0" lvl="1" indent="-171450" algn="l" rtl="0">
                <a:lnSpc>
                  <a:spcPct val="90000"/>
                </a:lnSpc>
                <a:spcBef>
                  <a:spcPts val="270"/>
                </a:spcBef>
                <a:spcAft>
                  <a:spcPts val="0"/>
                </a:spcAft>
                <a:buClr>
                  <a:schemeClr val="dk1"/>
                </a:buClr>
                <a:buSzPts val="1800"/>
                <a:buFont typeface="Calibri"/>
                <a:buChar char="•"/>
              </a:pPr>
              <a:r>
                <a:rPr lang="en-US" sz="1800" b="0" i="0" u="none" strike="noStrike" cap="none" dirty="0">
                  <a:solidFill>
                    <a:schemeClr val="dk1"/>
                  </a:solidFill>
                  <a:latin typeface="Calibri"/>
                  <a:ea typeface="Calibri"/>
                  <a:cs typeface="Calibri"/>
                  <a:sym typeface="Calibri"/>
                </a:rPr>
                <a:t>Define a way to document information security controls and to monitor their status and progress of implementation.</a:t>
              </a:r>
              <a:endParaRPr sz="1800" b="0" i="0" u="none" strike="noStrike" cap="none" dirty="0">
                <a:solidFill>
                  <a:schemeClr val="dk1"/>
                </a:solidFill>
                <a:latin typeface="Calibri"/>
                <a:ea typeface="Calibri"/>
                <a:cs typeface="Calibri"/>
                <a:sym typeface="Calibri"/>
              </a:endParaRPr>
            </a:p>
            <a:p>
              <a:pPr marL="171450" marR="0" lvl="1" indent="-171450" algn="l" rtl="0">
                <a:lnSpc>
                  <a:spcPct val="90000"/>
                </a:lnSpc>
                <a:spcBef>
                  <a:spcPts val="270"/>
                </a:spcBef>
                <a:spcAft>
                  <a:spcPts val="0"/>
                </a:spcAft>
                <a:buClr>
                  <a:schemeClr val="dk1"/>
                </a:buClr>
                <a:buSzPts val="1800"/>
                <a:buFont typeface="Calibri"/>
                <a:buChar char="•"/>
              </a:pPr>
              <a:r>
                <a:rPr lang="en-US" sz="1800" b="0" i="0" u="none" strike="noStrike" cap="none" dirty="0">
                  <a:solidFill>
                    <a:schemeClr val="dk1"/>
                  </a:solidFill>
                  <a:latin typeface="Calibri"/>
                  <a:ea typeface="Calibri"/>
                  <a:cs typeface="Calibri"/>
                  <a:sym typeface="Calibri"/>
                </a:rPr>
                <a:t>Identify and document the most important technical, physical and </a:t>
              </a:r>
              <a:r>
                <a:rPr lang="en-US" sz="1800" b="0" i="0" u="none" strike="noStrike" cap="none" dirty="0" err="1">
                  <a:solidFill>
                    <a:schemeClr val="dk1"/>
                  </a:solidFill>
                  <a:latin typeface="Calibri"/>
                  <a:ea typeface="Calibri"/>
                  <a:cs typeface="Calibri"/>
                  <a:sym typeface="Calibri"/>
                </a:rPr>
                <a:t>organisational</a:t>
              </a:r>
              <a:r>
                <a:rPr lang="en-US" sz="1800" b="0" i="0" u="none" strike="noStrike" cap="none" dirty="0">
                  <a:solidFill>
                    <a:schemeClr val="dk1"/>
                  </a:solidFill>
                  <a:latin typeface="Calibri"/>
                  <a:ea typeface="Calibri"/>
                  <a:cs typeface="Calibri"/>
                  <a:sym typeface="Calibri"/>
                </a:rPr>
                <a:t> information security controls in place.</a:t>
              </a:r>
              <a:endParaRPr sz="1800" b="0" i="0" u="none" strike="noStrike" cap="none" dirty="0">
                <a:solidFill>
                  <a:schemeClr val="dk1"/>
                </a:solidFill>
                <a:latin typeface="Calibri"/>
                <a:ea typeface="Calibri"/>
                <a:cs typeface="Calibri"/>
                <a:sym typeface="Calibri"/>
              </a:endParaRPr>
            </a:p>
          </p:txBody>
        </p:sp>
        <p:sp>
          <p:nvSpPr>
            <p:cNvPr id="1658" name="Google Shape;1658;p130"/>
            <p:cNvSpPr/>
            <p:nvPr/>
          </p:nvSpPr>
          <p:spPr>
            <a:xfrm>
              <a:off x="548640" y="82269"/>
              <a:ext cx="7680960" cy="531360"/>
            </a:xfrm>
            <a:prstGeom prst="roundRect">
              <a:avLst>
                <a:gd name="adj" fmla="val 16667"/>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Wingdings" panose="05000000000000000000" pitchFamily="2" charset="2"/>
              </a:endParaRPr>
            </a:p>
          </p:txBody>
        </p:sp>
        <p:sp>
          <p:nvSpPr>
            <p:cNvPr id="1659" name="Google Shape;1659;p130"/>
            <p:cNvSpPr txBox="1"/>
            <p:nvPr/>
          </p:nvSpPr>
          <p:spPr>
            <a:xfrm>
              <a:off x="574579" y="108208"/>
              <a:ext cx="7629082" cy="479482"/>
            </a:xfrm>
            <a:prstGeom prst="rect">
              <a:avLst/>
            </a:prstGeom>
            <a:noFill/>
            <a:ln>
              <a:noFill/>
            </a:ln>
          </p:spPr>
          <p:txBody>
            <a:bodyPr spcFirstLastPara="1" wrap="square" lIns="290300" tIns="0" rIns="290300" bIns="0" anchor="ctr" anchorCtr="0">
              <a:noAutofit/>
            </a:bodyPr>
            <a:lstStyle/>
            <a:p>
              <a:pPr marL="0" marR="0" lvl="0" indent="0" algn="l" rtl="0">
                <a:lnSpc>
                  <a:spcPct val="90000"/>
                </a:lnSpc>
                <a:spcBef>
                  <a:spcPts val="0"/>
                </a:spcBef>
                <a:spcAft>
                  <a:spcPts val="0"/>
                </a:spcAft>
                <a:buClr>
                  <a:schemeClr val="lt1"/>
                </a:buClr>
                <a:buSzPts val="1800"/>
                <a:buFont typeface="Calibri"/>
                <a:buNone/>
              </a:pPr>
              <a:r>
                <a:rPr lang="en-US" sz="1800">
                  <a:solidFill>
                    <a:schemeClr val="lt1"/>
                  </a:solidFill>
                  <a:latin typeface="Calibri"/>
                  <a:ea typeface="Calibri"/>
                  <a:cs typeface="Calibri"/>
                  <a:sym typeface="Calibri"/>
                </a:rPr>
                <a:t>Initial process setup</a:t>
              </a:r>
              <a:endParaRPr sz="1800">
                <a:solidFill>
                  <a:schemeClr val="lt1"/>
                </a:solidFill>
                <a:latin typeface="Calibri"/>
                <a:ea typeface="Calibri"/>
                <a:cs typeface="Calibri"/>
                <a:sym typeface="Calibri"/>
              </a:endParaRPr>
            </a:p>
          </p:txBody>
        </p:sp>
      </p:grpSp>
      <p:sp>
        <p:nvSpPr>
          <p:cNvPr id="1660" name="Google Shape;1660;p130"/>
          <p:cNvSpPr txBox="1">
            <a:spLocks noGrp="1"/>
          </p:cNvSpPr>
          <p:nvPr>
            <p:ph type="sldNum" idx="12"/>
          </p:nvPr>
        </p:nvSpPr>
        <p:spPr>
          <a:xfrm>
            <a:off x="8737600" y="643052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140</a:t>
            </a:fld>
            <a:endParaRPr/>
          </a:p>
        </p:txBody>
      </p:sp>
    </p:spTree>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Shape 1664"/>
        <p:cNvGrpSpPr/>
        <p:nvPr/>
      </p:nvGrpSpPr>
      <p:grpSpPr>
        <a:xfrm>
          <a:off x="0" y="0"/>
          <a:ext cx="0" cy="0"/>
          <a:chOff x="0" y="0"/>
          <a:chExt cx="0" cy="0"/>
        </a:xfrm>
      </p:grpSpPr>
      <p:sp>
        <p:nvSpPr>
          <p:cNvPr id="1665" name="Google Shape;1665;p131"/>
          <p:cNvSpPr txBox="1">
            <a:spLocks noGrp="1"/>
          </p:cNvSpPr>
          <p:nvPr>
            <p:ph type="title"/>
          </p:nvPr>
        </p:nvSpPr>
        <p:spPr>
          <a:xfrm>
            <a:off x="609601" y="274641"/>
            <a:ext cx="9058101" cy="1047859"/>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205595"/>
              </a:buClr>
              <a:buSzPts val="3200"/>
              <a:buFont typeface="Calibri"/>
              <a:buNone/>
            </a:pPr>
            <a:r>
              <a:rPr lang="en-US">
                <a:latin typeface="Calibri" panose="020F0502020204030204" pitchFamily="34" charset="0"/>
                <a:ea typeface="Calibri" panose="020F0502020204030204" pitchFamily="34" charset="0"/>
                <a:cs typeface="Calibri" panose="020F0502020204030204" pitchFamily="34" charset="0"/>
              </a:rPr>
              <a:t>ISM: Inputs and outputs</a:t>
            </a:r>
            <a:r>
              <a:rPr lang="en-US" sz="3200">
                <a:solidFill>
                  <a:srgbClr val="7F7F7F"/>
                </a:solidFill>
                <a:latin typeface="Calibri" panose="020F0502020204030204" pitchFamily="34" charset="0"/>
                <a:ea typeface="Calibri" panose="020F0502020204030204" pitchFamily="34" charset="0"/>
                <a:cs typeface="Calibri" panose="020F0502020204030204" pitchFamily="34" charset="0"/>
              </a:rPr>
              <a:t> </a:t>
            </a:r>
            <a:r>
              <a:rPr lang="en-US" sz="2000">
                <a:solidFill>
                  <a:srgbClr val="7F7F7F"/>
                </a:solidFill>
                <a:latin typeface="Calibri" panose="020F0502020204030204" pitchFamily="34" charset="0"/>
                <a:ea typeface="Calibri" panose="020F0502020204030204" pitchFamily="34" charset="0"/>
                <a:cs typeface="Calibri" panose="020F0502020204030204" pitchFamily="34" charset="0"/>
              </a:rPr>
              <a:t>according to </a:t>
            </a:r>
            <a:r>
              <a:rPr lang="en-US" sz="2000" b="1">
                <a:solidFill>
                  <a:srgbClr val="7F7F7F"/>
                </a:solidFill>
                <a:latin typeface="Calibri" panose="020F0502020204030204" pitchFamily="34" charset="0"/>
                <a:ea typeface="Calibri" panose="020F0502020204030204" pitchFamily="34" charset="0"/>
                <a:cs typeface="Calibri" panose="020F0502020204030204" pitchFamily="34" charset="0"/>
              </a:rPr>
              <a:t>FitSM-2</a:t>
            </a:r>
            <a:endParaRPr>
              <a:latin typeface="Calibri" panose="020F0502020204030204" pitchFamily="34" charset="0"/>
              <a:ea typeface="Calibri" panose="020F0502020204030204" pitchFamily="34" charset="0"/>
              <a:cs typeface="Calibri" panose="020F0502020204030204" pitchFamily="34" charset="0"/>
            </a:endParaRPr>
          </a:p>
        </p:txBody>
      </p:sp>
      <p:grpSp>
        <p:nvGrpSpPr>
          <p:cNvPr id="1666" name="Google Shape;1666;p131"/>
          <p:cNvGrpSpPr/>
          <p:nvPr/>
        </p:nvGrpSpPr>
        <p:grpSpPr>
          <a:xfrm>
            <a:off x="1981200" y="2008538"/>
            <a:ext cx="8229600" cy="4002139"/>
            <a:chOff x="0" y="311939"/>
            <a:chExt cx="8229600" cy="4002139"/>
          </a:xfrm>
        </p:grpSpPr>
        <p:sp>
          <p:nvSpPr>
            <p:cNvPr id="1667" name="Google Shape;1667;p131"/>
            <p:cNvSpPr/>
            <p:nvPr/>
          </p:nvSpPr>
          <p:spPr>
            <a:xfrm>
              <a:off x="0" y="311939"/>
              <a:ext cx="8229600" cy="1198640"/>
            </a:xfrm>
            <a:prstGeom prst="rightArrow">
              <a:avLst>
                <a:gd name="adj1" fmla="val 50000"/>
                <a:gd name="adj2" fmla="val 5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Wingdings" panose="05000000000000000000" pitchFamily="2" charset="2"/>
              </a:endParaRPr>
            </a:p>
          </p:txBody>
        </p:sp>
        <p:sp>
          <p:nvSpPr>
            <p:cNvPr id="1668" name="Google Shape;1668;p131"/>
            <p:cNvSpPr txBox="1"/>
            <p:nvPr/>
          </p:nvSpPr>
          <p:spPr>
            <a:xfrm>
              <a:off x="0" y="611599"/>
              <a:ext cx="7929940" cy="599320"/>
            </a:xfrm>
            <a:prstGeom prst="rect">
              <a:avLst/>
            </a:prstGeom>
            <a:noFill/>
            <a:ln>
              <a:noFill/>
            </a:ln>
          </p:spPr>
          <p:txBody>
            <a:bodyPr spcFirstLastPara="1" wrap="square" lIns="87625" tIns="87625" rIns="254000" bIns="190275" anchor="ctr" anchorCtr="0">
              <a:noAutofit/>
            </a:bodyPr>
            <a:lstStyle/>
            <a:p>
              <a:pPr marL="0" marR="0" lvl="0" indent="0" algn="l" rtl="0">
                <a:lnSpc>
                  <a:spcPct val="90000"/>
                </a:lnSpc>
                <a:spcBef>
                  <a:spcPts val="0"/>
                </a:spcBef>
                <a:spcAft>
                  <a:spcPts val="0"/>
                </a:spcAft>
                <a:buClr>
                  <a:schemeClr val="lt1"/>
                </a:buClr>
                <a:buSzPts val="2300"/>
                <a:buFont typeface="Calibri"/>
                <a:buNone/>
              </a:pPr>
              <a:r>
                <a:rPr lang="en-US" sz="2300">
                  <a:solidFill>
                    <a:schemeClr val="lt1"/>
                  </a:solidFill>
                  <a:latin typeface="Calibri"/>
                  <a:ea typeface="Calibri"/>
                  <a:cs typeface="Calibri"/>
                  <a:sym typeface="Calibri"/>
                </a:rPr>
                <a:t>Inputs</a:t>
              </a:r>
              <a:endParaRPr sz="2300">
                <a:solidFill>
                  <a:schemeClr val="lt1"/>
                </a:solidFill>
                <a:latin typeface="Calibri"/>
                <a:ea typeface="Calibri"/>
                <a:cs typeface="Calibri"/>
                <a:sym typeface="Calibri"/>
              </a:endParaRPr>
            </a:p>
          </p:txBody>
        </p:sp>
        <p:sp>
          <p:nvSpPr>
            <p:cNvPr id="1669" name="Google Shape;1669;p131"/>
            <p:cNvSpPr/>
            <p:nvPr/>
          </p:nvSpPr>
          <p:spPr>
            <a:xfrm>
              <a:off x="0" y="1239235"/>
              <a:ext cx="3802075" cy="2675430"/>
            </a:xfrm>
            <a:prstGeom prst="rect">
              <a:avLst/>
            </a:prstGeom>
            <a:solidFill>
              <a:schemeClr val="lt1"/>
            </a:solidFill>
            <a:ln w="254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Wingdings" panose="05000000000000000000" pitchFamily="2" charset="2"/>
              </a:endParaRPr>
            </a:p>
          </p:txBody>
        </p:sp>
        <p:sp>
          <p:nvSpPr>
            <p:cNvPr id="1670" name="Google Shape;1670;p131"/>
            <p:cNvSpPr txBox="1"/>
            <p:nvPr/>
          </p:nvSpPr>
          <p:spPr>
            <a:xfrm>
              <a:off x="0" y="1239235"/>
              <a:ext cx="3802075" cy="2675430"/>
            </a:xfrm>
            <a:prstGeom prst="rect">
              <a:avLst/>
            </a:prstGeom>
            <a:noFill/>
            <a:ln>
              <a:noFill/>
            </a:ln>
          </p:spPr>
          <p:txBody>
            <a:bodyPr spcFirstLastPara="1" wrap="square" lIns="60950" tIns="60950" rIns="60950" bIns="60950" anchor="t" anchorCtr="0">
              <a:noAutofit/>
            </a:bodyPr>
            <a:lstStyle/>
            <a:p>
              <a:pPr marL="0" marR="0" lvl="0" indent="0" algn="l" rtl="0">
                <a:lnSpc>
                  <a:spcPct val="90000"/>
                </a:lnSpc>
                <a:spcBef>
                  <a:spcPts val="0"/>
                </a:spcBef>
                <a:spcAft>
                  <a:spcPts val="0"/>
                </a:spcAft>
                <a:buClr>
                  <a:schemeClr val="dk1"/>
                </a:buClr>
                <a:buSzPts val="1600"/>
                <a:buFont typeface="Calibri"/>
                <a:buNone/>
              </a:pPr>
              <a:r>
                <a:rPr lang="en-US" sz="1600" b="0" i="0" u="none" dirty="0">
                  <a:solidFill>
                    <a:schemeClr val="dk1"/>
                  </a:solidFill>
                  <a:latin typeface="Calibri"/>
                  <a:ea typeface="Calibri"/>
                  <a:cs typeface="Calibri"/>
                  <a:sym typeface="Calibri"/>
                </a:rPr>
                <a:t>Information security requirements (from SLAs, legislation, contracts)</a:t>
              </a:r>
              <a:endParaRPr sz="1600" dirty="0">
                <a:solidFill>
                  <a:schemeClr val="dk1"/>
                </a:solidFill>
                <a:latin typeface="Calibri"/>
                <a:ea typeface="Calibri"/>
                <a:cs typeface="Calibri"/>
                <a:sym typeface="Calibri"/>
              </a:endParaRPr>
            </a:p>
            <a:p>
              <a:pPr marL="0" marR="0" lvl="0" indent="0" algn="l" rtl="0">
                <a:lnSpc>
                  <a:spcPct val="90000"/>
                </a:lnSpc>
                <a:spcBef>
                  <a:spcPts val="560"/>
                </a:spcBef>
                <a:spcAft>
                  <a:spcPts val="0"/>
                </a:spcAft>
                <a:buClr>
                  <a:schemeClr val="dk1"/>
                </a:buClr>
                <a:buSzPts val="1600"/>
                <a:buFont typeface="Arial"/>
                <a:buNone/>
              </a:pPr>
              <a:r>
                <a:rPr lang="en-US" sz="1600" b="0" i="0" u="none" dirty="0">
                  <a:solidFill>
                    <a:schemeClr val="dk1"/>
                  </a:solidFill>
                  <a:latin typeface="Calibri"/>
                  <a:ea typeface="Calibri"/>
                  <a:cs typeface="Calibri"/>
                  <a:sym typeface="Calibri"/>
                </a:rPr>
                <a:t>Relevant risk factors (information on assets, vulnerabilities, threats)</a:t>
              </a:r>
              <a:endParaRPr dirty="0">
                <a:latin typeface="Wingdings" panose="05000000000000000000" pitchFamily="2" charset="2"/>
              </a:endParaRPr>
            </a:p>
          </p:txBody>
        </p:sp>
        <p:sp>
          <p:nvSpPr>
            <p:cNvPr id="1671" name="Google Shape;1671;p131"/>
            <p:cNvSpPr/>
            <p:nvPr/>
          </p:nvSpPr>
          <p:spPr>
            <a:xfrm>
              <a:off x="3802075" y="711353"/>
              <a:ext cx="4427524" cy="1198640"/>
            </a:xfrm>
            <a:prstGeom prst="rightArrow">
              <a:avLst>
                <a:gd name="adj1" fmla="val 50000"/>
                <a:gd name="adj2" fmla="val 5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Wingdings" panose="05000000000000000000" pitchFamily="2" charset="2"/>
              </a:endParaRPr>
            </a:p>
          </p:txBody>
        </p:sp>
        <p:sp>
          <p:nvSpPr>
            <p:cNvPr id="1672" name="Google Shape;1672;p131"/>
            <p:cNvSpPr txBox="1"/>
            <p:nvPr/>
          </p:nvSpPr>
          <p:spPr>
            <a:xfrm>
              <a:off x="3802075" y="1011013"/>
              <a:ext cx="4127864" cy="599320"/>
            </a:xfrm>
            <a:prstGeom prst="rect">
              <a:avLst/>
            </a:prstGeom>
            <a:noFill/>
            <a:ln>
              <a:noFill/>
            </a:ln>
          </p:spPr>
          <p:txBody>
            <a:bodyPr spcFirstLastPara="1" wrap="square" lIns="87625" tIns="87625" rIns="254000" bIns="190275" anchor="ctr" anchorCtr="0">
              <a:noAutofit/>
            </a:bodyPr>
            <a:lstStyle/>
            <a:p>
              <a:pPr marL="0" marR="0" lvl="0" indent="0" algn="l" rtl="0">
                <a:lnSpc>
                  <a:spcPct val="90000"/>
                </a:lnSpc>
                <a:spcBef>
                  <a:spcPts val="0"/>
                </a:spcBef>
                <a:spcAft>
                  <a:spcPts val="0"/>
                </a:spcAft>
                <a:buClr>
                  <a:schemeClr val="lt1"/>
                </a:buClr>
                <a:buSzPts val="2300"/>
                <a:buFont typeface="Calibri"/>
                <a:buNone/>
              </a:pPr>
              <a:r>
                <a:rPr lang="en-US" sz="2300">
                  <a:solidFill>
                    <a:schemeClr val="lt1"/>
                  </a:solidFill>
                  <a:latin typeface="Calibri"/>
                  <a:ea typeface="Calibri"/>
                  <a:cs typeface="Calibri"/>
                  <a:sym typeface="Calibri"/>
                </a:rPr>
                <a:t>Outputs</a:t>
              </a:r>
              <a:endParaRPr sz="2300">
                <a:solidFill>
                  <a:schemeClr val="lt1"/>
                </a:solidFill>
                <a:latin typeface="Calibri"/>
                <a:ea typeface="Calibri"/>
                <a:cs typeface="Calibri"/>
                <a:sym typeface="Calibri"/>
              </a:endParaRPr>
            </a:p>
          </p:txBody>
        </p:sp>
        <p:sp>
          <p:nvSpPr>
            <p:cNvPr id="1673" name="Google Shape;1673;p131"/>
            <p:cNvSpPr/>
            <p:nvPr/>
          </p:nvSpPr>
          <p:spPr>
            <a:xfrm>
              <a:off x="3802075" y="1638648"/>
              <a:ext cx="3802075" cy="2675430"/>
            </a:xfrm>
            <a:prstGeom prst="rect">
              <a:avLst/>
            </a:prstGeom>
            <a:solidFill>
              <a:schemeClr val="lt1"/>
            </a:solidFill>
            <a:ln w="254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Wingdings" panose="05000000000000000000" pitchFamily="2" charset="2"/>
              </a:endParaRPr>
            </a:p>
          </p:txBody>
        </p:sp>
        <p:sp>
          <p:nvSpPr>
            <p:cNvPr id="1674" name="Google Shape;1674;p131"/>
            <p:cNvSpPr txBox="1"/>
            <p:nvPr/>
          </p:nvSpPr>
          <p:spPr>
            <a:xfrm>
              <a:off x="3802075" y="1638648"/>
              <a:ext cx="3802075" cy="2675430"/>
            </a:xfrm>
            <a:prstGeom prst="rect">
              <a:avLst/>
            </a:prstGeom>
            <a:noFill/>
            <a:ln>
              <a:noFill/>
            </a:ln>
          </p:spPr>
          <p:txBody>
            <a:bodyPr spcFirstLastPara="1" wrap="square" lIns="60950" tIns="60950" rIns="60950" bIns="60950" anchor="t" anchorCtr="0">
              <a:noAutofit/>
            </a:bodyPr>
            <a:lstStyle/>
            <a:p>
              <a:pPr marL="0" marR="0" lvl="0" indent="0" algn="l" rtl="0">
                <a:lnSpc>
                  <a:spcPct val="90000"/>
                </a:lnSpc>
                <a:spcBef>
                  <a:spcPts val="0"/>
                </a:spcBef>
                <a:spcAft>
                  <a:spcPts val="0"/>
                </a:spcAft>
                <a:buClr>
                  <a:schemeClr val="dk1"/>
                </a:buClr>
                <a:buSzPts val="1600"/>
                <a:buFont typeface="Calibri"/>
                <a:buNone/>
              </a:pPr>
              <a:r>
                <a:rPr lang="en-US" sz="1600" b="0" i="0" u="none" dirty="0">
                  <a:solidFill>
                    <a:schemeClr val="dk1"/>
                  </a:solidFill>
                  <a:latin typeface="Calibri"/>
                  <a:ea typeface="Calibri"/>
                  <a:cs typeface="Calibri"/>
                  <a:sym typeface="Calibri"/>
                </a:rPr>
                <a:t>Up-to-date inventory of information assets</a:t>
              </a:r>
              <a:endParaRPr sz="1600" dirty="0">
                <a:solidFill>
                  <a:schemeClr val="dk1"/>
                </a:solidFill>
                <a:latin typeface="Calibri"/>
                <a:ea typeface="Calibri"/>
                <a:cs typeface="Calibri"/>
                <a:sym typeface="Calibri"/>
              </a:endParaRPr>
            </a:p>
            <a:p>
              <a:pPr marL="0" marR="0" lvl="0" indent="0" algn="l" rtl="0">
                <a:lnSpc>
                  <a:spcPct val="90000"/>
                </a:lnSpc>
                <a:spcBef>
                  <a:spcPts val="560"/>
                </a:spcBef>
                <a:spcAft>
                  <a:spcPts val="0"/>
                </a:spcAft>
                <a:buClr>
                  <a:schemeClr val="dk1"/>
                </a:buClr>
                <a:buSzPts val="1600"/>
                <a:buFont typeface="Arial"/>
                <a:buNone/>
              </a:pPr>
              <a:r>
                <a:rPr lang="en-US" sz="1600" b="0" i="0" u="none" dirty="0">
                  <a:solidFill>
                    <a:schemeClr val="dk1"/>
                  </a:solidFill>
                  <a:latin typeface="Calibri"/>
                  <a:ea typeface="Calibri"/>
                  <a:cs typeface="Calibri"/>
                  <a:sym typeface="Calibri"/>
                </a:rPr>
                <a:t>Approved information security policies</a:t>
              </a:r>
              <a:endParaRPr dirty="0">
                <a:latin typeface="Wingdings" panose="05000000000000000000" pitchFamily="2" charset="2"/>
              </a:endParaRPr>
            </a:p>
            <a:p>
              <a:pPr marL="0" marR="0" lvl="0" indent="0" algn="l" rtl="0">
                <a:lnSpc>
                  <a:spcPct val="90000"/>
                </a:lnSpc>
                <a:spcBef>
                  <a:spcPts val="560"/>
                </a:spcBef>
                <a:spcAft>
                  <a:spcPts val="0"/>
                </a:spcAft>
                <a:buClr>
                  <a:schemeClr val="dk1"/>
                </a:buClr>
                <a:buSzPts val="1600"/>
                <a:buFont typeface="Arial"/>
                <a:buNone/>
              </a:pPr>
              <a:r>
                <a:rPr lang="en-US" sz="1600" b="0" i="0" u="none" dirty="0">
                  <a:solidFill>
                    <a:schemeClr val="dk1"/>
                  </a:solidFill>
                  <a:latin typeface="Calibri"/>
                  <a:ea typeface="Calibri"/>
                  <a:cs typeface="Calibri"/>
                  <a:sym typeface="Calibri"/>
                </a:rPr>
                <a:t>Up-to-date information security risk assessment</a:t>
              </a:r>
              <a:endParaRPr dirty="0">
                <a:latin typeface="Wingdings" panose="05000000000000000000" pitchFamily="2" charset="2"/>
              </a:endParaRPr>
            </a:p>
            <a:p>
              <a:pPr marL="0" marR="0" lvl="0" indent="0" algn="l" rtl="0">
                <a:lnSpc>
                  <a:spcPct val="90000"/>
                </a:lnSpc>
                <a:spcBef>
                  <a:spcPts val="560"/>
                </a:spcBef>
                <a:spcAft>
                  <a:spcPts val="0"/>
                </a:spcAft>
                <a:buClr>
                  <a:schemeClr val="dk1"/>
                </a:buClr>
                <a:buSzPts val="1600"/>
                <a:buFont typeface="Arial"/>
                <a:buNone/>
              </a:pPr>
              <a:r>
                <a:rPr lang="en-US" sz="1600" b="0" i="0" u="none" dirty="0">
                  <a:solidFill>
                    <a:schemeClr val="dk1"/>
                  </a:solidFill>
                  <a:latin typeface="Calibri"/>
                  <a:ea typeface="Calibri"/>
                  <a:cs typeface="Calibri"/>
                  <a:sym typeface="Calibri"/>
                </a:rPr>
                <a:t>Documented information security controls</a:t>
              </a:r>
              <a:endParaRPr dirty="0">
                <a:latin typeface="Wingdings" panose="05000000000000000000" pitchFamily="2" charset="2"/>
              </a:endParaRPr>
            </a:p>
            <a:p>
              <a:pPr marL="0" marR="0" lvl="0" indent="0" algn="l" rtl="0">
                <a:lnSpc>
                  <a:spcPct val="90000"/>
                </a:lnSpc>
                <a:spcBef>
                  <a:spcPts val="560"/>
                </a:spcBef>
                <a:spcAft>
                  <a:spcPts val="0"/>
                </a:spcAft>
                <a:buClr>
                  <a:schemeClr val="dk1"/>
                </a:buClr>
                <a:buSzPts val="1600"/>
                <a:buFont typeface="Arial"/>
                <a:buNone/>
              </a:pPr>
              <a:r>
                <a:rPr lang="en-US" sz="1600" b="0" i="0" u="none" dirty="0">
                  <a:solidFill>
                    <a:schemeClr val="dk1"/>
                  </a:solidFill>
                  <a:latin typeface="Calibri"/>
                  <a:ea typeface="Calibri"/>
                  <a:cs typeface="Calibri"/>
                  <a:sym typeface="Calibri"/>
                </a:rPr>
                <a:t>Reports on information security events, incidents and follow-up actions</a:t>
              </a:r>
              <a:endParaRPr dirty="0">
                <a:latin typeface="Wingdings" panose="05000000000000000000" pitchFamily="2" charset="2"/>
              </a:endParaRPr>
            </a:p>
            <a:p>
              <a:pPr marL="0" marR="0" lvl="0" indent="0" algn="l" rtl="0">
                <a:lnSpc>
                  <a:spcPct val="90000"/>
                </a:lnSpc>
                <a:spcBef>
                  <a:spcPts val="560"/>
                </a:spcBef>
                <a:spcAft>
                  <a:spcPts val="0"/>
                </a:spcAft>
                <a:buClr>
                  <a:schemeClr val="dk1"/>
                </a:buClr>
                <a:buSzPts val="1600"/>
                <a:buFont typeface="Arial"/>
                <a:buNone/>
              </a:pPr>
              <a:r>
                <a:rPr lang="en-US" sz="1600" b="0" i="0" u="none" dirty="0">
                  <a:solidFill>
                    <a:schemeClr val="dk1"/>
                  </a:solidFill>
                  <a:latin typeface="Calibri"/>
                  <a:ea typeface="Calibri"/>
                  <a:cs typeface="Calibri"/>
                  <a:sym typeface="Calibri"/>
                </a:rPr>
                <a:t>Documented information on access rights and their reviews</a:t>
              </a:r>
              <a:endParaRPr dirty="0">
                <a:latin typeface="Wingdings" panose="05000000000000000000" pitchFamily="2" charset="2"/>
              </a:endParaRPr>
            </a:p>
          </p:txBody>
        </p:sp>
      </p:grpSp>
      <p:sp>
        <p:nvSpPr>
          <p:cNvPr id="1675" name="Google Shape;1675;p131"/>
          <p:cNvSpPr txBox="1">
            <a:spLocks noGrp="1"/>
          </p:cNvSpPr>
          <p:nvPr>
            <p:ph type="sldNum" idx="12"/>
          </p:nvPr>
        </p:nvSpPr>
        <p:spPr>
          <a:xfrm>
            <a:off x="8737600" y="643052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141</a:t>
            </a:fld>
            <a:endParaRPr/>
          </a:p>
        </p:txBody>
      </p:sp>
    </p:spTree>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Shape 1519"/>
        <p:cNvGrpSpPr/>
        <p:nvPr/>
      </p:nvGrpSpPr>
      <p:grpSpPr>
        <a:xfrm>
          <a:off x="0" y="0"/>
          <a:ext cx="0" cy="0"/>
          <a:chOff x="0" y="0"/>
          <a:chExt cx="0" cy="0"/>
        </a:xfrm>
      </p:grpSpPr>
      <p:sp>
        <p:nvSpPr>
          <p:cNvPr id="1520" name="Google Shape;1520;p121"/>
          <p:cNvSpPr txBox="1">
            <a:spLocks noGrp="1"/>
          </p:cNvSpPr>
          <p:nvPr>
            <p:ph type="title"/>
          </p:nvPr>
        </p:nvSpPr>
        <p:spPr>
          <a:xfrm>
            <a:off x="609601" y="274641"/>
            <a:ext cx="9058101" cy="1047859"/>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205595"/>
              </a:buClr>
              <a:buSzPts val="3200"/>
              <a:buFont typeface="Calibri"/>
              <a:buNone/>
            </a:pPr>
            <a:r>
              <a:rPr lang="en-US" dirty="0">
                <a:latin typeface="Calibri" panose="020F0502020204030204" pitchFamily="34" charset="0"/>
                <a:ea typeface="Calibri" panose="020F0502020204030204" pitchFamily="34" charset="0"/>
                <a:cs typeface="Calibri" panose="020F0502020204030204" pitchFamily="34" charset="0"/>
              </a:rPr>
              <a:t>ISM: Process chart</a:t>
            </a:r>
            <a:r>
              <a:rPr lang="en-US" sz="3200" dirty="0">
                <a:solidFill>
                  <a:srgbClr val="7F7F7F"/>
                </a:solidFill>
                <a:latin typeface="Calibri" panose="020F0502020204030204" pitchFamily="34" charset="0"/>
                <a:ea typeface="Calibri" panose="020F0502020204030204" pitchFamily="34" charset="0"/>
                <a:cs typeface="Calibri" panose="020F0502020204030204" pitchFamily="34" charset="0"/>
              </a:rPr>
              <a:t> </a:t>
            </a:r>
            <a:r>
              <a:rPr lang="en-US" sz="2000" dirty="0">
                <a:solidFill>
                  <a:srgbClr val="7F7F7F"/>
                </a:solidFill>
                <a:latin typeface="Calibri" panose="020F0502020204030204" pitchFamily="34" charset="0"/>
                <a:ea typeface="Calibri" panose="020F0502020204030204" pitchFamily="34" charset="0"/>
                <a:cs typeface="Calibri" panose="020F0502020204030204" pitchFamily="34" charset="0"/>
              </a:rPr>
              <a:t>according to </a:t>
            </a:r>
            <a:r>
              <a:rPr lang="en-US" sz="2000" b="1" dirty="0">
                <a:solidFill>
                  <a:srgbClr val="7F7F7F"/>
                </a:solidFill>
                <a:latin typeface="Calibri" panose="020F0502020204030204" pitchFamily="34" charset="0"/>
                <a:ea typeface="Calibri" panose="020F0502020204030204" pitchFamily="34" charset="0"/>
                <a:cs typeface="Calibri" panose="020F0502020204030204" pitchFamily="34" charset="0"/>
              </a:rPr>
              <a:t>FitSM-2</a:t>
            </a:r>
            <a:endParaRPr dirty="0">
              <a:latin typeface="Calibri" panose="020F0502020204030204" pitchFamily="34" charset="0"/>
              <a:ea typeface="Calibri" panose="020F0502020204030204" pitchFamily="34" charset="0"/>
              <a:cs typeface="Calibri" panose="020F0502020204030204" pitchFamily="34" charset="0"/>
            </a:endParaRPr>
          </a:p>
        </p:txBody>
      </p:sp>
      <p:sp>
        <p:nvSpPr>
          <p:cNvPr id="1521" name="Google Shape;1521;p121"/>
          <p:cNvSpPr txBox="1">
            <a:spLocks noGrp="1"/>
          </p:cNvSpPr>
          <p:nvPr>
            <p:ph type="sldNum" idx="12"/>
          </p:nvPr>
        </p:nvSpPr>
        <p:spPr>
          <a:xfrm>
            <a:off x="8737600" y="643052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142</a:t>
            </a:fld>
            <a:endParaRPr/>
          </a:p>
        </p:txBody>
      </p:sp>
      <p:grpSp>
        <p:nvGrpSpPr>
          <p:cNvPr id="23" name="Gruppieren 166">
            <a:extLst>
              <a:ext uri="{FF2B5EF4-FFF2-40B4-BE49-F238E27FC236}">
                <a16:creationId xmlns:a16="http://schemas.microsoft.com/office/drawing/2014/main" id="{A660E4AB-8D52-41E7-4699-3DEF700AD194}"/>
              </a:ext>
            </a:extLst>
          </p:cNvPr>
          <p:cNvGrpSpPr/>
          <p:nvPr/>
        </p:nvGrpSpPr>
        <p:grpSpPr>
          <a:xfrm>
            <a:off x="2129846" y="1679983"/>
            <a:ext cx="8177326" cy="4790882"/>
            <a:chOff x="889838" y="1650932"/>
            <a:chExt cx="7685541" cy="4790882"/>
          </a:xfrm>
        </p:grpSpPr>
        <p:cxnSp>
          <p:nvCxnSpPr>
            <p:cNvPr id="24" name="Gerade Verbindung mit Pfeil 46">
              <a:extLst>
                <a:ext uri="{FF2B5EF4-FFF2-40B4-BE49-F238E27FC236}">
                  <a16:creationId xmlns:a16="http://schemas.microsoft.com/office/drawing/2014/main" id="{77F864A3-CC3E-68EF-D7A8-0363BD1CD8AB}"/>
                </a:ext>
              </a:extLst>
            </p:cNvPr>
            <p:cNvCxnSpPr>
              <a:cxnSpLocks/>
              <a:stCxn id="29" idx="2"/>
              <a:endCxn id="33" idx="0"/>
            </p:cNvCxnSpPr>
            <p:nvPr/>
          </p:nvCxnSpPr>
          <p:spPr>
            <a:xfrm>
              <a:off x="4000133" y="2716643"/>
              <a:ext cx="4226" cy="356397"/>
            </a:xfrm>
            <a:prstGeom prst="straightConnector1">
              <a:avLst/>
            </a:prstGeom>
            <a:ln w="19050">
              <a:solidFill>
                <a:schemeClr val="tx1"/>
              </a:solidFill>
              <a:headEnd type="none"/>
              <a:tailEnd type="arrow"/>
            </a:ln>
            <a:effectLst/>
          </p:spPr>
          <p:style>
            <a:lnRef idx="2">
              <a:schemeClr val="accent1"/>
            </a:lnRef>
            <a:fillRef idx="0">
              <a:schemeClr val="accent1"/>
            </a:fillRef>
            <a:effectRef idx="1">
              <a:schemeClr val="accent1"/>
            </a:effectRef>
            <a:fontRef idx="minor">
              <a:schemeClr val="tx1"/>
            </a:fontRef>
          </p:style>
        </p:cxnSp>
        <p:sp>
          <p:nvSpPr>
            <p:cNvPr id="25" name="Flussdiagramm: Dokument 37">
              <a:extLst>
                <a:ext uri="{FF2B5EF4-FFF2-40B4-BE49-F238E27FC236}">
                  <a16:creationId xmlns:a16="http://schemas.microsoft.com/office/drawing/2014/main" id="{0CB32892-AA28-0E97-20D1-70300AFDD1BB}"/>
                </a:ext>
              </a:extLst>
            </p:cNvPr>
            <p:cNvSpPr/>
            <p:nvPr/>
          </p:nvSpPr>
          <p:spPr>
            <a:xfrm>
              <a:off x="6064897" y="3757123"/>
              <a:ext cx="1199626" cy="423071"/>
            </a:xfrm>
            <a:prstGeom prst="flowChartDocument">
              <a:avLst/>
            </a:prstGeom>
            <a:solidFill>
              <a:schemeClr val="bg1">
                <a:lumMod val="85000"/>
              </a:schemeClr>
            </a:soli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900" dirty="0">
                  <a:solidFill>
                    <a:schemeClr val="tx1"/>
                  </a:solidFill>
                </a:rPr>
                <a:t>Information security policies</a:t>
              </a:r>
            </a:p>
          </p:txBody>
        </p:sp>
        <p:cxnSp>
          <p:nvCxnSpPr>
            <p:cNvPr id="26" name="Gerade Verbindung mit Pfeil 39">
              <a:extLst>
                <a:ext uri="{FF2B5EF4-FFF2-40B4-BE49-F238E27FC236}">
                  <a16:creationId xmlns:a16="http://schemas.microsoft.com/office/drawing/2014/main" id="{86F327F5-7841-1F2C-7B32-F47FD8662C41}"/>
                </a:ext>
              </a:extLst>
            </p:cNvPr>
            <p:cNvCxnSpPr>
              <a:cxnSpLocks/>
              <a:endCxn id="25" idx="1"/>
            </p:cNvCxnSpPr>
            <p:nvPr/>
          </p:nvCxnSpPr>
          <p:spPr>
            <a:xfrm>
              <a:off x="5683954" y="3966054"/>
              <a:ext cx="380943" cy="2605"/>
            </a:xfrm>
            <a:prstGeom prst="straightConnector1">
              <a:avLst/>
            </a:prstGeom>
            <a:ln w="19050">
              <a:solidFill>
                <a:schemeClr val="tx1"/>
              </a:solidFill>
              <a:prstDash val="sysDash"/>
              <a:headEnd type="arrow"/>
              <a:tailEnd type="arrow"/>
            </a:ln>
            <a:effectLst/>
          </p:spPr>
          <p:style>
            <a:lnRef idx="2">
              <a:schemeClr val="accent1"/>
            </a:lnRef>
            <a:fillRef idx="0">
              <a:schemeClr val="accent1"/>
            </a:fillRef>
            <a:effectRef idx="1">
              <a:schemeClr val="accent1"/>
            </a:effectRef>
            <a:fontRef idx="minor">
              <a:schemeClr val="tx1"/>
            </a:fontRef>
          </p:style>
        </p:cxnSp>
        <p:sp>
          <p:nvSpPr>
            <p:cNvPr id="27" name="Flussdiagramm: Dokument 48">
              <a:extLst>
                <a:ext uri="{FF2B5EF4-FFF2-40B4-BE49-F238E27FC236}">
                  <a16:creationId xmlns:a16="http://schemas.microsoft.com/office/drawing/2014/main" id="{E0D40BE0-F4FF-DB50-E126-4117946481E9}"/>
                </a:ext>
              </a:extLst>
            </p:cNvPr>
            <p:cNvSpPr/>
            <p:nvPr/>
          </p:nvSpPr>
          <p:spPr>
            <a:xfrm>
              <a:off x="6072906" y="4384434"/>
              <a:ext cx="1196747" cy="567874"/>
            </a:xfrm>
            <a:prstGeom prst="flowChartDocument">
              <a:avLst/>
            </a:prstGeom>
            <a:solidFill>
              <a:schemeClr val="bg1">
                <a:lumMod val="85000"/>
              </a:schemeClr>
            </a:soli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900" dirty="0">
                  <a:solidFill>
                    <a:schemeClr val="tx1"/>
                  </a:solidFill>
                </a:rPr>
                <a:t>Plans for information security controls</a:t>
              </a:r>
            </a:p>
          </p:txBody>
        </p:sp>
        <p:sp>
          <p:nvSpPr>
            <p:cNvPr id="28" name="Flussdiagramm: Dokument 49">
              <a:extLst>
                <a:ext uri="{FF2B5EF4-FFF2-40B4-BE49-F238E27FC236}">
                  <a16:creationId xmlns:a16="http://schemas.microsoft.com/office/drawing/2014/main" id="{2F5004F8-0067-5C53-2A5F-49F20AC26F92}"/>
                </a:ext>
              </a:extLst>
            </p:cNvPr>
            <p:cNvSpPr/>
            <p:nvPr/>
          </p:nvSpPr>
          <p:spPr>
            <a:xfrm>
              <a:off x="907507" y="4343999"/>
              <a:ext cx="1196747" cy="567873"/>
            </a:xfrm>
            <a:prstGeom prst="flowChartDocument">
              <a:avLst/>
            </a:prstGeom>
            <a:solidFill>
              <a:schemeClr val="bg1">
                <a:lumMod val="85000"/>
              </a:schemeClr>
            </a:soli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900" dirty="0">
                  <a:solidFill>
                    <a:schemeClr val="tx1"/>
                  </a:solidFill>
                </a:rPr>
                <a:t>Assessed information security risks</a:t>
              </a:r>
            </a:p>
          </p:txBody>
        </p:sp>
        <p:sp>
          <p:nvSpPr>
            <p:cNvPr id="29" name="Rectangle 23">
              <a:extLst>
                <a:ext uri="{FF2B5EF4-FFF2-40B4-BE49-F238E27FC236}">
                  <a16:creationId xmlns:a16="http://schemas.microsoft.com/office/drawing/2014/main" id="{4AD44B24-0813-18E7-A2AA-0103AA30EA0A}"/>
                </a:ext>
              </a:extLst>
            </p:cNvPr>
            <p:cNvSpPr>
              <a:spLocks/>
            </p:cNvSpPr>
            <p:nvPr/>
          </p:nvSpPr>
          <p:spPr bwMode="auto">
            <a:xfrm>
              <a:off x="2320538" y="1650932"/>
              <a:ext cx="3359190" cy="1065711"/>
            </a:xfrm>
            <a:prstGeom prst="rect">
              <a:avLst/>
            </a:prstGeom>
            <a:solidFill>
              <a:schemeClr val="accent1"/>
            </a:solidFill>
            <a:ln w="19050">
              <a:headEnd/>
              <a:tailEnd/>
            </a:ln>
          </p:spPr>
          <p:style>
            <a:lnRef idx="2">
              <a:schemeClr val="accent4">
                <a:shade val="50000"/>
              </a:schemeClr>
            </a:lnRef>
            <a:fillRef idx="1">
              <a:schemeClr val="accent4"/>
            </a:fillRef>
            <a:effectRef idx="0">
              <a:schemeClr val="accent4"/>
            </a:effectRef>
            <a:fontRef idx="minor">
              <a:schemeClr val="lt1"/>
            </a:fontRef>
          </p:style>
          <p:txBody>
            <a:bodyPr lIns="0" tIns="0" rIns="0" bIns="0" anchor="t"/>
            <a:lstStyle/>
            <a:p>
              <a:pPr algn="ctr"/>
              <a:endParaRPr lang="en-US" sz="600" dirty="0">
                <a:latin typeface="+mn-lt"/>
                <a:cs typeface="Arial" pitchFamily="34" charset="0"/>
              </a:endParaRPr>
            </a:p>
            <a:p>
              <a:pPr algn="ctr"/>
              <a:r>
                <a:rPr lang="en-US" sz="1200" dirty="0">
                  <a:latin typeface="+mn-lt"/>
                  <a:cs typeface="Arial" pitchFamily="34" charset="0"/>
                </a:rPr>
                <a:t>Identify information security requirements</a:t>
              </a:r>
            </a:p>
          </p:txBody>
        </p:sp>
        <p:sp>
          <p:nvSpPr>
            <p:cNvPr id="30" name="Rectangle 18">
              <a:extLst>
                <a:ext uri="{FF2B5EF4-FFF2-40B4-BE49-F238E27FC236}">
                  <a16:creationId xmlns:a16="http://schemas.microsoft.com/office/drawing/2014/main" id="{51D44C78-6076-E953-F94F-CA50D559BAD6}"/>
                </a:ext>
              </a:extLst>
            </p:cNvPr>
            <p:cNvSpPr>
              <a:spLocks/>
            </p:cNvSpPr>
            <p:nvPr/>
          </p:nvSpPr>
          <p:spPr bwMode="auto">
            <a:xfrm>
              <a:off x="2478214" y="2141261"/>
              <a:ext cx="1331936" cy="427901"/>
            </a:xfrm>
            <a:prstGeom prst="rect">
              <a:avLst/>
            </a:prstGeom>
            <a:solidFill>
              <a:schemeClr val="accent1">
                <a:lumMod val="40000"/>
                <a:lumOff val="60000"/>
              </a:schemeClr>
            </a:solidFill>
            <a:ln w="19050">
              <a:headEnd/>
              <a:tailEnd/>
            </a:ln>
          </p:spPr>
          <p:style>
            <a:lnRef idx="2">
              <a:schemeClr val="accent4">
                <a:shade val="50000"/>
              </a:schemeClr>
            </a:lnRef>
            <a:fillRef idx="1">
              <a:schemeClr val="accent4"/>
            </a:fillRef>
            <a:effectRef idx="0">
              <a:schemeClr val="accent4"/>
            </a:effectRef>
            <a:fontRef idx="minor">
              <a:schemeClr val="lt1"/>
            </a:fontRef>
          </p:style>
          <p:txBody>
            <a:bodyPr lIns="0" tIns="0" rIns="0" bIns="0" anchor="ctr"/>
            <a:lstStyle/>
            <a:p>
              <a:pPr algn="ctr"/>
              <a:r>
                <a:rPr lang="en-GB" sz="1000" dirty="0">
                  <a:solidFill>
                    <a:schemeClr val="tx1"/>
                  </a:solidFill>
                  <a:latin typeface="+mn-lt"/>
                  <a:cs typeface="Arial" pitchFamily="34" charset="0"/>
                </a:rPr>
                <a:t>Derive security requirements from SLAs</a:t>
              </a:r>
            </a:p>
          </p:txBody>
        </p:sp>
        <p:sp>
          <p:nvSpPr>
            <p:cNvPr id="31" name="Rectangle 18">
              <a:extLst>
                <a:ext uri="{FF2B5EF4-FFF2-40B4-BE49-F238E27FC236}">
                  <a16:creationId xmlns:a16="http://schemas.microsoft.com/office/drawing/2014/main" id="{5187EB89-33BE-72E0-A104-5506B898C157}"/>
                </a:ext>
              </a:extLst>
            </p:cNvPr>
            <p:cNvSpPr>
              <a:spLocks/>
            </p:cNvSpPr>
            <p:nvPr/>
          </p:nvSpPr>
          <p:spPr bwMode="auto">
            <a:xfrm>
              <a:off x="4203393" y="2148035"/>
              <a:ext cx="1331936" cy="427901"/>
            </a:xfrm>
            <a:prstGeom prst="rect">
              <a:avLst/>
            </a:prstGeom>
            <a:solidFill>
              <a:schemeClr val="accent1">
                <a:lumMod val="40000"/>
                <a:lumOff val="60000"/>
              </a:schemeClr>
            </a:solidFill>
            <a:ln w="19050">
              <a:headEnd/>
              <a:tailEnd/>
            </a:ln>
          </p:spPr>
          <p:style>
            <a:lnRef idx="2">
              <a:schemeClr val="accent4">
                <a:shade val="50000"/>
              </a:schemeClr>
            </a:lnRef>
            <a:fillRef idx="1">
              <a:schemeClr val="accent4"/>
            </a:fillRef>
            <a:effectRef idx="0">
              <a:schemeClr val="accent4"/>
            </a:effectRef>
            <a:fontRef idx="minor">
              <a:schemeClr val="lt1"/>
            </a:fontRef>
          </p:style>
          <p:txBody>
            <a:bodyPr lIns="0" tIns="0" rIns="0" bIns="0" anchor="ctr"/>
            <a:lstStyle/>
            <a:p>
              <a:pPr algn="ctr"/>
              <a:r>
                <a:rPr lang="en-GB" sz="1100" dirty="0">
                  <a:solidFill>
                    <a:schemeClr val="tx1"/>
                  </a:solidFill>
                  <a:latin typeface="+mn-lt"/>
                  <a:cs typeface="Arial" pitchFamily="34" charset="0"/>
                </a:rPr>
                <a:t>Identify information to be protected</a:t>
              </a:r>
            </a:p>
          </p:txBody>
        </p:sp>
        <p:cxnSp>
          <p:nvCxnSpPr>
            <p:cNvPr id="32" name="Gerade Verbindung mit Pfeil 53">
              <a:extLst>
                <a:ext uri="{FF2B5EF4-FFF2-40B4-BE49-F238E27FC236}">
                  <a16:creationId xmlns:a16="http://schemas.microsoft.com/office/drawing/2014/main" id="{3AC557BE-1091-9FF6-446F-7CB98B4D0357}"/>
                </a:ext>
              </a:extLst>
            </p:cNvPr>
            <p:cNvCxnSpPr>
              <a:cxnSpLocks/>
              <a:stCxn id="30" idx="3"/>
              <a:endCxn id="31" idx="1"/>
            </p:cNvCxnSpPr>
            <p:nvPr/>
          </p:nvCxnSpPr>
          <p:spPr>
            <a:xfrm>
              <a:off x="3810150" y="2355212"/>
              <a:ext cx="393243" cy="6774"/>
            </a:xfrm>
            <a:prstGeom prst="straightConnector1">
              <a:avLst/>
            </a:prstGeom>
            <a:ln w="1905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33" name="Rectangle 23">
              <a:extLst>
                <a:ext uri="{FF2B5EF4-FFF2-40B4-BE49-F238E27FC236}">
                  <a16:creationId xmlns:a16="http://schemas.microsoft.com/office/drawing/2014/main" id="{0EADFBFA-D01E-ADDD-DBE1-4FD9C3CCCC86}"/>
                </a:ext>
              </a:extLst>
            </p:cNvPr>
            <p:cNvSpPr>
              <a:spLocks/>
            </p:cNvSpPr>
            <p:nvPr/>
          </p:nvSpPr>
          <p:spPr bwMode="auto">
            <a:xfrm>
              <a:off x="2324764" y="3073040"/>
              <a:ext cx="3359190" cy="1944826"/>
            </a:xfrm>
            <a:prstGeom prst="rect">
              <a:avLst/>
            </a:prstGeom>
            <a:solidFill>
              <a:schemeClr val="accent1"/>
            </a:solidFill>
            <a:ln w="19050">
              <a:headEnd/>
              <a:tailEnd/>
            </a:ln>
          </p:spPr>
          <p:style>
            <a:lnRef idx="2">
              <a:schemeClr val="accent4">
                <a:shade val="50000"/>
              </a:schemeClr>
            </a:lnRef>
            <a:fillRef idx="1">
              <a:schemeClr val="accent4"/>
            </a:fillRef>
            <a:effectRef idx="0">
              <a:schemeClr val="accent4"/>
            </a:effectRef>
            <a:fontRef idx="minor">
              <a:schemeClr val="lt1"/>
            </a:fontRef>
          </p:style>
          <p:txBody>
            <a:bodyPr lIns="0" tIns="0" rIns="0" bIns="0" anchor="t"/>
            <a:lstStyle/>
            <a:p>
              <a:pPr algn="ctr"/>
              <a:endParaRPr lang="en-US" sz="600" dirty="0">
                <a:latin typeface="+mn-lt"/>
                <a:cs typeface="Arial" pitchFamily="34" charset="0"/>
              </a:endParaRPr>
            </a:p>
            <a:p>
              <a:pPr algn="ctr"/>
              <a:r>
                <a:rPr lang="en-US" sz="1200" dirty="0">
                  <a:latin typeface="+mn-lt"/>
                  <a:cs typeface="Arial" pitchFamily="34" charset="0"/>
                </a:rPr>
                <a:t>Maintain and imple</a:t>
              </a:r>
              <a:r>
                <a:rPr lang="en-US" sz="1200" dirty="0">
                  <a:cs typeface="Arial" pitchFamily="34" charset="0"/>
                </a:rPr>
                <a:t>ment information security controls and policies</a:t>
              </a:r>
              <a:endParaRPr lang="en-US" sz="1200" dirty="0">
                <a:latin typeface="+mn-lt"/>
                <a:cs typeface="Arial" pitchFamily="34" charset="0"/>
              </a:endParaRPr>
            </a:p>
          </p:txBody>
        </p:sp>
        <p:sp>
          <p:nvSpPr>
            <p:cNvPr id="34" name="Rectangle 18">
              <a:extLst>
                <a:ext uri="{FF2B5EF4-FFF2-40B4-BE49-F238E27FC236}">
                  <a16:creationId xmlns:a16="http://schemas.microsoft.com/office/drawing/2014/main" id="{862FE359-BA82-3EAC-64B6-9DFA0284D4C8}"/>
                </a:ext>
              </a:extLst>
            </p:cNvPr>
            <p:cNvSpPr>
              <a:spLocks/>
            </p:cNvSpPr>
            <p:nvPr/>
          </p:nvSpPr>
          <p:spPr bwMode="auto">
            <a:xfrm>
              <a:off x="2482440" y="3752294"/>
              <a:ext cx="1331936" cy="427901"/>
            </a:xfrm>
            <a:prstGeom prst="rect">
              <a:avLst/>
            </a:prstGeom>
            <a:solidFill>
              <a:schemeClr val="accent1">
                <a:lumMod val="40000"/>
                <a:lumOff val="60000"/>
              </a:schemeClr>
            </a:solidFill>
            <a:ln w="19050">
              <a:headEnd/>
              <a:tailEnd/>
            </a:ln>
          </p:spPr>
          <p:style>
            <a:lnRef idx="2">
              <a:schemeClr val="accent4">
                <a:shade val="50000"/>
              </a:schemeClr>
            </a:lnRef>
            <a:fillRef idx="1">
              <a:schemeClr val="accent4"/>
            </a:fillRef>
            <a:effectRef idx="0">
              <a:schemeClr val="accent4"/>
            </a:effectRef>
            <a:fontRef idx="minor">
              <a:schemeClr val="lt1"/>
            </a:fontRef>
          </p:style>
          <p:txBody>
            <a:bodyPr lIns="0" tIns="0" rIns="0" bIns="0" anchor="ctr"/>
            <a:lstStyle/>
            <a:p>
              <a:pPr algn="ctr"/>
              <a:r>
                <a:rPr lang="en-GB" sz="1100" dirty="0">
                  <a:solidFill>
                    <a:schemeClr val="tx1"/>
                  </a:solidFill>
                  <a:latin typeface="+mn-lt"/>
                  <a:cs typeface="Arial" pitchFamily="34" charset="0"/>
                </a:rPr>
                <a:t>Assess information security risks</a:t>
              </a:r>
            </a:p>
          </p:txBody>
        </p:sp>
        <p:sp>
          <p:nvSpPr>
            <p:cNvPr id="35" name="Rectangle 18">
              <a:extLst>
                <a:ext uri="{FF2B5EF4-FFF2-40B4-BE49-F238E27FC236}">
                  <a16:creationId xmlns:a16="http://schemas.microsoft.com/office/drawing/2014/main" id="{02F30FB0-CE05-5ABA-F18C-6D93E5DE7828}"/>
                </a:ext>
              </a:extLst>
            </p:cNvPr>
            <p:cNvSpPr>
              <a:spLocks/>
            </p:cNvSpPr>
            <p:nvPr/>
          </p:nvSpPr>
          <p:spPr bwMode="auto">
            <a:xfrm>
              <a:off x="4199102" y="3759068"/>
              <a:ext cx="1331936" cy="427901"/>
            </a:xfrm>
            <a:prstGeom prst="rect">
              <a:avLst/>
            </a:prstGeom>
            <a:solidFill>
              <a:schemeClr val="accent1">
                <a:lumMod val="40000"/>
                <a:lumOff val="60000"/>
              </a:schemeClr>
            </a:solidFill>
            <a:ln w="19050">
              <a:headEnd/>
              <a:tailEnd/>
            </a:ln>
          </p:spPr>
          <p:style>
            <a:lnRef idx="2">
              <a:schemeClr val="accent4">
                <a:shade val="50000"/>
              </a:schemeClr>
            </a:lnRef>
            <a:fillRef idx="1">
              <a:schemeClr val="accent4"/>
            </a:fillRef>
            <a:effectRef idx="0">
              <a:schemeClr val="accent4"/>
            </a:effectRef>
            <a:fontRef idx="minor">
              <a:schemeClr val="lt1"/>
            </a:fontRef>
          </p:style>
          <p:txBody>
            <a:bodyPr lIns="0" tIns="0" rIns="0" bIns="0" anchor="ctr"/>
            <a:lstStyle/>
            <a:p>
              <a:pPr algn="ctr"/>
              <a:r>
                <a:rPr lang="en-GB" sz="1100" dirty="0">
                  <a:solidFill>
                    <a:schemeClr val="tx1"/>
                  </a:solidFill>
                  <a:latin typeface="+mn-lt"/>
                  <a:cs typeface="Arial" pitchFamily="34" charset="0"/>
                </a:rPr>
                <a:t>Create policies and define controls</a:t>
              </a:r>
            </a:p>
          </p:txBody>
        </p:sp>
        <p:cxnSp>
          <p:nvCxnSpPr>
            <p:cNvPr id="36" name="Gerade Verbindung mit Pfeil 58">
              <a:extLst>
                <a:ext uri="{FF2B5EF4-FFF2-40B4-BE49-F238E27FC236}">
                  <a16:creationId xmlns:a16="http://schemas.microsoft.com/office/drawing/2014/main" id="{94E854C0-72D3-784D-6D3B-779E497E75C2}"/>
                </a:ext>
              </a:extLst>
            </p:cNvPr>
            <p:cNvCxnSpPr>
              <a:cxnSpLocks/>
              <a:stCxn id="34" idx="3"/>
              <a:endCxn id="35" idx="1"/>
            </p:cNvCxnSpPr>
            <p:nvPr/>
          </p:nvCxnSpPr>
          <p:spPr>
            <a:xfrm>
              <a:off x="3814376" y="3966245"/>
              <a:ext cx="384726" cy="6774"/>
            </a:xfrm>
            <a:prstGeom prst="straightConnector1">
              <a:avLst/>
            </a:prstGeom>
            <a:ln w="1905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37" name="Rectangle 18">
              <a:extLst>
                <a:ext uri="{FF2B5EF4-FFF2-40B4-BE49-F238E27FC236}">
                  <a16:creationId xmlns:a16="http://schemas.microsoft.com/office/drawing/2014/main" id="{13BADF74-468D-71D8-7A9B-CC10695413E9}"/>
                </a:ext>
              </a:extLst>
            </p:cNvPr>
            <p:cNvSpPr>
              <a:spLocks/>
            </p:cNvSpPr>
            <p:nvPr/>
          </p:nvSpPr>
          <p:spPr bwMode="auto">
            <a:xfrm>
              <a:off x="4199102" y="4450680"/>
              <a:ext cx="1331936" cy="427901"/>
            </a:xfrm>
            <a:prstGeom prst="rect">
              <a:avLst/>
            </a:prstGeom>
            <a:solidFill>
              <a:schemeClr val="accent1">
                <a:lumMod val="40000"/>
                <a:lumOff val="60000"/>
              </a:schemeClr>
            </a:solidFill>
            <a:ln w="19050">
              <a:headEnd/>
              <a:tailEnd/>
            </a:ln>
          </p:spPr>
          <p:style>
            <a:lnRef idx="2">
              <a:schemeClr val="accent4">
                <a:shade val="50000"/>
              </a:schemeClr>
            </a:lnRef>
            <a:fillRef idx="1">
              <a:schemeClr val="accent4"/>
            </a:fillRef>
            <a:effectRef idx="0">
              <a:schemeClr val="accent4"/>
            </a:effectRef>
            <a:fontRef idx="minor">
              <a:schemeClr val="lt1"/>
            </a:fontRef>
          </p:style>
          <p:txBody>
            <a:bodyPr lIns="0" tIns="0" rIns="0" bIns="0" anchor="ctr"/>
            <a:lstStyle/>
            <a:p>
              <a:pPr algn="ctr"/>
              <a:r>
                <a:rPr lang="en-GB" sz="1100" dirty="0">
                  <a:solidFill>
                    <a:schemeClr val="tx1"/>
                  </a:solidFill>
                  <a:latin typeface="+mn-lt"/>
                  <a:cs typeface="Arial" pitchFamily="34" charset="0"/>
                </a:rPr>
                <a:t>Implement security policies and controls</a:t>
              </a:r>
            </a:p>
          </p:txBody>
        </p:sp>
        <p:cxnSp>
          <p:nvCxnSpPr>
            <p:cNvPr id="38" name="Gerade Verbindung mit Pfeil 65">
              <a:extLst>
                <a:ext uri="{FF2B5EF4-FFF2-40B4-BE49-F238E27FC236}">
                  <a16:creationId xmlns:a16="http://schemas.microsoft.com/office/drawing/2014/main" id="{ED2FD846-9BA7-E262-D7E3-38C1210CFA52}"/>
                </a:ext>
              </a:extLst>
            </p:cNvPr>
            <p:cNvCxnSpPr>
              <a:cxnSpLocks/>
              <a:stCxn id="35" idx="2"/>
              <a:endCxn id="37" idx="0"/>
            </p:cNvCxnSpPr>
            <p:nvPr/>
          </p:nvCxnSpPr>
          <p:spPr>
            <a:xfrm>
              <a:off x="4865070" y="4186969"/>
              <a:ext cx="0" cy="263711"/>
            </a:xfrm>
            <a:prstGeom prst="straightConnector1">
              <a:avLst/>
            </a:prstGeom>
            <a:ln w="19050">
              <a:solidFill>
                <a:schemeClr val="tx1"/>
              </a:solidFill>
              <a:headEnd type="none"/>
              <a:tailEnd type="arrow"/>
            </a:ln>
            <a:effectLst/>
          </p:spPr>
          <p:style>
            <a:lnRef idx="2">
              <a:schemeClr val="accent1"/>
            </a:lnRef>
            <a:fillRef idx="0">
              <a:schemeClr val="accent1"/>
            </a:fillRef>
            <a:effectRef idx="1">
              <a:schemeClr val="accent1"/>
            </a:effectRef>
            <a:fontRef idx="minor">
              <a:schemeClr val="tx1"/>
            </a:fontRef>
          </p:style>
        </p:cxnSp>
        <p:sp>
          <p:nvSpPr>
            <p:cNvPr id="39" name="Rectangle 18">
              <a:extLst>
                <a:ext uri="{FF2B5EF4-FFF2-40B4-BE49-F238E27FC236}">
                  <a16:creationId xmlns:a16="http://schemas.microsoft.com/office/drawing/2014/main" id="{57351E4C-7881-1E7A-AE47-3204525AED34}"/>
                </a:ext>
              </a:extLst>
            </p:cNvPr>
            <p:cNvSpPr>
              <a:spLocks/>
            </p:cNvSpPr>
            <p:nvPr/>
          </p:nvSpPr>
          <p:spPr bwMode="auto">
            <a:xfrm>
              <a:off x="2478214" y="4454420"/>
              <a:ext cx="1331936" cy="427901"/>
            </a:xfrm>
            <a:prstGeom prst="rect">
              <a:avLst/>
            </a:prstGeom>
            <a:solidFill>
              <a:schemeClr val="accent1">
                <a:lumMod val="40000"/>
                <a:lumOff val="60000"/>
              </a:schemeClr>
            </a:solidFill>
            <a:ln w="19050">
              <a:headEnd/>
              <a:tailEnd/>
            </a:ln>
          </p:spPr>
          <p:style>
            <a:lnRef idx="2">
              <a:schemeClr val="accent4">
                <a:shade val="50000"/>
              </a:schemeClr>
            </a:lnRef>
            <a:fillRef idx="1">
              <a:schemeClr val="accent4"/>
            </a:fillRef>
            <a:effectRef idx="0">
              <a:schemeClr val="accent4"/>
            </a:effectRef>
            <a:fontRef idx="minor">
              <a:schemeClr val="lt1"/>
            </a:fontRef>
          </p:style>
          <p:txBody>
            <a:bodyPr lIns="0" tIns="0" rIns="0" bIns="0" anchor="ctr"/>
            <a:lstStyle/>
            <a:p>
              <a:pPr algn="ctr"/>
              <a:r>
                <a:rPr lang="en-GB" sz="1100" dirty="0">
                  <a:solidFill>
                    <a:schemeClr val="tx1"/>
                  </a:solidFill>
                  <a:latin typeface="+mn-lt"/>
                  <a:cs typeface="Arial" pitchFamily="34" charset="0"/>
                </a:rPr>
                <a:t>Review / update policies and controls</a:t>
              </a:r>
            </a:p>
          </p:txBody>
        </p:sp>
        <p:cxnSp>
          <p:nvCxnSpPr>
            <p:cNvPr id="40" name="Gerade Verbindung mit Pfeil 70">
              <a:extLst>
                <a:ext uri="{FF2B5EF4-FFF2-40B4-BE49-F238E27FC236}">
                  <a16:creationId xmlns:a16="http://schemas.microsoft.com/office/drawing/2014/main" id="{C628FC46-F39E-DBD6-5A50-B418E5842F7C}"/>
                </a:ext>
              </a:extLst>
            </p:cNvPr>
            <p:cNvCxnSpPr>
              <a:cxnSpLocks/>
              <a:stCxn id="37" idx="1"/>
              <a:endCxn id="39" idx="3"/>
            </p:cNvCxnSpPr>
            <p:nvPr/>
          </p:nvCxnSpPr>
          <p:spPr>
            <a:xfrm flipH="1">
              <a:off x="3810150" y="4664631"/>
              <a:ext cx="388952" cy="3740"/>
            </a:xfrm>
            <a:prstGeom prst="straightConnector1">
              <a:avLst/>
            </a:prstGeom>
            <a:ln w="19050">
              <a:solidFill>
                <a:schemeClr val="tx1"/>
              </a:solidFill>
              <a:headEnd type="none"/>
              <a:tailEnd type="arrow"/>
            </a:ln>
            <a:effectLst/>
          </p:spPr>
          <p:style>
            <a:lnRef idx="2">
              <a:schemeClr val="accent1"/>
            </a:lnRef>
            <a:fillRef idx="0">
              <a:schemeClr val="accent1"/>
            </a:fillRef>
            <a:effectRef idx="1">
              <a:schemeClr val="accent1"/>
            </a:effectRef>
            <a:fontRef idx="minor">
              <a:schemeClr val="tx1"/>
            </a:fontRef>
          </p:style>
        </p:cxnSp>
        <p:sp>
          <p:nvSpPr>
            <p:cNvPr id="41" name="Rectangle 23">
              <a:extLst>
                <a:ext uri="{FF2B5EF4-FFF2-40B4-BE49-F238E27FC236}">
                  <a16:creationId xmlns:a16="http://schemas.microsoft.com/office/drawing/2014/main" id="{F624E6AB-E924-EDB9-E26A-AF15367985FE}"/>
                </a:ext>
              </a:extLst>
            </p:cNvPr>
            <p:cNvSpPr>
              <a:spLocks/>
            </p:cNvSpPr>
            <p:nvPr/>
          </p:nvSpPr>
          <p:spPr bwMode="auto">
            <a:xfrm>
              <a:off x="2319001" y="5376103"/>
              <a:ext cx="3359190" cy="1065711"/>
            </a:xfrm>
            <a:prstGeom prst="rect">
              <a:avLst/>
            </a:prstGeom>
            <a:solidFill>
              <a:schemeClr val="accent1"/>
            </a:solidFill>
            <a:ln w="19050">
              <a:headEnd/>
              <a:tailEnd/>
            </a:ln>
          </p:spPr>
          <p:style>
            <a:lnRef idx="2">
              <a:schemeClr val="accent4">
                <a:shade val="50000"/>
              </a:schemeClr>
            </a:lnRef>
            <a:fillRef idx="1">
              <a:schemeClr val="accent4"/>
            </a:fillRef>
            <a:effectRef idx="0">
              <a:schemeClr val="accent4"/>
            </a:effectRef>
            <a:fontRef idx="minor">
              <a:schemeClr val="lt1"/>
            </a:fontRef>
          </p:style>
          <p:txBody>
            <a:bodyPr lIns="0" tIns="0" rIns="0" bIns="0" anchor="t"/>
            <a:lstStyle/>
            <a:p>
              <a:pPr algn="ctr"/>
              <a:endParaRPr lang="en-US" sz="600" dirty="0">
                <a:latin typeface="+mn-lt"/>
                <a:cs typeface="Arial" pitchFamily="34" charset="0"/>
              </a:endParaRPr>
            </a:p>
            <a:p>
              <a:pPr algn="ctr"/>
              <a:r>
                <a:rPr lang="en-US" sz="1200" dirty="0">
                  <a:latin typeface="+mn-lt"/>
                  <a:cs typeface="Arial" pitchFamily="34" charset="0"/>
                </a:rPr>
                <a:t>Evaluate information security</a:t>
              </a:r>
            </a:p>
          </p:txBody>
        </p:sp>
        <p:sp>
          <p:nvSpPr>
            <p:cNvPr id="42" name="Rectangle 18">
              <a:extLst>
                <a:ext uri="{FF2B5EF4-FFF2-40B4-BE49-F238E27FC236}">
                  <a16:creationId xmlns:a16="http://schemas.microsoft.com/office/drawing/2014/main" id="{6A7DE085-6452-2C66-0B96-1FCBC8A79EF7}"/>
                </a:ext>
              </a:extLst>
            </p:cNvPr>
            <p:cNvSpPr>
              <a:spLocks/>
            </p:cNvSpPr>
            <p:nvPr/>
          </p:nvSpPr>
          <p:spPr bwMode="auto">
            <a:xfrm>
              <a:off x="2476677" y="5866432"/>
              <a:ext cx="1331936" cy="427901"/>
            </a:xfrm>
            <a:prstGeom prst="rect">
              <a:avLst/>
            </a:prstGeom>
            <a:solidFill>
              <a:schemeClr val="accent1">
                <a:lumMod val="40000"/>
                <a:lumOff val="60000"/>
              </a:schemeClr>
            </a:solidFill>
            <a:ln w="19050">
              <a:headEnd/>
              <a:tailEnd/>
            </a:ln>
          </p:spPr>
          <p:style>
            <a:lnRef idx="2">
              <a:schemeClr val="accent4">
                <a:shade val="50000"/>
              </a:schemeClr>
            </a:lnRef>
            <a:fillRef idx="1">
              <a:schemeClr val="accent4"/>
            </a:fillRef>
            <a:effectRef idx="0">
              <a:schemeClr val="accent4"/>
            </a:effectRef>
            <a:fontRef idx="minor">
              <a:schemeClr val="lt1"/>
            </a:fontRef>
          </p:style>
          <p:txBody>
            <a:bodyPr lIns="0" tIns="0" rIns="0" bIns="0" anchor="ctr"/>
            <a:lstStyle/>
            <a:p>
              <a:pPr algn="ctr"/>
              <a:r>
                <a:rPr lang="en-GB" sz="1100" dirty="0">
                  <a:solidFill>
                    <a:schemeClr val="tx1"/>
                  </a:solidFill>
                  <a:latin typeface="+mn-lt"/>
                  <a:cs typeface="Arial" pitchFamily="34" charset="0"/>
                </a:rPr>
                <a:t>Monitor and classify security events</a:t>
              </a:r>
            </a:p>
          </p:txBody>
        </p:sp>
        <p:sp>
          <p:nvSpPr>
            <p:cNvPr id="43" name="Rectangle 18">
              <a:extLst>
                <a:ext uri="{FF2B5EF4-FFF2-40B4-BE49-F238E27FC236}">
                  <a16:creationId xmlns:a16="http://schemas.microsoft.com/office/drawing/2014/main" id="{32BB1C6B-5011-1C77-D5D0-67F0C345C90F}"/>
                </a:ext>
              </a:extLst>
            </p:cNvPr>
            <p:cNvSpPr>
              <a:spLocks/>
            </p:cNvSpPr>
            <p:nvPr/>
          </p:nvSpPr>
          <p:spPr bwMode="auto">
            <a:xfrm>
              <a:off x="4193339" y="5866431"/>
              <a:ext cx="1331936" cy="427901"/>
            </a:xfrm>
            <a:prstGeom prst="rect">
              <a:avLst/>
            </a:prstGeom>
            <a:solidFill>
              <a:schemeClr val="accent1">
                <a:lumMod val="40000"/>
                <a:lumOff val="60000"/>
              </a:schemeClr>
            </a:solidFill>
            <a:ln w="19050">
              <a:headEnd/>
              <a:tailEnd/>
            </a:ln>
          </p:spPr>
          <p:style>
            <a:lnRef idx="2">
              <a:schemeClr val="accent4">
                <a:shade val="50000"/>
              </a:schemeClr>
            </a:lnRef>
            <a:fillRef idx="1">
              <a:schemeClr val="accent4"/>
            </a:fillRef>
            <a:effectRef idx="0">
              <a:schemeClr val="accent4"/>
            </a:effectRef>
            <a:fontRef idx="minor">
              <a:schemeClr val="lt1"/>
            </a:fontRef>
          </p:style>
          <p:txBody>
            <a:bodyPr lIns="0" tIns="0" rIns="0" bIns="0" anchor="ctr"/>
            <a:lstStyle/>
            <a:p>
              <a:pPr algn="ctr"/>
              <a:r>
                <a:rPr lang="en-GB" sz="1100" dirty="0">
                  <a:solidFill>
                    <a:schemeClr val="tx1"/>
                  </a:solidFill>
                  <a:latin typeface="+mn-lt"/>
                  <a:cs typeface="Arial" pitchFamily="34" charset="0"/>
                </a:rPr>
                <a:t>Identify and handle security incidents</a:t>
              </a:r>
            </a:p>
          </p:txBody>
        </p:sp>
        <p:cxnSp>
          <p:nvCxnSpPr>
            <p:cNvPr id="44" name="Gerade Verbindung mit Pfeil 88">
              <a:extLst>
                <a:ext uri="{FF2B5EF4-FFF2-40B4-BE49-F238E27FC236}">
                  <a16:creationId xmlns:a16="http://schemas.microsoft.com/office/drawing/2014/main" id="{25275DB7-F693-25D9-9072-336411B0BB71}"/>
                </a:ext>
              </a:extLst>
            </p:cNvPr>
            <p:cNvCxnSpPr>
              <a:cxnSpLocks/>
              <a:stCxn id="42" idx="3"/>
              <a:endCxn id="43" idx="1"/>
            </p:cNvCxnSpPr>
            <p:nvPr/>
          </p:nvCxnSpPr>
          <p:spPr>
            <a:xfrm flipV="1">
              <a:off x="3808613" y="6080382"/>
              <a:ext cx="384726" cy="1"/>
            </a:xfrm>
            <a:prstGeom prst="straightConnector1">
              <a:avLst/>
            </a:prstGeom>
            <a:ln w="1905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45" name="Gerade Verbindung mit Pfeil 93">
              <a:extLst>
                <a:ext uri="{FF2B5EF4-FFF2-40B4-BE49-F238E27FC236}">
                  <a16:creationId xmlns:a16="http://schemas.microsoft.com/office/drawing/2014/main" id="{912844A6-8C60-C727-FA10-FEB877BB4A17}"/>
                </a:ext>
              </a:extLst>
            </p:cNvPr>
            <p:cNvCxnSpPr>
              <a:cxnSpLocks/>
              <a:stCxn id="33" idx="2"/>
              <a:endCxn id="41" idx="0"/>
            </p:cNvCxnSpPr>
            <p:nvPr/>
          </p:nvCxnSpPr>
          <p:spPr>
            <a:xfrm flipH="1">
              <a:off x="3998596" y="5017866"/>
              <a:ext cx="5763" cy="358237"/>
            </a:xfrm>
            <a:prstGeom prst="straightConnector1">
              <a:avLst/>
            </a:prstGeom>
            <a:ln w="19050">
              <a:solidFill>
                <a:schemeClr val="tx1"/>
              </a:solidFill>
              <a:headEnd type="none"/>
              <a:tailEnd type="arrow"/>
            </a:ln>
            <a:effectLst/>
          </p:spPr>
          <p:style>
            <a:lnRef idx="2">
              <a:schemeClr val="accent1"/>
            </a:lnRef>
            <a:fillRef idx="0">
              <a:schemeClr val="accent1"/>
            </a:fillRef>
            <a:effectRef idx="1">
              <a:schemeClr val="accent1"/>
            </a:effectRef>
            <a:fontRef idx="minor">
              <a:schemeClr val="tx1"/>
            </a:fontRef>
          </p:style>
        </p:cxnSp>
        <p:sp>
          <p:nvSpPr>
            <p:cNvPr id="46" name="Flussdiagramm: Dokument 98">
              <a:extLst>
                <a:ext uri="{FF2B5EF4-FFF2-40B4-BE49-F238E27FC236}">
                  <a16:creationId xmlns:a16="http://schemas.microsoft.com/office/drawing/2014/main" id="{7477201F-D39E-FF4C-1196-9A6D5B6D7887}"/>
                </a:ext>
              </a:extLst>
            </p:cNvPr>
            <p:cNvSpPr/>
            <p:nvPr/>
          </p:nvSpPr>
          <p:spPr>
            <a:xfrm>
              <a:off x="958348" y="1972483"/>
              <a:ext cx="1199626" cy="423071"/>
            </a:xfrm>
            <a:prstGeom prst="flowChartDocument">
              <a:avLst/>
            </a:prstGeom>
            <a:solidFill>
              <a:schemeClr val="bg1"/>
            </a:solidFill>
            <a:ln w="1905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100" dirty="0">
                <a:solidFill>
                  <a:schemeClr val="tx1"/>
                </a:solidFill>
              </a:endParaRPr>
            </a:p>
          </p:txBody>
        </p:sp>
        <p:sp>
          <p:nvSpPr>
            <p:cNvPr id="47" name="Flussdiagramm: Dokument 99">
              <a:extLst>
                <a:ext uri="{FF2B5EF4-FFF2-40B4-BE49-F238E27FC236}">
                  <a16:creationId xmlns:a16="http://schemas.microsoft.com/office/drawing/2014/main" id="{4019409C-16A5-3F1E-E8AC-C7429EA9F201}"/>
                </a:ext>
              </a:extLst>
            </p:cNvPr>
            <p:cNvSpPr/>
            <p:nvPr/>
          </p:nvSpPr>
          <p:spPr>
            <a:xfrm>
              <a:off x="889838" y="1903973"/>
              <a:ext cx="1199626" cy="423071"/>
            </a:xfrm>
            <a:prstGeom prst="flowChartDocument">
              <a:avLst/>
            </a:prstGeom>
            <a:solidFill>
              <a:schemeClr val="bg1"/>
            </a:solidFill>
            <a:ln w="19050"/>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100" dirty="0">
                  <a:solidFill>
                    <a:schemeClr val="tx1"/>
                  </a:solidFill>
                </a:rPr>
                <a:t>SLAs</a:t>
              </a:r>
            </a:p>
          </p:txBody>
        </p:sp>
        <p:cxnSp>
          <p:nvCxnSpPr>
            <p:cNvPr id="48" name="Verbinder: gekrümmt 100">
              <a:extLst>
                <a:ext uri="{FF2B5EF4-FFF2-40B4-BE49-F238E27FC236}">
                  <a16:creationId xmlns:a16="http://schemas.microsoft.com/office/drawing/2014/main" id="{A557F745-AC5E-E863-30EA-8A466A675EA3}"/>
                </a:ext>
              </a:extLst>
            </p:cNvPr>
            <p:cNvCxnSpPr>
              <a:cxnSpLocks/>
              <a:stCxn id="47" idx="3"/>
            </p:cNvCxnSpPr>
            <p:nvPr/>
          </p:nvCxnSpPr>
          <p:spPr>
            <a:xfrm>
              <a:off x="2089464" y="2115509"/>
              <a:ext cx="373703" cy="223722"/>
            </a:xfrm>
            <a:prstGeom prst="curvedConnector3">
              <a:avLst>
                <a:gd name="adj1" fmla="val 25307"/>
              </a:avLst>
            </a:prstGeom>
            <a:ln w="19050">
              <a:solidFill>
                <a:schemeClr val="tx1"/>
              </a:solidFill>
              <a:prstDash val="sysDash"/>
              <a:tailEnd type="arrow"/>
            </a:ln>
            <a:effectLst/>
          </p:spPr>
          <p:style>
            <a:lnRef idx="2">
              <a:schemeClr val="accent1"/>
            </a:lnRef>
            <a:fillRef idx="0">
              <a:schemeClr val="accent1"/>
            </a:fillRef>
            <a:effectRef idx="1">
              <a:schemeClr val="accent1"/>
            </a:effectRef>
            <a:fontRef idx="minor">
              <a:schemeClr val="tx1"/>
            </a:fontRef>
          </p:style>
        </p:cxnSp>
        <p:cxnSp>
          <p:nvCxnSpPr>
            <p:cNvPr id="49" name="Verbinder: gekrümmt 101">
              <a:extLst>
                <a:ext uri="{FF2B5EF4-FFF2-40B4-BE49-F238E27FC236}">
                  <a16:creationId xmlns:a16="http://schemas.microsoft.com/office/drawing/2014/main" id="{2BCD40A7-F809-25FC-03ED-504265401B2E}"/>
                </a:ext>
              </a:extLst>
            </p:cNvPr>
            <p:cNvCxnSpPr>
              <a:cxnSpLocks/>
              <a:stCxn id="50" idx="3"/>
            </p:cNvCxnSpPr>
            <p:nvPr/>
          </p:nvCxnSpPr>
          <p:spPr>
            <a:xfrm flipV="1">
              <a:off x="2089464" y="2324615"/>
              <a:ext cx="197229" cy="607538"/>
            </a:xfrm>
            <a:prstGeom prst="curvedConnector2">
              <a:avLst/>
            </a:prstGeom>
            <a:ln w="19050">
              <a:solidFill>
                <a:schemeClr val="tx1"/>
              </a:solidFill>
              <a:prstDash val="sysDash"/>
              <a:tailEnd type="none"/>
            </a:ln>
            <a:effectLst/>
          </p:spPr>
          <p:style>
            <a:lnRef idx="2">
              <a:schemeClr val="accent1"/>
            </a:lnRef>
            <a:fillRef idx="0">
              <a:schemeClr val="accent1"/>
            </a:fillRef>
            <a:effectRef idx="1">
              <a:schemeClr val="accent1"/>
            </a:effectRef>
            <a:fontRef idx="minor">
              <a:schemeClr val="tx1"/>
            </a:fontRef>
          </p:style>
        </p:cxnSp>
        <p:sp>
          <p:nvSpPr>
            <p:cNvPr id="50" name="Flussdiagramm: Dokument 102">
              <a:extLst>
                <a:ext uri="{FF2B5EF4-FFF2-40B4-BE49-F238E27FC236}">
                  <a16:creationId xmlns:a16="http://schemas.microsoft.com/office/drawing/2014/main" id="{4B70A6AA-ED8E-1182-99B5-228A5BA68A55}"/>
                </a:ext>
              </a:extLst>
            </p:cNvPr>
            <p:cNvSpPr/>
            <p:nvPr/>
          </p:nvSpPr>
          <p:spPr>
            <a:xfrm>
              <a:off x="892717" y="2536148"/>
              <a:ext cx="1196747" cy="792009"/>
            </a:xfrm>
            <a:prstGeom prst="flowChartDocument">
              <a:avLst/>
            </a:prstGeom>
            <a:solidFill>
              <a:schemeClr val="bg1">
                <a:lumMod val="85000"/>
              </a:schemeClr>
            </a:soli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900" dirty="0">
                  <a:solidFill>
                    <a:schemeClr val="tx1"/>
                  </a:solidFill>
                </a:rPr>
                <a:t>Other sources of information security requirements</a:t>
              </a:r>
            </a:p>
          </p:txBody>
        </p:sp>
        <p:sp>
          <p:nvSpPr>
            <p:cNvPr id="51" name="Flussdiagramm: Dokument 104">
              <a:extLst>
                <a:ext uri="{FF2B5EF4-FFF2-40B4-BE49-F238E27FC236}">
                  <a16:creationId xmlns:a16="http://schemas.microsoft.com/office/drawing/2014/main" id="{DE0AEAF2-DB01-F767-D805-42A04DE5E1BB}"/>
                </a:ext>
              </a:extLst>
            </p:cNvPr>
            <p:cNvSpPr/>
            <p:nvPr/>
          </p:nvSpPr>
          <p:spPr>
            <a:xfrm>
              <a:off x="892717" y="5810276"/>
              <a:ext cx="1196747" cy="540214"/>
            </a:xfrm>
            <a:prstGeom prst="flowChartDocument">
              <a:avLst/>
            </a:prstGeom>
            <a:solidFill>
              <a:schemeClr val="bg1">
                <a:lumMod val="85000"/>
              </a:schemeClr>
            </a:soli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900" dirty="0">
                  <a:solidFill>
                    <a:schemeClr val="tx1"/>
                  </a:solidFill>
                </a:rPr>
                <a:t>Sources of information security incidents</a:t>
              </a:r>
            </a:p>
          </p:txBody>
        </p:sp>
        <p:cxnSp>
          <p:nvCxnSpPr>
            <p:cNvPr id="52" name="Gerade Verbindung mit Pfeil 105">
              <a:extLst>
                <a:ext uri="{FF2B5EF4-FFF2-40B4-BE49-F238E27FC236}">
                  <a16:creationId xmlns:a16="http://schemas.microsoft.com/office/drawing/2014/main" id="{9E0D7ACA-43D3-5505-DD86-C3B6A4B828D9}"/>
                </a:ext>
              </a:extLst>
            </p:cNvPr>
            <p:cNvCxnSpPr>
              <a:cxnSpLocks/>
              <a:stCxn id="51" idx="3"/>
              <a:endCxn id="42" idx="1"/>
            </p:cNvCxnSpPr>
            <p:nvPr/>
          </p:nvCxnSpPr>
          <p:spPr>
            <a:xfrm>
              <a:off x="2089464" y="6080383"/>
              <a:ext cx="387213" cy="0"/>
            </a:xfrm>
            <a:prstGeom prst="straightConnector1">
              <a:avLst/>
            </a:prstGeom>
            <a:ln w="19050">
              <a:solidFill>
                <a:schemeClr val="tx1"/>
              </a:solidFill>
              <a:prstDash val="sysDash"/>
              <a:headEnd type="none"/>
              <a:tailEnd type="arrow"/>
            </a:ln>
            <a:effectLst/>
          </p:spPr>
          <p:style>
            <a:lnRef idx="2">
              <a:schemeClr val="accent1"/>
            </a:lnRef>
            <a:fillRef idx="0">
              <a:schemeClr val="accent1"/>
            </a:fillRef>
            <a:effectRef idx="1">
              <a:schemeClr val="accent1"/>
            </a:effectRef>
            <a:fontRef idx="minor">
              <a:schemeClr val="tx1"/>
            </a:fontRef>
          </p:style>
        </p:cxnSp>
        <p:sp>
          <p:nvSpPr>
            <p:cNvPr id="53" name="Flussdiagramm: Dokument 110">
              <a:extLst>
                <a:ext uri="{FF2B5EF4-FFF2-40B4-BE49-F238E27FC236}">
                  <a16:creationId xmlns:a16="http://schemas.microsoft.com/office/drawing/2014/main" id="{34E78A95-EB9E-A59E-18AD-216E73489709}"/>
                </a:ext>
              </a:extLst>
            </p:cNvPr>
            <p:cNvSpPr/>
            <p:nvPr/>
          </p:nvSpPr>
          <p:spPr>
            <a:xfrm>
              <a:off x="889838" y="3695947"/>
              <a:ext cx="1196747" cy="540214"/>
            </a:xfrm>
            <a:prstGeom prst="flowChartDocument">
              <a:avLst/>
            </a:prstGeom>
            <a:solidFill>
              <a:schemeClr val="bg1">
                <a:lumMod val="85000"/>
              </a:schemeClr>
            </a:soli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900" dirty="0">
                  <a:solidFill>
                    <a:schemeClr val="tx1"/>
                  </a:solidFill>
                </a:rPr>
                <a:t>Information on threats and vulnerabilities</a:t>
              </a:r>
            </a:p>
          </p:txBody>
        </p:sp>
        <p:cxnSp>
          <p:nvCxnSpPr>
            <p:cNvPr id="54" name="Gerade Verbindung mit Pfeil 111">
              <a:extLst>
                <a:ext uri="{FF2B5EF4-FFF2-40B4-BE49-F238E27FC236}">
                  <a16:creationId xmlns:a16="http://schemas.microsoft.com/office/drawing/2014/main" id="{D65936C7-D54E-1CD8-AE5D-F84DFF489A07}"/>
                </a:ext>
              </a:extLst>
            </p:cNvPr>
            <p:cNvCxnSpPr>
              <a:cxnSpLocks/>
              <a:stCxn id="53" idx="3"/>
              <a:endCxn id="34" idx="1"/>
            </p:cNvCxnSpPr>
            <p:nvPr/>
          </p:nvCxnSpPr>
          <p:spPr>
            <a:xfrm>
              <a:off x="2086585" y="3966054"/>
              <a:ext cx="395855" cy="191"/>
            </a:xfrm>
            <a:prstGeom prst="straightConnector1">
              <a:avLst/>
            </a:prstGeom>
            <a:ln w="19050">
              <a:solidFill>
                <a:schemeClr val="tx1"/>
              </a:solidFill>
              <a:prstDash val="sysDash"/>
              <a:headEnd type="none"/>
              <a:tailEnd type="arrow"/>
            </a:ln>
            <a:effectLst/>
          </p:spPr>
          <p:style>
            <a:lnRef idx="2">
              <a:schemeClr val="accent1"/>
            </a:lnRef>
            <a:fillRef idx="0">
              <a:schemeClr val="accent1"/>
            </a:fillRef>
            <a:effectRef idx="1">
              <a:schemeClr val="accent1"/>
            </a:effectRef>
            <a:fontRef idx="minor">
              <a:schemeClr val="tx1"/>
            </a:fontRef>
          </p:style>
        </p:cxnSp>
        <p:cxnSp>
          <p:nvCxnSpPr>
            <p:cNvPr id="55" name="Verbinder: gekrümmt 114">
              <a:extLst>
                <a:ext uri="{FF2B5EF4-FFF2-40B4-BE49-F238E27FC236}">
                  <a16:creationId xmlns:a16="http://schemas.microsoft.com/office/drawing/2014/main" id="{868CFF15-DE9E-BAC2-AAC3-14E84EAA4870}"/>
                </a:ext>
              </a:extLst>
            </p:cNvPr>
            <p:cNvCxnSpPr>
              <a:cxnSpLocks/>
              <a:stCxn id="34" idx="2"/>
            </p:cNvCxnSpPr>
            <p:nvPr/>
          </p:nvCxnSpPr>
          <p:spPr>
            <a:xfrm rot="5400000">
              <a:off x="2504574" y="3758961"/>
              <a:ext cx="222601" cy="1065068"/>
            </a:xfrm>
            <a:prstGeom prst="curvedConnector2">
              <a:avLst/>
            </a:prstGeom>
            <a:ln w="19050">
              <a:solidFill>
                <a:schemeClr val="tx1"/>
              </a:solidFill>
              <a:prstDash val="sysDash"/>
              <a:tailEnd type="arrow"/>
            </a:ln>
            <a:effectLst/>
          </p:spPr>
          <p:style>
            <a:lnRef idx="2">
              <a:schemeClr val="accent1"/>
            </a:lnRef>
            <a:fillRef idx="0">
              <a:schemeClr val="accent1"/>
            </a:fillRef>
            <a:effectRef idx="1">
              <a:schemeClr val="accent1"/>
            </a:effectRef>
            <a:fontRef idx="minor">
              <a:schemeClr val="tx1"/>
            </a:fontRef>
          </p:style>
        </p:cxnSp>
        <p:sp>
          <p:nvSpPr>
            <p:cNvPr id="56" name="Zylinder 126">
              <a:extLst>
                <a:ext uri="{FF2B5EF4-FFF2-40B4-BE49-F238E27FC236}">
                  <a16:creationId xmlns:a16="http://schemas.microsoft.com/office/drawing/2014/main" id="{49CD6F21-8CBC-6BA5-DE32-D2597AA72C35}"/>
                </a:ext>
              </a:extLst>
            </p:cNvPr>
            <p:cNvSpPr/>
            <p:nvPr/>
          </p:nvSpPr>
          <p:spPr>
            <a:xfrm>
              <a:off x="6064897" y="2124265"/>
              <a:ext cx="1199626" cy="488363"/>
            </a:xfrm>
            <a:prstGeom prst="can">
              <a:avLst/>
            </a:prstGeom>
            <a:solidFill>
              <a:schemeClr val="bg1">
                <a:lumMod val="85000"/>
              </a:schemeClr>
            </a:soli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900" dirty="0">
                  <a:solidFill>
                    <a:schemeClr val="tx1"/>
                  </a:solidFill>
                </a:rPr>
                <a:t>Asset inventory</a:t>
              </a:r>
            </a:p>
            <a:p>
              <a:pPr algn="ctr"/>
              <a:r>
                <a:rPr lang="en-GB" sz="700" dirty="0">
                  <a:solidFill>
                    <a:schemeClr val="tx1"/>
                  </a:solidFill>
                </a:rPr>
                <a:t>(information and supporting assets)</a:t>
              </a:r>
            </a:p>
          </p:txBody>
        </p:sp>
        <p:cxnSp>
          <p:nvCxnSpPr>
            <p:cNvPr id="57" name="Gerade Verbindung mit Pfeil 127">
              <a:extLst>
                <a:ext uri="{FF2B5EF4-FFF2-40B4-BE49-F238E27FC236}">
                  <a16:creationId xmlns:a16="http://schemas.microsoft.com/office/drawing/2014/main" id="{3F6525EE-D854-EE20-8372-FA77DD4BB70E}"/>
                </a:ext>
              </a:extLst>
            </p:cNvPr>
            <p:cNvCxnSpPr>
              <a:cxnSpLocks/>
              <a:stCxn id="31" idx="3"/>
              <a:endCxn id="56" idx="2"/>
            </p:cNvCxnSpPr>
            <p:nvPr/>
          </p:nvCxnSpPr>
          <p:spPr>
            <a:xfrm>
              <a:off x="5535329" y="2361986"/>
              <a:ext cx="529568" cy="6461"/>
            </a:xfrm>
            <a:prstGeom prst="straightConnector1">
              <a:avLst/>
            </a:prstGeom>
            <a:ln w="19050">
              <a:solidFill>
                <a:schemeClr val="tx1"/>
              </a:solidFill>
              <a:prstDash val="sysDash"/>
              <a:headEnd type="none"/>
              <a:tailEnd type="arrow"/>
            </a:ln>
            <a:effectLst/>
          </p:spPr>
          <p:style>
            <a:lnRef idx="2">
              <a:schemeClr val="accent1"/>
            </a:lnRef>
            <a:fillRef idx="0">
              <a:schemeClr val="accent1"/>
            </a:fillRef>
            <a:effectRef idx="1">
              <a:schemeClr val="accent1"/>
            </a:effectRef>
            <a:fontRef idx="minor">
              <a:schemeClr val="tx1"/>
            </a:fontRef>
          </p:style>
        </p:cxnSp>
        <p:cxnSp>
          <p:nvCxnSpPr>
            <p:cNvPr id="58" name="Verbinder: gekrümmt 131">
              <a:extLst>
                <a:ext uri="{FF2B5EF4-FFF2-40B4-BE49-F238E27FC236}">
                  <a16:creationId xmlns:a16="http://schemas.microsoft.com/office/drawing/2014/main" id="{B1895024-4436-5B6C-520E-2143B32695FE}"/>
                </a:ext>
              </a:extLst>
            </p:cNvPr>
            <p:cNvCxnSpPr>
              <a:cxnSpLocks/>
              <a:stCxn id="56" idx="3"/>
            </p:cNvCxnSpPr>
            <p:nvPr/>
          </p:nvCxnSpPr>
          <p:spPr>
            <a:xfrm rot="5400000">
              <a:off x="5863530" y="2433052"/>
              <a:ext cx="621604" cy="980756"/>
            </a:xfrm>
            <a:prstGeom prst="curvedConnector2">
              <a:avLst/>
            </a:prstGeom>
            <a:ln w="19050">
              <a:solidFill>
                <a:schemeClr val="tx1"/>
              </a:solidFill>
              <a:prstDash val="sysDash"/>
              <a:tailEnd type="arrow"/>
            </a:ln>
            <a:effectLst/>
          </p:spPr>
          <p:style>
            <a:lnRef idx="2">
              <a:schemeClr val="accent1"/>
            </a:lnRef>
            <a:fillRef idx="0">
              <a:schemeClr val="accent1"/>
            </a:fillRef>
            <a:effectRef idx="1">
              <a:schemeClr val="accent1"/>
            </a:effectRef>
            <a:fontRef idx="minor">
              <a:schemeClr val="tx1"/>
            </a:fontRef>
          </p:style>
        </p:cxnSp>
        <p:cxnSp>
          <p:nvCxnSpPr>
            <p:cNvPr id="59" name="Gerade Verbindung mit Pfeil 134">
              <a:extLst>
                <a:ext uri="{FF2B5EF4-FFF2-40B4-BE49-F238E27FC236}">
                  <a16:creationId xmlns:a16="http://schemas.microsoft.com/office/drawing/2014/main" id="{0DD9CF8F-2B95-5633-A408-4230C6458119}"/>
                </a:ext>
              </a:extLst>
            </p:cNvPr>
            <p:cNvCxnSpPr>
              <a:cxnSpLocks/>
            </p:cNvCxnSpPr>
            <p:nvPr/>
          </p:nvCxnSpPr>
          <p:spPr>
            <a:xfrm>
              <a:off x="5698158" y="4655324"/>
              <a:ext cx="380943" cy="2605"/>
            </a:xfrm>
            <a:prstGeom prst="straightConnector1">
              <a:avLst/>
            </a:prstGeom>
            <a:ln w="19050">
              <a:solidFill>
                <a:schemeClr val="tx1"/>
              </a:solidFill>
              <a:prstDash val="sysDash"/>
              <a:headEnd type="arrow"/>
              <a:tailEnd type="arrow"/>
            </a:ln>
            <a:effectLst/>
          </p:spPr>
          <p:style>
            <a:lnRef idx="2">
              <a:schemeClr val="accent1"/>
            </a:lnRef>
            <a:fillRef idx="0">
              <a:schemeClr val="accent1"/>
            </a:fillRef>
            <a:effectRef idx="1">
              <a:schemeClr val="accent1"/>
            </a:effectRef>
            <a:fontRef idx="minor">
              <a:schemeClr val="tx1"/>
            </a:fontRef>
          </p:style>
        </p:cxnSp>
        <p:sp>
          <p:nvSpPr>
            <p:cNvPr id="60" name="Flussdiagramm: Dokument 135">
              <a:extLst>
                <a:ext uri="{FF2B5EF4-FFF2-40B4-BE49-F238E27FC236}">
                  <a16:creationId xmlns:a16="http://schemas.microsoft.com/office/drawing/2014/main" id="{1D296862-FF05-7E7C-3720-DF51B3AC6FD7}"/>
                </a:ext>
              </a:extLst>
            </p:cNvPr>
            <p:cNvSpPr/>
            <p:nvPr/>
          </p:nvSpPr>
          <p:spPr>
            <a:xfrm>
              <a:off x="6072906" y="5803651"/>
              <a:ext cx="1199626" cy="551451"/>
            </a:xfrm>
            <a:prstGeom prst="flowChartDocument">
              <a:avLst/>
            </a:prstGeom>
            <a:solidFill>
              <a:schemeClr val="bg1">
                <a:lumMod val="85000"/>
              </a:schemeClr>
            </a:soli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900" dirty="0">
                  <a:solidFill>
                    <a:schemeClr val="tx1"/>
                  </a:solidFill>
                </a:rPr>
                <a:t>Information security incident records</a:t>
              </a:r>
            </a:p>
          </p:txBody>
        </p:sp>
        <p:cxnSp>
          <p:nvCxnSpPr>
            <p:cNvPr id="61" name="Gerade Verbindung mit Pfeil 136">
              <a:extLst>
                <a:ext uri="{FF2B5EF4-FFF2-40B4-BE49-F238E27FC236}">
                  <a16:creationId xmlns:a16="http://schemas.microsoft.com/office/drawing/2014/main" id="{9B9FD70D-C841-49BB-D39B-3F583232AA14}"/>
                </a:ext>
              </a:extLst>
            </p:cNvPr>
            <p:cNvCxnSpPr>
              <a:cxnSpLocks/>
              <a:stCxn id="43" idx="3"/>
              <a:endCxn id="60" idx="1"/>
            </p:cNvCxnSpPr>
            <p:nvPr/>
          </p:nvCxnSpPr>
          <p:spPr>
            <a:xfrm flipV="1">
              <a:off x="5525275" y="6079377"/>
              <a:ext cx="547631" cy="1005"/>
            </a:xfrm>
            <a:prstGeom prst="straightConnector1">
              <a:avLst/>
            </a:prstGeom>
            <a:ln w="19050">
              <a:solidFill>
                <a:schemeClr val="tx1"/>
              </a:solidFill>
              <a:prstDash val="sysDash"/>
              <a:headEnd type="none"/>
              <a:tailEnd type="arrow"/>
            </a:ln>
            <a:effectLst/>
          </p:spPr>
          <p:style>
            <a:lnRef idx="2">
              <a:schemeClr val="accent1"/>
            </a:lnRef>
            <a:fillRef idx="0">
              <a:schemeClr val="accent1"/>
            </a:fillRef>
            <a:effectRef idx="1">
              <a:schemeClr val="accent1"/>
            </a:effectRef>
            <a:fontRef idx="minor">
              <a:schemeClr val="tx1"/>
            </a:fontRef>
          </p:style>
        </p:cxnSp>
        <p:sp>
          <p:nvSpPr>
            <p:cNvPr id="62" name="Rectangle 23">
              <a:extLst>
                <a:ext uri="{FF2B5EF4-FFF2-40B4-BE49-F238E27FC236}">
                  <a16:creationId xmlns:a16="http://schemas.microsoft.com/office/drawing/2014/main" id="{7D465D35-2014-BBE9-1627-A97DEC208605}"/>
                </a:ext>
              </a:extLst>
            </p:cNvPr>
            <p:cNvSpPr>
              <a:spLocks/>
            </p:cNvSpPr>
            <p:nvPr/>
          </p:nvSpPr>
          <p:spPr bwMode="auto">
            <a:xfrm>
              <a:off x="7594623" y="2774096"/>
              <a:ext cx="980756" cy="763794"/>
            </a:xfrm>
            <a:prstGeom prst="rect">
              <a:avLst/>
            </a:prstGeom>
            <a:solidFill>
              <a:schemeClr val="accent1"/>
            </a:solidFill>
            <a:ln w="19050">
              <a:headEnd/>
              <a:tailEnd/>
            </a:ln>
          </p:spPr>
          <p:style>
            <a:lnRef idx="2">
              <a:schemeClr val="accent4">
                <a:shade val="50000"/>
              </a:schemeClr>
            </a:lnRef>
            <a:fillRef idx="1">
              <a:schemeClr val="accent4"/>
            </a:fillRef>
            <a:effectRef idx="0">
              <a:schemeClr val="accent4"/>
            </a:effectRef>
            <a:fontRef idx="minor">
              <a:schemeClr val="lt1"/>
            </a:fontRef>
          </p:style>
          <p:txBody>
            <a:bodyPr lIns="0" tIns="0" rIns="0" bIns="0" anchor="ctr"/>
            <a:lstStyle/>
            <a:p>
              <a:pPr algn="ctr"/>
              <a:r>
                <a:rPr lang="en-GB" sz="1200" dirty="0">
                  <a:latin typeface="+mn-lt"/>
                  <a:cs typeface="Arial" pitchFamily="34" charset="0"/>
                </a:rPr>
                <a:t>Perform access control</a:t>
              </a:r>
            </a:p>
          </p:txBody>
        </p:sp>
        <p:cxnSp>
          <p:nvCxnSpPr>
            <p:cNvPr id="63" name="Gerade Verbindung mit Pfeil 141">
              <a:extLst>
                <a:ext uri="{FF2B5EF4-FFF2-40B4-BE49-F238E27FC236}">
                  <a16:creationId xmlns:a16="http://schemas.microsoft.com/office/drawing/2014/main" id="{543FA3EA-D653-3BD0-EE02-8E9D16393658}"/>
                </a:ext>
              </a:extLst>
            </p:cNvPr>
            <p:cNvCxnSpPr>
              <a:cxnSpLocks/>
              <a:endCxn id="62" idx="1"/>
            </p:cNvCxnSpPr>
            <p:nvPr/>
          </p:nvCxnSpPr>
          <p:spPr>
            <a:xfrm flipV="1">
              <a:off x="5698158" y="3155993"/>
              <a:ext cx="1896465" cy="396890"/>
            </a:xfrm>
            <a:prstGeom prst="bentConnector3">
              <a:avLst>
                <a:gd name="adj1" fmla="val 50000"/>
              </a:avLst>
            </a:prstGeom>
            <a:ln w="19050">
              <a:solidFill>
                <a:schemeClr val="tx1"/>
              </a:solidFill>
              <a:headEnd type="none"/>
              <a:tailEnd type="arrow"/>
            </a:ln>
            <a:effectLst/>
          </p:spPr>
          <p:style>
            <a:lnRef idx="2">
              <a:schemeClr val="accent1"/>
            </a:lnRef>
            <a:fillRef idx="0">
              <a:schemeClr val="accent1"/>
            </a:fillRef>
            <a:effectRef idx="1">
              <a:schemeClr val="accent1"/>
            </a:effectRef>
            <a:fontRef idx="minor">
              <a:schemeClr val="tx1"/>
            </a:fontRef>
          </p:style>
        </p:cxnSp>
        <p:cxnSp>
          <p:nvCxnSpPr>
            <p:cNvPr id="1472" name="Verbinder: gekrümmt 153">
              <a:extLst>
                <a:ext uri="{FF2B5EF4-FFF2-40B4-BE49-F238E27FC236}">
                  <a16:creationId xmlns:a16="http://schemas.microsoft.com/office/drawing/2014/main" id="{0E5AB14A-7BC9-6506-21E2-E4875729ED6A}"/>
                </a:ext>
              </a:extLst>
            </p:cNvPr>
            <p:cNvCxnSpPr>
              <a:cxnSpLocks/>
              <a:stCxn id="56" idx="3"/>
            </p:cNvCxnSpPr>
            <p:nvPr/>
          </p:nvCxnSpPr>
          <p:spPr>
            <a:xfrm rot="16200000" flipH="1">
              <a:off x="6968342" y="2308995"/>
              <a:ext cx="304219" cy="911483"/>
            </a:xfrm>
            <a:prstGeom prst="curvedConnector2">
              <a:avLst/>
            </a:prstGeom>
            <a:ln w="19050">
              <a:solidFill>
                <a:schemeClr val="tx1"/>
              </a:solidFill>
              <a:prstDash val="sysDash"/>
              <a:tailEnd type="arrow"/>
            </a:ln>
            <a:effectLst/>
          </p:spPr>
          <p:style>
            <a:lnRef idx="2">
              <a:schemeClr val="accent1"/>
            </a:lnRef>
            <a:fillRef idx="0">
              <a:schemeClr val="accent1"/>
            </a:fillRef>
            <a:effectRef idx="1">
              <a:schemeClr val="accent1"/>
            </a:effectRef>
            <a:fontRef idx="minor">
              <a:schemeClr val="tx1"/>
            </a:fontRef>
          </p:style>
        </p:cxnSp>
        <p:cxnSp>
          <p:nvCxnSpPr>
            <p:cNvPr id="1473" name="Verbinder: gekrümmt 156">
              <a:extLst>
                <a:ext uri="{FF2B5EF4-FFF2-40B4-BE49-F238E27FC236}">
                  <a16:creationId xmlns:a16="http://schemas.microsoft.com/office/drawing/2014/main" id="{14E4A5EE-22E2-4A2E-0D99-84F8F99940B6}"/>
                </a:ext>
              </a:extLst>
            </p:cNvPr>
            <p:cNvCxnSpPr>
              <a:cxnSpLocks/>
              <a:stCxn id="25" idx="0"/>
            </p:cNvCxnSpPr>
            <p:nvPr/>
          </p:nvCxnSpPr>
          <p:spPr>
            <a:xfrm rot="5400000" flipH="1" flipV="1">
              <a:off x="6922980" y="3103911"/>
              <a:ext cx="394943" cy="911483"/>
            </a:xfrm>
            <a:prstGeom prst="curvedConnector2">
              <a:avLst/>
            </a:prstGeom>
            <a:ln w="19050">
              <a:solidFill>
                <a:schemeClr val="tx1"/>
              </a:solidFill>
              <a:prstDash val="sysDash"/>
              <a:tailEnd type="arrow"/>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3280208281"/>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Shape 1679"/>
        <p:cNvGrpSpPr/>
        <p:nvPr/>
      </p:nvGrpSpPr>
      <p:grpSpPr>
        <a:xfrm>
          <a:off x="0" y="0"/>
          <a:ext cx="0" cy="0"/>
          <a:chOff x="0" y="0"/>
          <a:chExt cx="0" cy="0"/>
        </a:xfrm>
      </p:grpSpPr>
      <p:sp>
        <p:nvSpPr>
          <p:cNvPr id="1680" name="Google Shape;1680;p132"/>
          <p:cNvSpPr txBox="1">
            <a:spLocks noGrp="1"/>
          </p:cNvSpPr>
          <p:nvPr>
            <p:ph type="title"/>
          </p:nvPr>
        </p:nvSpPr>
        <p:spPr>
          <a:xfrm>
            <a:off x="609601" y="274641"/>
            <a:ext cx="9058101" cy="1047859"/>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205595"/>
              </a:buClr>
              <a:buSzPts val="3200"/>
              <a:buFont typeface="Calibri"/>
              <a:buNone/>
            </a:pPr>
            <a:r>
              <a:rPr lang="en-US">
                <a:latin typeface="Calibri" panose="020F0502020204030204" pitchFamily="34" charset="0"/>
                <a:ea typeface="Calibri" panose="020F0502020204030204" pitchFamily="34" charset="0"/>
                <a:cs typeface="Calibri" panose="020F0502020204030204" pitchFamily="34" charset="0"/>
              </a:rPr>
              <a:t>ISM: Activities</a:t>
            </a:r>
            <a:r>
              <a:rPr lang="en-US" sz="3200">
                <a:solidFill>
                  <a:srgbClr val="7F7F7F"/>
                </a:solidFill>
                <a:latin typeface="Calibri" panose="020F0502020204030204" pitchFamily="34" charset="0"/>
                <a:ea typeface="Calibri" panose="020F0502020204030204" pitchFamily="34" charset="0"/>
                <a:cs typeface="Calibri" panose="020F0502020204030204" pitchFamily="34" charset="0"/>
              </a:rPr>
              <a:t> </a:t>
            </a:r>
            <a:r>
              <a:rPr lang="en-US" sz="2000">
                <a:solidFill>
                  <a:srgbClr val="7F7F7F"/>
                </a:solidFill>
                <a:latin typeface="Calibri" panose="020F0502020204030204" pitchFamily="34" charset="0"/>
                <a:ea typeface="Calibri" panose="020F0502020204030204" pitchFamily="34" charset="0"/>
                <a:cs typeface="Calibri" panose="020F0502020204030204" pitchFamily="34" charset="0"/>
              </a:rPr>
              <a:t>according to </a:t>
            </a:r>
            <a:r>
              <a:rPr lang="en-US" sz="2000" b="1">
                <a:solidFill>
                  <a:srgbClr val="7F7F7F"/>
                </a:solidFill>
                <a:latin typeface="Calibri" panose="020F0502020204030204" pitchFamily="34" charset="0"/>
                <a:ea typeface="Calibri" panose="020F0502020204030204" pitchFamily="34" charset="0"/>
                <a:cs typeface="Calibri" panose="020F0502020204030204" pitchFamily="34" charset="0"/>
              </a:rPr>
              <a:t>FitSM-2</a:t>
            </a:r>
            <a:endParaRPr>
              <a:latin typeface="Calibri" panose="020F0502020204030204" pitchFamily="34" charset="0"/>
              <a:ea typeface="Calibri" panose="020F0502020204030204" pitchFamily="34" charset="0"/>
              <a:cs typeface="Calibri" panose="020F0502020204030204" pitchFamily="34" charset="0"/>
            </a:endParaRPr>
          </a:p>
        </p:txBody>
      </p:sp>
      <p:grpSp>
        <p:nvGrpSpPr>
          <p:cNvPr id="1681" name="Google Shape;1681;p132"/>
          <p:cNvGrpSpPr/>
          <p:nvPr/>
        </p:nvGrpSpPr>
        <p:grpSpPr>
          <a:xfrm>
            <a:off x="609600" y="1702367"/>
            <a:ext cx="10972800" cy="4614480"/>
            <a:chOff x="0" y="5769"/>
            <a:chExt cx="10972800" cy="4614480"/>
          </a:xfrm>
        </p:grpSpPr>
        <p:sp>
          <p:nvSpPr>
            <p:cNvPr id="1682" name="Google Shape;1682;p132"/>
            <p:cNvSpPr/>
            <p:nvPr/>
          </p:nvSpPr>
          <p:spPr>
            <a:xfrm>
              <a:off x="0" y="197649"/>
              <a:ext cx="10972800" cy="4422600"/>
            </a:xfrm>
            <a:prstGeom prst="rect">
              <a:avLst/>
            </a:prstGeom>
            <a:solidFill>
              <a:schemeClr val="lt1">
                <a:alpha val="89803"/>
              </a:schemeClr>
            </a:solidFill>
            <a:ln w="254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Wingdings" panose="05000000000000000000" pitchFamily="2" charset="2"/>
              </a:endParaRPr>
            </a:p>
          </p:txBody>
        </p:sp>
        <p:sp>
          <p:nvSpPr>
            <p:cNvPr id="1683" name="Google Shape;1683;p132"/>
            <p:cNvSpPr txBox="1"/>
            <p:nvPr/>
          </p:nvSpPr>
          <p:spPr>
            <a:xfrm>
              <a:off x="0" y="197649"/>
              <a:ext cx="10972800" cy="4422600"/>
            </a:xfrm>
            <a:prstGeom prst="rect">
              <a:avLst/>
            </a:prstGeom>
            <a:noFill/>
            <a:ln>
              <a:noFill/>
            </a:ln>
          </p:spPr>
          <p:txBody>
            <a:bodyPr spcFirstLastPara="1" wrap="square" lIns="851600" tIns="270750" rIns="851600" bIns="92450" anchor="t" anchorCtr="0">
              <a:noAutofit/>
            </a:bodyPr>
            <a:lstStyle/>
            <a:p>
              <a:pPr marL="114300" marR="0" lvl="1" indent="-114300" algn="l" rtl="0">
                <a:lnSpc>
                  <a:spcPct val="90000"/>
                </a:lnSpc>
                <a:spcBef>
                  <a:spcPts val="0"/>
                </a:spcBef>
                <a:spcAft>
                  <a:spcPts val="0"/>
                </a:spcAft>
                <a:buClr>
                  <a:schemeClr val="dk1"/>
                </a:buClr>
                <a:buSzPts val="1300"/>
                <a:buFont typeface="Calibri"/>
                <a:buChar char="•"/>
              </a:pPr>
              <a:r>
                <a:rPr lang="en-US" sz="1300" b="1" i="0" u="none" strike="noStrike" cap="none" dirty="0">
                  <a:solidFill>
                    <a:schemeClr val="dk1"/>
                  </a:solidFill>
                  <a:latin typeface="Calibri"/>
                  <a:ea typeface="Calibri"/>
                  <a:cs typeface="Calibri"/>
                  <a:sym typeface="Calibri"/>
                </a:rPr>
                <a:t>Identify information security requirements</a:t>
              </a:r>
              <a:endParaRPr sz="1300" b="1" i="0" u="none" strike="noStrike" cap="none" dirty="0">
                <a:solidFill>
                  <a:schemeClr val="dk1"/>
                </a:solidFill>
                <a:latin typeface="Calibri"/>
                <a:ea typeface="Calibri"/>
                <a:cs typeface="Calibri"/>
                <a:sym typeface="Calibri"/>
              </a:endParaRPr>
            </a:p>
            <a:p>
              <a:pPr marL="228600" marR="0" lvl="2" indent="-114300" algn="l" rtl="0">
                <a:lnSpc>
                  <a:spcPct val="90000"/>
                </a:lnSpc>
                <a:spcBef>
                  <a:spcPts val="195"/>
                </a:spcBef>
                <a:spcAft>
                  <a:spcPts val="0"/>
                </a:spcAft>
                <a:buClr>
                  <a:schemeClr val="dk1"/>
                </a:buClr>
                <a:buSzPts val="1300"/>
                <a:buFont typeface="Calibri"/>
                <a:buChar char="•"/>
              </a:pPr>
              <a:r>
                <a:rPr lang="en-US" sz="1300" b="0" i="0" u="none" strike="noStrike" cap="none" dirty="0">
                  <a:solidFill>
                    <a:schemeClr val="dk1"/>
                  </a:solidFill>
                  <a:latin typeface="Calibri"/>
                  <a:ea typeface="Calibri"/>
                  <a:cs typeface="Calibri"/>
                  <a:sym typeface="Calibri"/>
                </a:rPr>
                <a:t>Derive information security requirements from SLAs</a:t>
              </a:r>
              <a:endParaRPr sz="1300" b="0" i="0" u="none" strike="noStrike" cap="none" dirty="0">
                <a:solidFill>
                  <a:schemeClr val="dk1"/>
                </a:solidFill>
                <a:latin typeface="Calibri"/>
                <a:ea typeface="Calibri"/>
                <a:cs typeface="Calibri"/>
                <a:sym typeface="Calibri"/>
              </a:endParaRPr>
            </a:p>
            <a:p>
              <a:pPr marL="228600" marR="0" lvl="2" indent="-114300" algn="l" rtl="0">
                <a:lnSpc>
                  <a:spcPct val="90000"/>
                </a:lnSpc>
                <a:spcBef>
                  <a:spcPts val="195"/>
                </a:spcBef>
                <a:spcAft>
                  <a:spcPts val="0"/>
                </a:spcAft>
                <a:buClr>
                  <a:schemeClr val="dk1"/>
                </a:buClr>
                <a:buSzPts val="1300"/>
                <a:buFont typeface="Calibri"/>
                <a:buChar char="•"/>
              </a:pPr>
              <a:r>
                <a:rPr lang="en-US" sz="1300" b="0" i="0" u="none" strike="noStrike" cap="none" dirty="0">
                  <a:solidFill>
                    <a:schemeClr val="dk1"/>
                  </a:solidFill>
                  <a:latin typeface="Calibri"/>
                  <a:ea typeface="Calibri"/>
                  <a:cs typeface="Calibri"/>
                  <a:sym typeface="Calibri"/>
                </a:rPr>
                <a:t>Identify information (assets) to be protected and their needs in terms of confidentiality, integrity and availability</a:t>
              </a:r>
              <a:endParaRPr sz="1300" b="0" i="0" u="none" strike="noStrike" cap="none" dirty="0">
                <a:solidFill>
                  <a:schemeClr val="dk1"/>
                </a:solidFill>
                <a:latin typeface="Calibri"/>
                <a:ea typeface="Calibri"/>
                <a:cs typeface="Calibri"/>
                <a:sym typeface="Calibri"/>
              </a:endParaRPr>
            </a:p>
            <a:p>
              <a:pPr marL="114300" marR="0" lvl="1" indent="-31750" algn="l" rtl="0">
                <a:lnSpc>
                  <a:spcPct val="90000"/>
                </a:lnSpc>
                <a:spcBef>
                  <a:spcPts val="195"/>
                </a:spcBef>
                <a:spcAft>
                  <a:spcPts val="0"/>
                </a:spcAft>
                <a:buClr>
                  <a:schemeClr val="dk1"/>
                </a:buClr>
                <a:buSzPts val="1300"/>
                <a:buFont typeface="Calibri"/>
                <a:buNone/>
              </a:pPr>
              <a:endParaRPr sz="1300" b="0" i="0" u="none" strike="noStrike" cap="none" dirty="0">
                <a:solidFill>
                  <a:schemeClr val="dk1"/>
                </a:solidFill>
                <a:latin typeface="Calibri"/>
                <a:ea typeface="Calibri"/>
                <a:cs typeface="Calibri"/>
                <a:sym typeface="Calibri"/>
              </a:endParaRPr>
            </a:p>
            <a:p>
              <a:pPr marL="114300" marR="0" lvl="1" indent="-114300" algn="l" rtl="0">
                <a:lnSpc>
                  <a:spcPct val="90000"/>
                </a:lnSpc>
                <a:spcBef>
                  <a:spcPts val="195"/>
                </a:spcBef>
                <a:spcAft>
                  <a:spcPts val="0"/>
                </a:spcAft>
                <a:buClr>
                  <a:schemeClr val="dk1"/>
                </a:buClr>
                <a:buSzPts val="1300"/>
                <a:buFont typeface="Calibri"/>
                <a:buChar char="•"/>
              </a:pPr>
              <a:r>
                <a:rPr lang="en-US" sz="1300" b="1" i="0" u="none" strike="noStrike" cap="none" dirty="0">
                  <a:solidFill>
                    <a:schemeClr val="dk1"/>
                  </a:solidFill>
                  <a:latin typeface="Calibri"/>
                  <a:ea typeface="Calibri"/>
                  <a:cs typeface="Calibri"/>
                  <a:sym typeface="Calibri"/>
                </a:rPr>
                <a:t>Maintain and implement information security controls and policies</a:t>
              </a:r>
              <a:endParaRPr sz="1300" b="1" i="0" u="none" strike="noStrike" cap="none" dirty="0">
                <a:solidFill>
                  <a:schemeClr val="dk1"/>
                </a:solidFill>
                <a:latin typeface="Calibri"/>
                <a:ea typeface="Calibri"/>
                <a:cs typeface="Calibri"/>
                <a:sym typeface="Calibri"/>
              </a:endParaRPr>
            </a:p>
            <a:p>
              <a:pPr marL="228600" marR="0" lvl="2" indent="-114300" algn="l" rtl="0">
                <a:lnSpc>
                  <a:spcPct val="90000"/>
                </a:lnSpc>
                <a:spcBef>
                  <a:spcPts val="195"/>
                </a:spcBef>
                <a:spcAft>
                  <a:spcPts val="0"/>
                </a:spcAft>
                <a:buClr>
                  <a:schemeClr val="dk1"/>
                </a:buClr>
                <a:buSzPts val="1300"/>
                <a:buFont typeface="Calibri"/>
                <a:buChar char="•"/>
              </a:pPr>
              <a:r>
                <a:rPr lang="en-US" sz="1300" b="0" i="0" u="none" strike="noStrike" cap="none" dirty="0">
                  <a:solidFill>
                    <a:schemeClr val="dk1"/>
                  </a:solidFill>
                  <a:latin typeface="Calibri"/>
                  <a:ea typeface="Calibri"/>
                  <a:cs typeface="Calibri"/>
                  <a:sym typeface="Calibri"/>
                </a:rPr>
                <a:t>Assess risks related information security</a:t>
              </a:r>
              <a:endParaRPr sz="1300" b="0" i="0" u="none" strike="noStrike" cap="none" dirty="0">
                <a:solidFill>
                  <a:schemeClr val="dk1"/>
                </a:solidFill>
                <a:latin typeface="Calibri"/>
                <a:ea typeface="Calibri"/>
                <a:cs typeface="Calibri"/>
                <a:sym typeface="Calibri"/>
              </a:endParaRPr>
            </a:p>
            <a:p>
              <a:pPr marL="228600" marR="0" lvl="2" indent="-114300" algn="l" rtl="0">
                <a:lnSpc>
                  <a:spcPct val="90000"/>
                </a:lnSpc>
                <a:spcBef>
                  <a:spcPts val="195"/>
                </a:spcBef>
                <a:spcAft>
                  <a:spcPts val="0"/>
                </a:spcAft>
                <a:buClr>
                  <a:schemeClr val="dk1"/>
                </a:buClr>
                <a:buSzPts val="1300"/>
                <a:buFont typeface="Calibri"/>
                <a:buChar char="•"/>
              </a:pPr>
              <a:r>
                <a:rPr lang="en-US" sz="1300" b="0" i="0" u="none" strike="noStrike" cap="none" dirty="0">
                  <a:solidFill>
                    <a:schemeClr val="dk1"/>
                  </a:solidFill>
                  <a:latin typeface="Calibri"/>
                  <a:ea typeface="Calibri"/>
                  <a:cs typeface="Calibri"/>
                  <a:sym typeface="Calibri"/>
                </a:rPr>
                <a:t>Create information security policies and define other controls </a:t>
              </a:r>
              <a:endParaRPr sz="1300" b="0" i="0" u="none" strike="noStrike" cap="none" dirty="0">
                <a:solidFill>
                  <a:schemeClr val="dk1"/>
                </a:solidFill>
                <a:latin typeface="Calibri"/>
                <a:ea typeface="Calibri"/>
                <a:cs typeface="Calibri"/>
                <a:sym typeface="Calibri"/>
              </a:endParaRPr>
            </a:p>
            <a:p>
              <a:pPr marL="228600" marR="0" lvl="2" indent="-114300" algn="l" rtl="0">
                <a:lnSpc>
                  <a:spcPct val="90000"/>
                </a:lnSpc>
                <a:spcBef>
                  <a:spcPts val="195"/>
                </a:spcBef>
                <a:spcAft>
                  <a:spcPts val="0"/>
                </a:spcAft>
                <a:buClr>
                  <a:schemeClr val="dk1"/>
                </a:buClr>
                <a:buSzPts val="1300"/>
                <a:buFont typeface="Calibri"/>
                <a:buChar char="•"/>
              </a:pPr>
              <a:r>
                <a:rPr lang="en-US" sz="1300" b="0" i="0" u="none" strike="noStrike" cap="none" dirty="0">
                  <a:solidFill>
                    <a:schemeClr val="dk1"/>
                  </a:solidFill>
                  <a:latin typeface="Calibri"/>
                  <a:ea typeface="Calibri"/>
                  <a:cs typeface="Calibri"/>
                  <a:sym typeface="Calibri"/>
                </a:rPr>
                <a:t>Implement information security controls</a:t>
              </a:r>
              <a:endParaRPr dirty="0">
                <a:latin typeface="Wingdings" panose="05000000000000000000" pitchFamily="2" charset="2"/>
              </a:endParaRPr>
            </a:p>
            <a:p>
              <a:pPr marL="228600" marR="0" lvl="2" indent="-114300" algn="l" rtl="0">
                <a:lnSpc>
                  <a:spcPct val="90000"/>
                </a:lnSpc>
                <a:spcBef>
                  <a:spcPts val="195"/>
                </a:spcBef>
                <a:spcAft>
                  <a:spcPts val="0"/>
                </a:spcAft>
                <a:buClr>
                  <a:schemeClr val="dk1"/>
                </a:buClr>
                <a:buSzPts val="1300"/>
                <a:buFont typeface="Calibri"/>
                <a:buChar char="•"/>
              </a:pPr>
              <a:r>
                <a:rPr lang="en-US" sz="1300" b="0" i="0" u="none" strike="noStrike" cap="none" dirty="0">
                  <a:solidFill>
                    <a:schemeClr val="dk1"/>
                  </a:solidFill>
                  <a:latin typeface="Calibri"/>
                  <a:ea typeface="Calibri"/>
                  <a:cs typeface="Calibri"/>
                  <a:sym typeface="Calibri"/>
                </a:rPr>
                <a:t>Review, update or terminate information security policies and other controls</a:t>
              </a:r>
              <a:endParaRPr sz="1300" b="0" i="0" u="none" strike="noStrike" cap="none" dirty="0">
                <a:solidFill>
                  <a:schemeClr val="dk1"/>
                </a:solidFill>
                <a:latin typeface="Calibri"/>
                <a:ea typeface="Calibri"/>
                <a:cs typeface="Calibri"/>
                <a:sym typeface="Calibri"/>
              </a:endParaRPr>
            </a:p>
            <a:p>
              <a:pPr marL="114300" marR="0" lvl="1" indent="-31750" algn="l" rtl="0">
                <a:lnSpc>
                  <a:spcPct val="90000"/>
                </a:lnSpc>
                <a:spcBef>
                  <a:spcPts val="195"/>
                </a:spcBef>
                <a:spcAft>
                  <a:spcPts val="0"/>
                </a:spcAft>
                <a:buClr>
                  <a:schemeClr val="dk1"/>
                </a:buClr>
                <a:buSzPts val="1300"/>
                <a:buFont typeface="Calibri"/>
                <a:buNone/>
              </a:pPr>
              <a:endParaRPr sz="1300" b="0" i="0" u="none" strike="noStrike" cap="none" dirty="0">
                <a:solidFill>
                  <a:schemeClr val="dk1"/>
                </a:solidFill>
                <a:latin typeface="Calibri"/>
                <a:ea typeface="Calibri"/>
                <a:cs typeface="Calibri"/>
                <a:sym typeface="Calibri"/>
              </a:endParaRPr>
            </a:p>
            <a:p>
              <a:pPr marL="114300" marR="0" lvl="1" indent="-114300" algn="l" rtl="0">
                <a:lnSpc>
                  <a:spcPct val="90000"/>
                </a:lnSpc>
                <a:spcBef>
                  <a:spcPts val="195"/>
                </a:spcBef>
                <a:spcAft>
                  <a:spcPts val="0"/>
                </a:spcAft>
                <a:buClr>
                  <a:schemeClr val="dk1"/>
                </a:buClr>
                <a:buSzPts val="1300"/>
                <a:buFont typeface="Calibri"/>
                <a:buChar char="•"/>
              </a:pPr>
              <a:r>
                <a:rPr lang="en-US" sz="1300" b="1" i="0" u="none" strike="noStrike" cap="none" dirty="0">
                  <a:solidFill>
                    <a:schemeClr val="dk1"/>
                  </a:solidFill>
                  <a:latin typeface="Calibri"/>
                  <a:ea typeface="Calibri"/>
                  <a:cs typeface="Calibri"/>
                  <a:sym typeface="Calibri"/>
                </a:rPr>
                <a:t>Evaluate information security</a:t>
              </a:r>
              <a:endParaRPr dirty="0">
                <a:latin typeface="Wingdings" panose="05000000000000000000" pitchFamily="2" charset="2"/>
              </a:endParaRPr>
            </a:p>
            <a:p>
              <a:pPr marL="228600" marR="0" lvl="2" indent="-114300" algn="l" rtl="0">
                <a:lnSpc>
                  <a:spcPct val="90000"/>
                </a:lnSpc>
                <a:spcBef>
                  <a:spcPts val="195"/>
                </a:spcBef>
                <a:spcAft>
                  <a:spcPts val="0"/>
                </a:spcAft>
                <a:buClr>
                  <a:schemeClr val="dk1"/>
                </a:buClr>
                <a:buSzPts val="1300"/>
                <a:buFont typeface="Calibri"/>
                <a:buChar char="•"/>
              </a:pPr>
              <a:r>
                <a:rPr lang="en-US" sz="1300" b="0" i="0" u="none" strike="noStrike" cap="none" dirty="0">
                  <a:solidFill>
                    <a:schemeClr val="dk1"/>
                  </a:solidFill>
                  <a:latin typeface="Calibri"/>
                  <a:ea typeface="Calibri"/>
                  <a:cs typeface="Calibri"/>
                  <a:sym typeface="Calibri"/>
                </a:rPr>
                <a:t>Monitor, record and classify information security events</a:t>
              </a:r>
              <a:endParaRPr sz="1300" b="0" i="0" u="none" strike="noStrike" cap="none" dirty="0">
                <a:solidFill>
                  <a:schemeClr val="dk1"/>
                </a:solidFill>
                <a:latin typeface="Calibri"/>
                <a:ea typeface="Calibri"/>
                <a:cs typeface="Calibri"/>
                <a:sym typeface="Calibri"/>
              </a:endParaRPr>
            </a:p>
            <a:p>
              <a:pPr marL="228600" marR="0" lvl="2" indent="-114300" algn="l" rtl="0">
                <a:lnSpc>
                  <a:spcPct val="90000"/>
                </a:lnSpc>
                <a:spcBef>
                  <a:spcPts val="195"/>
                </a:spcBef>
                <a:spcAft>
                  <a:spcPts val="0"/>
                </a:spcAft>
                <a:buClr>
                  <a:schemeClr val="dk1"/>
                </a:buClr>
                <a:buSzPts val="1300"/>
                <a:buFont typeface="Calibri"/>
                <a:buChar char="•"/>
              </a:pPr>
              <a:r>
                <a:rPr lang="en-US" sz="1300" b="0" i="0" u="none" strike="noStrike" cap="none" dirty="0">
                  <a:solidFill>
                    <a:schemeClr val="dk1"/>
                  </a:solidFill>
                  <a:latin typeface="Calibri"/>
                  <a:ea typeface="Calibri"/>
                  <a:cs typeface="Calibri"/>
                  <a:sym typeface="Calibri"/>
                </a:rPr>
                <a:t>Identify and handle information security incidents</a:t>
              </a:r>
              <a:endParaRPr sz="1300" b="0" i="0" u="none" strike="noStrike" cap="none" dirty="0">
                <a:solidFill>
                  <a:schemeClr val="dk1"/>
                </a:solidFill>
                <a:latin typeface="Calibri"/>
                <a:ea typeface="Calibri"/>
                <a:cs typeface="Calibri"/>
                <a:sym typeface="Calibri"/>
              </a:endParaRPr>
            </a:p>
            <a:p>
              <a:pPr marL="114300" marR="0" lvl="1" indent="-31750" algn="l" rtl="0">
                <a:lnSpc>
                  <a:spcPct val="90000"/>
                </a:lnSpc>
                <a:spcBef>
                  <a:spcPts val="195"/>
                </a:spcBef>
                <a:spcAft>
                  <a:spcPts val="0"/>
                </a:spcAft>
                <a:buClr>
                  <a:schemeClr val="dk1"/>
                </a:buClr>
                <a:buSzPts val="1300"/>
                <a:buFont typeface="Calibri"/>
                <a:buNone/>
              </a:pPr>
              <a:endParaRPr sz="1300" b="0" i="0" u="none" strike="noStrike" cap="none" dirty="0">
                <a:solidFill>
                  <a:schemeClr val="dk1"/>
                </a:solidFill>
                <a:latin typeface="Calibri"/>
                <a:ea typeface="Calibri"/>
                <a:cs typeface="Calibri"/>
                <a:sym typeface="Calibri"/>
              </a:endParaRPr>
            </a:p>
            <a:p>
              <a:pPr marL="114300" marR="0" lvl="1" indent="-114300" algn="l" rtl="0">
                <a:lnSpc>
                  <a:spcPct val="90000"/>
                </a:lnSpc>
                <a:spcBef>
                  <a:spcPts val="195"/>
                </a:spcBef>
                <a:spcAft>
                  <a:spcPts val="0"/>
                </a:spcAft>
                <a:buClr>
                  <a:schemeClr val="dk1"/>
                </a:buClr>
                <a:buSzPts val="1300"/>
                <a:buFont typeface="Calibri"/>
                <a:buChar char="•"/>
              </a:pPr>
              <a:r>
                <a:rPr lang="en-US" sz="1300" b="1" i="0" u="none" strike="noStrike" cap="none" dirty="0">
                  <a:solidFill>
                    <a:schemeClr val="dk1"/>
                  </a:solidFill>
                  <a:latin typeface="Calibri"/>
                  <a:ea typeface="Calibri"/>
                  <a:cs typeface="Calibri"/>
                  <a:sym typeface="Calibri"/>
                </a:rPr>
                <a:t>Perform access control</a:t>
              </a:r>
              <a:endParaRPr dirty="0">
                <a:latin typeface="Wingdings" panose="05000000000000000000" pitchFamily="2" charset="2"/>
              </a:endParaRPr>
            </a:p>
            <a:p>
              <a:pPr marL="228600" marR="0" lvl="2" indent="-114300" algn="l" rtl="0">
                <a:lnSpc>
                  <a:spcPct val="90000"/>
                </a:lnSpc>
                <a:spcBef>
                  <a:spcPts val="195"/>
                </a:spcBef>
                <a:spcAft>
                  <a:spcPts val="0"/>
                </a:spcAft>
                <a:buClr>
                  <a:schemeClr val="dk1"/>
                </a:buClr>
                <a:buSzPts val="1300"/>
                <a:buFont typeface="Calibri"/>
                <a:buChar char="•"/>
              </a:pPr>
              <a:r>
                <a:rPr lang="en-US" sz="1300" b="0" i="0" u="none" strike="noStrike" cap="none" dirty="0">
                  <a:solidFill>
                    <a:schemeClr val="dk1"/>
                  </a:solidFill>
                  <a:latin typeface="Calibri"/>
                  <a:ea typeface="Calibri"/>
                  <a:cs typeface="Calibri"/>
                  <a:sym typeface="Calibri"/>
                </a:rPr>
                <a:t>Process requests for access rights</a:t>
              </a:r>
              <a:endParaRPr sz="1300" b="0" i="0" u="none" strike="noStrike" cap="none" dirty="0">
                <a:solidFill>
                  <a:schemeClr val="dk1"/>
                </a:solidFill>
                <a:latin typeface="Calibri"/>
                <a:ea typeface="Calibri"/>
                <a:cs typeface="Calibri"/>
                <a:sym typeface="Calibri"/>
              </a:endParaRPr>
            </a:p>
            <a:p>
              <a:pPr marL="228600" marR="0" lvl="2" indent="-114300" algn="l" rtl="0">
                <a:lnSpc>
                  <a:spcPct val="90000"/>
                </a:lnSpc>
                <a:spcBef>
                  <a:spcPts val="195"/>
                </a:spcBef>
                <a:spcAft>
                  <a:spcPts val="0"/>
                </a:spcAft>
                <a:buClr>
                  <a:schemeClr val="dk1"/>
                </a:buClr>
                <a:buSzPts val="1300"/>
                <a:buFont typeface="Calibri"/>
                <a:buChar char="•"/>
              </a:pPr>
              <a:r>
                <a:rPr lang="en-US" sz="1300" b="0" i="0" u="none" strike="noStrike" cap="none" dirty="0">
                  <a:solidFill>
                    <a:schemeClr val="dk1"/>
                  </a:solidFill>
                  <a:latin typeface="Calibri"/>
                  <a:ea typeface="Calibri"/>
                  <a:cs typeface="Calibri"/>
                  <a:sym typeface="Calibri"/>
                </a:rPr>
                <a:t>Provide access rights</a:t>
              </a:r>
              <a:endParaRPr dirty="0">
                <a:latin typeface="Wingdings" panose="05000000000000000000" pitchFamily="2" charset="2"/>
              </a:endParaRPr>
            </a:p>
            <a:p>
              <a:pPr marL="228600" marR="0" lvl="2" indent="-114300" algn="l" rtl="0">
                <a:lnSpc>
                  <a:spcPct val="90000"/>
                </a:lnSpc>
                <a:spcBef>
                  <a:spcPts val="195"/>
                </a:spcBef>
                <a:spcAft>
                  <a:spcPts val="0"/>
                </a:spcAft>
                <a:buClr>
                  <a:schemeClr val="dk1"/>
                </a:buClr>
                <a:buSzPts val="1300"/>
                <a:buFont typeface="Calibri"/>
                <a:buChar char="•"/>
              </a:pPr>
              <a:r>
                <a:rPr lang="en-US" sz="1300" b="0" i="0" u="none" strike="noStrike" cap="none" dirty="0">
                  <a:solidFill>
                    <a:schemeClr val="dk1"/>
                  </a:solidFill>
                  <a:latin typeface="Calibri"/>
                  <a:ea typeface="Calibri"/>
                  <a:cs typeface="Calibri"/>
                  <a:sym typeface="Calibri"/>
                </a:rPr>
                <a:t>Modify or revoke access rights</a:t>
              </a:r>
              <a:endParaRPr sz="1300" b="0" i="0" u="none" strike="noStrike" cap="none" dirty="0">
                <a:solidFill>
                  <a:schemeClr val="dk1"/>
                </a:solidFill>
                <a:latin typeface="Calibri"/>
                <a:ea typeface="Calibri"/>
                <a:cs typeface="Calibri"/>
                <a:sym typeface="Calibri"/>
              </a:endParaRPr>
            </a:p>
            <a:p>
              <a:pPr marL="228600" marR="0" lvl="2" indent="-114300" algn="l" rtl="0">
                <a:lnSpc>
                  <a:spcPct val="90000"/>
                </a:lnSpc>
                <a:spcBef>
                  <a:spcPts val="195"/>
                </a:spcBef>
                <a:spcAft>
                  <a:spcPts val="0"/>
                </a:spcAft>
                <a:buClr>
                  <a:schemeClr val="dk1"/>
                </a:buClr>
                <a:buSzPts val="1300"/>
                <a:buFont typeface="Calibri"/>
                <a:buChar char="•"/>
              </a:pPr>
              <a:r>
                <a:rPr lang="en-US" sz="1300" b="0" i="0" u="none" strike="noStrike" cap="none" dirty="0">
                  <a:solidFill>
                    <a:schemeClr val="dk1"/>
                  </a:solidFill>
                  <a:latin typeface="Calibri"/>
                  <a:ea typeface="Calibri"/>
                  <a:cs typeface="Calibri"/>
                  <a:sym typeface="Calibri"/>
                </a:rPr>
                <a:t>Review access rights (at regular intervals)</a:t>
              </a:r>
              <a:endParaRPr sz="1300" b="0" i="0" u="none" strike="noStrike" cap="none" dirty="0">
                <a:solidFill>
                  <a:schemeClr val="dk1"/>
                </a:solidFill>
                <a:latin typeface="Calibri"/>
                <a:ea typeface="Calibri"/>
                <a:cs typeface="Calibri"/>
                <a:sym typeface="Calibri"/>
              </a:endParaRPr>
            </a:p>
          </p:txBody>
        </p:sp>
        <p:sp>
          <p:nvSpPr>
            <p:cNvPr id="1684" name="Google Shape;1684;p132"/>
            <p:cNvSpPr/>
            <p:nvPr/>
          </p:nvSpPr>
          <p:spPr>
            <a:xfrm>
              <a:off x="548640" y="5769"/>
              <a:ext cx="7680960" cy="383760"/>
            </a:xfrm>
            <a:prstGeom prst="roundRect">
              <a:avLst>
                <a:gd name="adj" fmla="val 16667"/>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Wingdings" panose="05000000000000000000" pitchFamily="2" charset="2"/>
              </a:endParaRPr>
            </a:p>
          </p:txBody>
        </p:sp>
        <p:sp>
          <p:nvSpPr>
            <p:cNvPr id="1685" name="Google Shape;1685;p132"/>
            <p:cNvSpPr txBox="1"/>
            <p:nvPr/>
          </p:nvSpPr>
          <p:spPr>
            <a:xfrm>
              <a:off x="567374" y="24503"/>
              <a:ext cx="7643492" cy="346292"/>
            </a:xfrm>
            <a:prstGeom prst="rect">
              <a:avLst/>
            </a:prstGeom>
            <a:noFill/>
            <a:ln>
              <a:noFill/>
            </a:ln>
          </p:spPr>
          <p:txBody>
            <a:bodyPr spcFirstLastPara="1" wrap="square" lIns="290300" tIns="0" rIns="290300" bIns="0" anchor="ctr" anchorCtr="0">
              <a:noAutofit/>
            </a:bodyPr>
            <a:lstStyle/>
            <a:p>
              <a:pPr marL="0" marR="0" lvl="0" indent="0" algn="l" rtl="0">
                <a:lnSpc>
                  <a:spcPct val="90000"/>
                </a:lnSpc>
                <a:spcBef>
                  <a:spcPts val="0"/>
                </a:spcBef>
                <a:spcAft>
                  <a:spcPts val="0"/>
                </a:spcAft>
                <a:buClr>
                  <a:schemeClr val="lt1"/>
                </a:buClr>
                <a:buSzPts val="1300"/>
                <a:buFont typeface="Calibri"/>
                <a:buNone/>
              </a:pPr>
              <a:r>
                <a:rPr lang="en-US" sz="1300">
                  <a:solidFill>
                    <a:schemeClr val="lt1"/>
                  </a:solidFill>
                  <a:latin typeface="Calibri"/>
                  <a:ea typeface="Calibri"/>
                  <a:cs typeface="Calibri"/>
                  <a:sym typeface="Calibri"/>
                </a:rPr>
                <a:t>Ongoing process execution</a:t>
              </a:r>
              <a:endParaRPr sz="1300">
                <a:solidFill>
                  <a:schemeClr val="lt1"/>
                </a:solidFill>
                <a:latin typeface="Calibri"/>
                <a:ea typeface="Calibri"/>
                <a:cs typeface="Calibri"/>
                <a:sym typeface="Calibri"/>
              </a:endParaRPr>
            </a:p>
          </p:txBody>
        </p:sp>
      </p:grpSp>
      <p:sp>
        <p:nvSpPr>
          <p:cNvPr id="1686" name="Google Shape;1686;p132"/>
          <p:cNvSpPr txBox="1">
            <a:spLocks noGrp="1"/>
          </p:cNvSpPr>
          <p:nvPr>
            <p:ph type="sldNum" idx="12"/>
          </p:nvPr>
        </p:nvSpPr>
        <p:spPr>
          <a:xfrm>
            <a:off x="8737600" y="643052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143</a:t>
            </a:fld>
            <a:endParaRPr/>
          </a:p>
        </p:txBody>
      </p:sp>
    </p:spTree>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Shape 1690"/>
        <p:cNvGrpSpPr/>
        <p:nvPr/>
      </p:nvGrpSpPr>
      <p:grpSpPr>
        <a:xfrm>
          <a:off x="0" y="0"/>
          <a:ext cx="0" cy="0"/>
          <a:chOff x="0" y="0"/>
          <a:chExt cx="0" cy="0"/>
        </a:xfrm>
      </p:grpSpPr>
      <p:sp>
        <p:nvSpPr>
          <p:cNvPr id="1698" name="Google Shape;1698;p133"/>
          <p:cNvSpPr/>
          <p:nvPr/>
        </p:nvSpPr>
        <p:spPr>
          <a:xfrm>
            <a:off x="4006560" y="1886040"/>
            <a:ext cx="1079640" cy="1728000"/>
          </a:xfrm>
          <a:prstGeom prst="can">
            <a:avLst>
              <a:gd name="adj" fmla="val 20134"/>
            </a:avLst>
          </a:prstGeom>
          <a:solidFill>
            <a:schemeClr val="accent1"/>
          </a:solidFill>
          <a:ln w="190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Wingdings" panose="05000000000000000000" pitchFamily="2" charset="2"/>
            </a:endParaRPr>
          </a:p>
        </p:txBody>
      </p:sp>
      <p:sp>
        <p:nvSpPr>
          <p:cNvPr id="1691" name="Google Shape;1691;p133"/>
          <p:cNvSpPr txBox="1"/>
          <p:nvPr/>
        </p:nvSpPr>
        <p:spPr>
          <a:xfrm>
            <a:off x="8077080" y="6430680"/>
            <a:ext cx="2133360" cy="36468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None/>
            </a:pPr>
            <a:fld id="{00000000-1234-1234-1234-123412341234}" type="slidenum">
              <a:rPr lang="en-US" sz="1200">
                <a:solidFill>
                  <a:srgbClr val="8B8B8B"/>
                </a:solidFill>
                <a:latin typeface="Calibri"/>
                <a:ea typeface="Calibri"/>
                <a:cs typeface="Calibri"/>
                <a:sym typeface="Calibri"/>
              </a:rPr>
              <a:t>144</a:t>
            </a:fld>
            <a:endParaRPr sz="1400">
              <a:solidFill>
                <a:srgbClr val="000000"/>
              </a:solidFill>
              <a:latin typeface="Times New Roman"/>
              <a:ea typeface="Times New Roman"/>
              <a:cs typeface="Times New Roman"/>
              <a:sym typeface="Times New Roman"/>
            </a:endParaRPr>
          </a:p>
        </p:txBody>
      </p:sp>
      <p:sp>
        <p:nvSpPr>
          <p:cNvPr id="1692" name="Google Shape;1692;p133"/>
          <p:cNvSpPr/>
          <p:nvPr/>
        </p:nvSpPr>
        <p:spPr>
          <a:xfrm>
            <a:off x="4150560" y="3110400"/>
            <a:ext cx="359640" cy="287640"/>
          </a:xfrm>
          <a:prstGeom prst="cube">
            <a:avLst>
              <a:gd name="adj" fmla="val 25000"/>
            </a:avLst>
          </a:prstGeom>
          <a:solidFill>
            <a:schemeClr val="bg2">
              <a:lumMod val="40000"/>
              <a:lumOff val="60000"/>
            </a:schemeClr>
          </a:solidFill>
          <a:ln w="190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Wingdings" panose="05000000000000000000" pitchFamily="2" charset="2"/>
            </a:endParaRPr>
          </a:p>
        </p:txBody>
      </p:sp>
      <p:sp>
        <p:nvSpPr>
          <p:cNvPr id="1693" name="Google Shape;1693;p133"/>
          <p:cNvSpPr/>
          <p:nvPr/>
        </p:nvSpPr>
        <p:spPr>
          <a:xfrm>
            <a:off x="4582560" y="3110400"/>
            <a:ext cx="359640" cy="287640"/>
          </a:xfrm>
          <a:prstGeom prst="cube">
            <a:avLst>
              <a:gd name="adj" fmla="val 25000"/>
            </a:avLst>
          </a:prstGeom>
          <a:solidFill>
            <a:schemeClr val="bg2">
              <a:lumMod val="40000"/>
              <a:lumOff val="60000"/>
            </a:schemeClr>
          </a:solidFill>
          <a:ln w="190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Wingdings" panose="05000000000000000000" pitchFamily="2" charset="2"/>
            </a:endParaRPr>
          </a:p>
        </p:txBody>
      </p:sp>
      <p:sp>
        <p:nvSpPr>
          <p:cNvPr id="1694" name="Google Shape;1694;p133"/>
          <p:cNvSpPr/>
          <p:nvPr/>
        </p:nvSpPr>
        <p:spPr>
          <a:xfrm>
            <a:off x="4366560" y="2894400"/>
            <a:ext cx="359640" cy="287640"/>
          </a:xfrm>
          <a:prstGeom prst="cube">
            <a:avLst>
              <a:gd name="adj" fmla="val 25000"/>
            </a:avLst>
          </a:prstGeom>
          <a:solidFill>
            <a:schemeClr val="bg2">
              <a:lumMod val="40000"/>
              <a:lumOff val="60000"/>
            </a:schemeClr>
          </a:solidFill>
          <a:ln w="190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Wingdings" panose="05000000000000000000" pitchFamily="2" charset="2"/>
            </a:endParaRPr>
          </a:p>
        </p:txBody>
      </p:sp>
      <p:sp>
        <p:nvSpPr>
          <p:cNvPr id="1695" name="Google Shape;1695;p133"/>
          <p:cNvSpPr/>
          <p:nvPr/>
        </p:nvSpPr>
        <p:spPr>
          <a:xfrm>
            <a:off x="4438560" y="2678400"/>
            <a:ext cx="359640" cy="287640"/>
          </a:xfrm>
          <a:prstGeom prst="cube">
            <a:avLst>
              <a:gd name="adj" fmla="val 25000"/>
            </a:avLst>
          </a:prstGeom>
          <a:solidFill>
            <a:schemeClr val="bg2">
              <a:lumMod val="40000"/>
              <a:lumOff val="60000"/>
            </a:schemeClr>
          </a:solidFill>
          <a:ln w="190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Wingdings" panose="05000000000000000000" pitchFamily="2" charset="2"/>
            </a:endParaRPr>
          </a:p>
        </p:txBody>
      </p:sp>
      <p:sp>
        <p:nvSpPr>
          <p:cNvPr id="1696" name="Google Shape;1696;p133"/>
          <p:cNvSpPr/>
          <p:nvPr/>
        </p:nvSpPr>
        <p:spPr>
          <a:xfrm>
            <a:off x="4366560" y="2462040"/>
            <a:ext cx="359640" cy="287640"/>
          </a:xfrm>
          <a:prstGeom prst="cube">
            <a:avLst>
              <a:gd name="adj" fmla="val 25000"/>
            </a:avLst>
          </a:prstGeom>
          <a:solidFill>
            <a:schemeClr val="bg2">
              <a:lumMod val="40000"/>
              <a:lumOff val="60000"/>
            </a:schemeClr>
          </a:solidFill>
          <a:ln w="190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Wingdings" panose="05000000000000000000" pitchFamily="2" charset="2"/>
            </a:endParaRPr>
          </a:p>
        </p:txBody>
      </p:sp>
      <p:sp>
        <p:nvSpPr>
          <p:cNvPr id="1697" name="Google Shape;1697;p133"/>
          <p:cNvSpPr/>
          <p:nvPr/>
        </p:nvSpPr>
        <p:spPr>
          <a:xfrm>
            <a:off x="4438560" y="2256840"/>
            <a:ext cx="359640" cy="287640"/>
          </a:xfrm>
          <a:prstGeom prst="cube">
            <a:avLst>
              <a:gd name="adj" fmla="val 25000"/>
            </a:avLst>
          </a:prstGeom>
          <a:solidFill>
            <a:schemeClr val="bg2">
              <a:lumMod val="40000"/>
              <a:lumOff val="60000"/>
            </a:schemeClr>
          </a:solidFill>
          <a:ln w="190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Wingdings" panose="05000000000000000000" pitchFamily="2" charset="2"/>
            </a:endParaRPr>
          </a:p>
        </p:txBody>
      </p:sp>
      <p:pic>
        <p:nvPicPr>
          <p:cNvPr id="1699" name="Google Shape;1699;p133"/>
          <p:cNvPicPr preferRelativeResize="0"/>
          <p:nvPr/>
        </p:nvPicPr>
        <p:blipFill rotWithShape="1">
          <a:blip r:embed="rId3">
            <a:alphaModFix/>
          </a:blip>
          <a:srcRect/>
          <a:stretch/>
        </p:blipFill>
        <p:spPr>
          <a:xfrm>
            <a:off x="7617000" y="2119320"/>
            <a:ext cx="421560" cy="421560"/>
          </a:xfrm>
          <a:prstGeom prst="rect">
            <a:avLst/>
          </a:prstGeom>
          <a:noFill/>
          <a:ln>
            <a:noFill/>
          </a:ln>
        </p:spPr>
      </p:pic>
      <p:pic>
        <p:nvPicPr>
          <p:cNvPr id="1700" name="Google Shape;1700;p133"/>
          <p:cNvPicPr preferRelativeResize="0"/>
          <p:nvPr/>
        </p:nvPicPr>
        <p:blipFill rotWithShape="1">
          <a:blip r:embed="rId4">
            <a:alphaModFix/>
          </a:blip>
          <a:srcRect/>
          <a:stretch/>
        </p:blipFill>
        <p:spPr>
          <a:xfrm>
            <a:off x="7246920" y="2392560"/>
            <a:ext cx="580680" cy="580680"/>
          </a:xfrm>
          <a:prstGeom prst="rect">
            <a:avLst/>
          </a:prstGeom>
          <a:noFill/>
          <a:ln>
            <a:noFill/>
          </a:ln>
        </p:spPr>
      </p:pic>
      <p:pic>
        <p:nvPicPr>
          <p:cNvPr id="1701" name="Google Shape;1701;p133"/>
          <p:cNvPicPr preferRelativeResize="0"/>
          <p:nvPr/>
        </p:nvPicPr>
        <p:blipFill rotWithShape="1">
          <a:blip r:embed="rId5">
            <a:alphaModFix/>
          </a:blip>
          <a:srcRect/>
          <a:stretch/>
        </p:blipFill>
        <p:spPr>
          <a:xfrm>
            <a:off x="7167360" y="2030040"/>
            <a:ext cx="290160" cy="290160"/>
          </a:xfrm>
          <a:prstGeom prst="rect">
            <a:avLst/>
          </a:prstGeom>
          <a:noFill/>
          <a:ln>
            <a:noFill/>
          </a:ln>
        </p:spPr>
      </p:pic>
      <p:pic>
        <p:nvPicPr>
          <p:cNvPr id="1702" name="Google Shape;1702;p133"/>
          <p:cNvPicPr preferRelativeResize="0"/>
          <p:nvPr/>
        </p:nvPicPr>
        <p:blipFill rotWithShape="1">
          <a:blip r:embed="rId5">
            <a:alphaModFix/>
          </a:blip>
          <a:srcRect/>
          <a:stretch/>
        </p:blipFill>
        <p:spPr>
          <a:xfrm>
            <a:off x="6958920" y="2678400"/>
            <a:ext cx="290160" cy="290160"/>
          </a:xfrm>
          <a:prstGeom prst="rect">
            <a:avLst/>
          </a:prstGeom>
          <a:noFill/>
          <a:ln>
            <a:noFill/>
          </a:ln>
        </p:spPr>
      </p:pic>
      <p:pic>
        <p:nvPicPr>
          <p:cNvPr id="1703" name="Google Shape;1703;p133"/>
          <p:cNvPicPr preferRelativeResize="0"/>
          <p:nvPr/>
        </p:nvPicPr>
        <p:blipFill rotWithShape="1">
          <a:blip r:embed="rId5">
            <a:alphaModFix/>
          </a:blip>
          <a:srcRect/>
          <a:stretch/>
        </p:blipFill>
        <p:spPr>
          <a:xfrm>
            <a:off x="7246920" y="3110400"/>
            <a:ext cx="290160" cy="290160"/>
          </a:xfrm>
          <a:prstGeom prst="rect">
            <a:avLst/>
          </a:prstGeom>
          <a:noFill/>
          <a:ln>
            <a:noFill/>
          </a:ln>
        </p:spPr>
      </p:pic>
      <p:pic>
        <p:nvPicPr>
          <p:cNvPr id="1704" name="Google Shape;1704;p133"/>
          <p:cNvPicPr preferRelativeResize="0"/>
          <p:nvPr/>
        </p:nvPicPr>
        <p:blipFill rotWithShape="1">
          <a:blip r:embed="rId3">
            <a:alphaModFix/>
          </a:blip>
          <a:srcRect/>
          <a:stretch/>
        </p:blipFill>
        <p:spPr>
          <a:xfrm>
            <a:off x="7717800" y="2968920"/>
            <a:ext cx="421560" cy="421560"/>
          </a:xfrm>
          <a:prstGeom prst="rect">
            <a:avLst/>
          </a:prstGeom>
          <a:noFill/>
          <a:ln>
            <a:noFill/>
          </a:ln>
        </p:spPr>
      </p:pic>
      <p:pic>
        <p:nvPicPr>
          <p:cNvPr id="1705" name="Google Shape;1705;p133"/>
          <p:cNvPicPr preferRelativeResize="0"/>
          <p:nvPr/>
        </p:nvPicPr>
        <p:blipFill rotWithShape="1">
          <a:blip r:embed="rId6">
            <a:alphaModFix/>
          </a:blip>
          <a:srcRect/>
          <a:stretch/>
        </p:blipFill>
        <p:spPr>
          <a:xfrm>
            <a:off x="5815200" y="3073680"/>
            <a:ext cx="524880" cy="437400"/>
          </a:xfrm>
          <a:prstGeom prst="rect">
            <a:avLst/>
          </a:prstGeom>
          <a:noFill/>
          <a:ln>
            <a:noFill/>
          </a:ln>
        </p:spPr>
      </p:pic>
      <p:pic>
        <p:nvPicPr>
          <p:cNvPr id="1706" name="Google Shape;1706;p133"/>
          <p:cNvPicPr preferRelativeResize="0"/>
          <p:nvPr/>
        </p:nvPicPr>
        <p:blipFill rotWithShape="1">
          <a:blip r:embed="rId7">
            <a:alphaModFix/>
          </a:blip>
          <a:srcRect/>
          <a:stretch/>
        </p:blipFill>
        <p:spPr>
          <a:xfrm>
            <a:off x="5967480" y="2616840"/>
            <a:ext cx="631080" cy="525600"/>
          </a:xfrm>
          <a:prstGeom prst="rect">
            <a:avLst/>
          </a:prstGeom>
          <a:noFill/>
          <a:ln>
            <a:noFill/>
          </a:ln>
        </p:spPr>
      </p:pic>
      <p:pic>
        <p:nvPicPr>
          <p:cNvPr id="1707" name="Google Shape;1707;p133"/>
          <p:cNvPicPr preferRelativeResize="0"/>
          <p:nvPr/>
        </p:nvPicPr>
        <p:blipFill rotWithShape="1">
          <a:blip r:embed="rId8">
            <a:alphaModFix/>
          </a:blip>
          <a:srcRect/>
          <a:stretch/>
        </p:blipFill>
        <p:spPr>
          <a:xfrm>
            <a:off x="5497320" y="2854800"/>
            <a:ext cx="381240" cy="317520"/>
          </a:xfrm>
          <a:prstGeom prst="rect">
            <a:avLst/>
          </a:prstGeom>
          <a:noFill/>
          <a:ln>
            <a:noFill/>
          </a:ln>
        </p:spPr>
      </p:pic>
      <p:pic>
        <p:nvPicPr>
          <p:cNvPr id="1708" name="Google Shape;1708;p133"/>
          <p:cNvPicPr preferRelativeResize="0"/>
          <p:nvPr/>
        </p:nvPicPr>
        <p:blipFill rotWithShape="1">
          <a:blip r:embed="rId8">
            <a:alphaModFix/>
          </a:blip>
          <a:srcRect/>
          <a:stretch/>
        </p:blipFill>
        <p:spPr>
          <a:xfrm>
            <a:off x="5662560" y="2494800"/>
            <a:ext cx="381240" cy="317520"/>
          </a:xfrm>
          <a:prstGeom prst="rect">
            <a:avLst/>
          </a:prstGeom>
          <a:noFill/>
          <a:ln>
            <a:noFill/>
          </a:ln>
        </p:spPr>
      </p:pic>
      <p:pic>
        <p:nvPicPr>
          <p:cNvPr id="1709" name="Google Shape;1709;p133"/>
          <p:cNvPicPr preferRelativeResize="0"/>
          <p:nvPr/>
        </p:nvPicPr>
        <p:blipFill rotWithShape="1">
          <a:blip r:embed="rId8">
            <a:alphaModFix/>
          </a:blip>
          <a:srcRect/>
          <a:stretch/>
        </p:blipFill>
        <p:spPr>
          <a:xfrm>
            <a:off x="6145320" y="2320920"/>
            <a:ext cx="381240" cy="317520"/>
          </a:xfrm>
          <a:prstGeom prst="rect">
            <a:avLst/>
          </a:prstGeom>
          <a:noFill/>
          <a:ln>
            <a:noFill/>
          </a:ln>
        </p:spPr>
      </p:pic>
      <p:pic>
        <p:nvPicPr>
          <p:cNvPr id="1710" name="Google Shape;1710;p133"/>
          <p:cNvPicPr preferRelativeResize="0"/>
          <p:nvPr/>
        </p:nvPicPr>
        <p:blipFill rotWithShape="1">
          <a:blip r:embed="rId6">
            <a:alphaModFix/>
          </a:blip>
          <a:srcRect/>
          <a:stretch/>
        </p:blipFill>
        <p:spPr>
          <a:xfrm>
            <a:off x="5569680" y="2030040"/>
            <a:ext cx="524880" cy="437400"/>
          </a:xfrm>
          <a:prstGeom prst="rect">
            <a:avLst/>
          </a:prstGeom>
          <a:noFill/>
          <a:ln>
            <a:noFill/>
          </a:ln>
        </p:spPr>
      </p:pic>
      <p:sp>
        <p:nvSpPr>
          <p:cNvPr id="1711" name="Google Shape;1711;p133"/>
          <p:cNvSpPr/>
          <p:nvPr/>
        </p:nvSpPr>
        <p:spPr>
          <a:xfrm>
            <a:off x="5872440" y="4183560"/>
            <a:ext cx="869760" cy="365760"/>
          </a:xfrm>
          <a:prstGeom prst="foldedCorner">
            <a:avLst>
              <a:gd name="adj" fmla="val 16667"/>
            </a:avLst>
          </a:prstGeom>
          <a:noFill/>
          <a:ln w="1907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400" dirty="0">
                <a:solidFill>
                  <a:srgbClr val="FFFFFF"/>
                </a:solidFill>
                <a:latin typeface="Calibri"/>
                <a:ea typeface="Calibri"/>
                <a:cs typeface="Calibri"/>
                <a:sym typeface="Calibri"/>
              </a:rPr>
              <a:t>IS-</a:t>
            </a:r>
            <a:r>
              <a:rPr lang="en-US" sz="1400" dirty="0" err="1">
                <a:solidFill>
                  <a:srgbClr val="FFFFFF"/>
                </a:solidFill>
                <a:latin typeface="Calibri"/>
                <a:ea typeface="Calibri"/>
                <a:cs typeface="Calibri"/>
                <a:sym typeface="Calibri"/>
              </a:rPr>
              <a:t>Risiken</a:t>
            </a:r>
            <a:endParaRPr sz="1800" dirty="0">
              <a:solidFill>
                <a:srgbClr val="000000"/>
              </a:solidFill>
              <a:latin typeface="Wingdings" panose="05000000000000000000" pitchFamily="2" charset="2"/>
              <a:sym typeface="Arial"/>
            </a:endParaRPr>
          </a:p>
        </p:txBody>
      </p:sp>
      <p:sp>
        <p:nvSpPr>
          <p:cNvPr id="1712" name="Google Shape;1712;p133"/>
          <p:cNvSpPr/>
          <p:nvPr/>
        </p:nvSpPr>
        <p:spPr>
          <a:xfrm>
            <a:off x="5793960" y="4007160"/>
            <a:ext cx="869760" cy="365760"/>
          </a:xfrm>
          <a:prstGeom prst="foldedCorner">
            <a:avLst>
              <a:gd name="adj" fmla="val 16667"/>
            </a:avLst>
          </a:prstGeom>
          <a:solidFill>
            <a:schemeClr val="lt1"/>
          </a:solidFill>
          <a:ln w="1907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400" dirty="0">
                <a:solidFill>
                  <a:srgbClr val="FFFFFF"/>
                </a:solidFill>
                <a:latin typeface="Calibri"/>
                <a:ea typeface="Calibri"/>
                <a:cs typeface="Calibri"/>
                <a:sym typeface="Calibri"/>
              </a:rPr>
              <a:t>IS-</a:t>
            </a:r>
            <a:r>
              <a:rPr lang="en-US" sz="1400" dirty="0" err="1">
                <a:solidFill>
                  <a:srgbClr val="FFFFFF"/>
                </a:solidFill>
                <a:latin typeface="Calibri"/>
                <a:ea typeface="Calibri"/>
                <a:cs typeface="Calibri"/>
                <a:sym typeface="Calibri"/>
              </a:rPr>
              <a:t>Risiken</a:t>
            </a:r>
            <a:endParaRPr sz="1800" dirty="0">
              <a:solidFill>
                <a:srgbClr val="000000"/>
              </a:solidFill>
              <a:latin typeface="Wingdings" panose="05000000000000000000" pitchFamily="2" charset="2"/>
              <a:sym typeface="Arial"/>
            </a:endParaRPr>
          </a:p>
        </p:txBody>
      </p:sp>
      <p:sp>
        <p:nvSpPr>
          <p:cNvPr id="1713" name="Google Shape;1713;p133"/>
          <p:cNvSpPr/>
          <p:nvPr/>
        </p:nvSpPr>
        <p:spPr>
          <a:xfrm>
            <a:off x="4546560" y="4982400"/>
            <a:ext cx="3450960" cy="1800000"/>
          </a:xfrm>
          <a:prstGeom prst="cloud">
            <a:avLst/>
          </a:prstGeom>
          <a:solidFill>
            <a:schemeClr val="bg2">
              <a:lumMod val="60000"/>
              <a:lumOff val="40000"/>
            </a:schemeClr>
          </a:solidFill>
          <a:ln w="190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Wingdings" panose="05000000000000000000" pitchFamily="2" charset="2"/>
            </a:endParaRPr>
          </a:p>
        </p:txBody>
      </p:sp>
      <p:sp>
        <p:nvSpPr>
          <p:cNvPr id="1714" name="Google Shape;1714;p133"/>
          <p:cNvSpPr/>
          <p:nvPr/>
        </p:nvSpPr>
        <p:spPr>
          <a:xfrm>
            <a:off x="5728440" y="4093920"/>
            <a:ext cx="689760" cy="365760"/>
          </a:xfrm>
          <a:prstGeom prst="foldedCorner">
            <a:avLst>
              <a:gd name="adj" fmla="val 16667"/>
            </a:avLst>
          </a:prstGeom>
          <a:solidFill>
            <a:schemeClr val="lt1"/>
          </a:solidFill>
          <a:ln w="1907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400" b="1" dirty="0">
                <a:solidFill>
                  <a:srgbClr val="000000"/>
                </a:solidFill>
                <a:latin typeface="Calibri"/>
                <a:ea typeface="Calibri"/>
                <a:cs typeface="Calibri"/>
                <a:sym typeface="Calibri"/>
              </a:rPr>
              <a:t>IS risks</a:t>
            </a:r>
            <a:endParaRPr sz="1800" dirty="0">
              <a:solidFill>
                <a:srgbClr val="000000"/>
              </a:solidFill>
              <a:latin typeface="Wingdings" panose="05000000000000000000" pitchFamily="2" charset="2"/>
              <a:sym typeface="Arial"/>
            </a:endParaRPr>
          </a:p>
        </p:txBody>
      </p:sp>
      <p:sp>
        <p:nvSpPr>
          <p:cNvPr id="1715" name="Google Shape;1715;p133"/>
          <p:cNvSpPr/>
          <p:nvPr/>
        </p:nvSpPr>
        <p:spPr>
          <a:xfrm>
            <a:off x="3570194" y="1598040"/>
            <a:ext cx="1744246" cy="303480"/>
          </a:xfrm>
          <a:prstGeom prst="rect">
            <a:avLst/>
          </a:prstGeom>
          <a:noFill/>
          <a:ln>
            <a:noFill/>
          </a:ln>
        </p:spPr>
        <p:txBody>
          <a:bodyPr spcFirstLastPara="1" wrap="square" lIns="90000" tIns="45000" rIns="90000" bIns="45000" anchor="t" anchorCtr="0">
            <a:noAutofit/>
          </a:bodyPr>
          <a:lstStyle/>
          <a:p>
            <a:pPr marL="0" marR="0" lvl="0" indent="0" algn="ctr" rtl="0">
              <a:lnSpc>
                <a:spcPct val="100000"/>
              </a:lnSpc>
              <a:spcBef>
                <a:spcPts val="0"/>
              </a:spcBef>
              <a:spcAft>
                <a:spcPts val="0"/>
              </a:spcAft>
              <a:buNone/>
            </a:pPr>
            <a:r>
              <a:rPr lang="en-US" sz="1400" b="1" dirty="0">
                <a:solidFill>
                  <a:srgbClr val="000000"/>
                </a:solidFill>
                <a:latin typeface="Calibri"/>
                <a:ea typeface="Calibri"/>
                <a:cs typeface="Calibri"/>
                <a:sym typeface="Calibri"/>
              </a:rPr>
              <a:t>Information assets</a:t>
            </a:r>
            <a:endParaRPr sz="1800" dirty="0">
              <a:solidFill>
                <a:srgbClr val="000000"/>
              </a:solidFill>
              <a:latin typeface="Wingdings" panose="05000000000000000000" pitchFamily="2" charset="2"/>
              <a:sym typeface="Arial"/>
            </a:endParaRPr>
          </a:p>
        </p:txBody>
      </p:sp>
      <p:sp>
        <p:nvSpPr>
          <p:cNvPr id="1716" name="Google Shape;1716;p133"/>
          <p:cNvSpPr/>
          <p:nvPr/>
        </p:nvSpPr>
        <p:spPr>
          <a:xfrm>
            <a:off x="5325240" y="1598040"/>
            <a:ext cx="1416960" cy="303480"/>
          </a:xfrm>
          <a:prstGeom prst="rect">
            <a:avLst/>
          </a:prstGeom>
          <a:noFill/>
          <a:ln>
            <a:noFill/>
          </a:ln>
        </p:spPr>
        <p:txBody>
          <a:bodyPr spcFirstLastPara="1" wrap="square" lIns="90000" tIns="45000" rIns="90000" bIns="45000" anchor="t" anchorCtr="0">
            <a:noAutofit/>
          </a:bodyPr>
          <a:lstStyle/>
          <a:p>
            <a:pPr marL="0" marR="0" lvl="0" indent="0" algn="ctr" rtl="0">
              <a:lnSpc>
                <a:spcPct val="100000"/>
              </a:lnSpc>
              <a:spcBef>
                <a:spcPts val="0"/>
              </a:spcBef>
              <a:spcAft>
                <a:spcPts val="0"/>
              </a:spcAft>
              <a:buNone/>
            </a:pPr>
            <a:r>
              <a:rPr lang="en-US" sz="1400" b="1" dirty="0">
                <a:solidFill>
                  <a:srgbClr val="000000"/>
                </a:solidFill>
                <a:latin typeface="Calibri"/>
                <a:ea typeface="Calibri"/>
                <a:cs typeface="Calibri"/>
                <a:sym typeface="Calibri"/>
              </a:rPr>
              <a:t>Vulnerabilities</a:t>
            </a:r>
            <a:endParaRPr sz="1800" dirty="0">
              <a:solidFill>
                <a:srgbClr val="000000"/>
              </a:solidFill>
              <a:latin typeface="Wingdings" panose="05000000000000000000" pitchFamily="2" charset="2"/>
              <a:sym typeface="Arial"/>
            </a:endParaRPr>
          </a:p>
        </p:txBody>
      </p:sp>
      <p:sp>
        <p:nvSpPr>
          <p:cNvPr id="1717" name="Google Shape;1717;p133"/>
          <p:cNvSpPr/>
          <p:nvPr/>
        </p:nvSpPr>
        <p:spPr>
          <a:xfrm>
            <a:off x="7194720" y="1598040"/>
            <a:ext cx="737280" cy="303480"/>
          </a:xfrm>
          <a:prstGeom prst="rect">
            <a:avLst/>
          </a:prstGeom>
          <a:noFill/>
          <a:ln>
            <a:noFill/>
          </a:ln>
        </p:spPr>
        <p:txBody>
          <a:bodyPr spcFirstLastPara="1" wrap="square" lIns="90000" tIns="45000" rIns="90000" bIns="45000" anchor="t" anchorCtr="0">
            <a:noAutofit/>
          </a:bodyPr>
          <a:lstStyle/>
          <a:p>
            <a:pPr marL="0" marR="0" lvl="0" indent="0" algn="ctr" rtl="0">
              <a:lnSpc>
                <a:spcPct val="100000"/>
              </a:lnSpc>
              <a:spcBef>
                <a:spcPts val="0"/>
              </a:spcBef>
              <a:spcAft>
                <a:spcPts val="0"/>
              </a:spcAft>
              <a:buNone/>
            </a:pPr>
            <a:r>
              <a:rPr lang="en-US" sz="1400" b="1" dirty="0">
                <a:solidFill>
                  <a:srgbClr val="000000"/>
                </a:solidFill>
                <a:latin typeface="Calibri"/>
                <a:ea typeface="Calibri"/>
                <a:cs typeface="Calibri"/>
                <a:sym typeface="Calibri"/>
              </a:rPr>
              <a:t>Threats</a:t>
            </a:r>
            <a:endParaRPr sz="1800" dirty="0">
              <a:solidFill>
                <a:srgbClr val="000000"/>
              </a:solidFill>
              <a:latin typeface="Wingdings" panose="05000000000000000000" pitchFamily="2" charset="2"/>
              <a:sym typeface="Arial"/>
            </a:endParaRPr>
          </a:p>
        </p:txBody>
      </p:sp>
      <p:sp>
        <p:nvSpPr>
          <p:cNvPr id="1718" name="Google Shape;1718;p133"/>
          <p:cNvSpPr/>
          <p:nvPr/>
        </p:nvSpPr>
        <p:spPr>
          <a:xfrm rot="-5400000">
            <a:off x="3077400" y="2525400"/>
            <a:ext cx="1550880" cy="303120"/>
          </a:xfrm>
          <a:prstGeom prst="rect">
            <a:avLst/>
          </a:prstGeom>
          <a:noFill/>
          <a:ln>
            <a:noFill/>
          </a:ln>
        </p:spPr>
        <p:txBody>
          <a:bodyPr spcFirstLastPara="1" wrap="square" lIns="90000" tIns="45000" rIns="90000" bIns="45000" anchor="t" anchorCtr="0">
            <a:noAutofit/>
          </a:bodyPr>
          <a:lstStyle/>
          <a:p>
            <a:pPr marL="0" marR="0" lvl="0" indent="0" algn="ctr" rtl="0">
              <a:lnSpc>
                <a:spcPct val="100000"/>
              </a:lnSpc>
              <a:spcBef>
                <a:spcPts val="0"/>
              </a:spcBef>
              <a:spcAft>
                <a:spcPts val="0"/>
              </a:spcAft>
              <a:buNone/>
            </a:pPr>
            <a:r>
              <a:rPr lang="en-US" sz="1400" b="1" dirty="0">
                <a:solidFill>
                  <a:srgbClr val="000000"/>
                </a:solidFill>
                <a:latin typeface="Calibri"/>
                <a:ea typeface="Calibri"/>
                <a:cs typeface="Calibri"/>
                <a:sym typeface="Calibri"/>
              </a:rPr>
              <a:t>Asset inventory</a:t>
            </a:r>
            <a:endParaRPr sz="1800" dirty="0">
              <a:solidFill>
                <a:srgbClr val="000000"/>
              </a:solidFill>
              <a:latin typeface="Wingdings" panose="05000000000000000000" pitchFamily="2" charset="2"/>
              <a:sym typeface="Arial"/>
            </a:endParaRPr>
          </a:p>
        </p:txBody>
      </p:sp>
      <p:sp>
        <p:nvSpPr>
          <p:cNvPr id="1719" name="Google Shape;1719;p133"/>
          <p:cNvSpPr/>
          <p:nvPr/>
        </p:nvSpPr>
        <p:spPr>
          <a:xfrm>
            <a:off x="5384280" y="6108840"/>
            <a:ext cx="1689840" cy="516600"/>
          </a:xfrm>
          <a:prstGeom prst="rect">
            <a:avLst/>
          </a:prstGeom>
          <a:noFill/>
          <a:ln>
            <a:noFill/>
          </a:ln>
        </p:spPr>
        <p:txBody>
          <a:bodyPr spcFirstLastPara="1" wrap="square" lIns="90000" tIns="45000" rIns="90000" bIns="45000" anchor="t" anchorCtr="0">
            <a:noAutofit/>
          </a:bodyPr>
          <a:lstStyle/>
          <a:p>
            <a:pPr marL="0" marR="0" lvl="0" indent="0" algn="ctr" rtl="0">
              <a:lnSpc>
                <a:spcPct val="100000"/>
              </a:lnSpc>
              <a:spcBef>
                <a:spcPts val="0"/>
              </a:spcBef>
              <a:spcAft>
                <a:spcPts val="0"/>
              </a:spcAft>
              <a:buNone/>
            </a:pPr>
            <a:r>
              <a:rPr lang="en-US" sz="1400" b="1" dirty="0">
                <a:solidFill>
                  <a:schemeClr val="bg1"/>
                </a:solidFill>
                <a:latin typeface="Calibri"/>
                <a:ea typeface="Calibri"/>
                <a:cs typeface="Calibri"/>
                <a:sym typeface="Calibri"/>
              </a:rPr>
              <a:t>Information security</a:t>
            </a:r>
            <a:endParaRPr sz="1800" dirty="0">
              <a:solidFill>
                <a:schemeClr val="bg1"/>
              </a:solidFill>
              <a:latin typeface="Wingdings" panose="05000000000000000000" pitchFamily="2" charset="2"/>
              <a:sym typeface="Arial"/>
            </a:endParaRPr>
          </a:p>
          <a:p>
            <a:pPr marL="0" marR="0" lvl="0" indent="0" algn="ctr" rtl="0">
              <a:lnSpc>
                <a:spcPct val="100000"/>
              </a:lnSpc>
              <a:spcBef>
                <a:spcPts val="0"/>
              </a:spcBef>
              <a:spcAft>
                <a:spcPts val="0"/>
              </a:spcAft>
              <a:buNone/>
            </a:pPr>
            <a:r>
              <a:rPr lang="en-US" sz="1400" b="1" dirty="0">
                <a:solidFill>
                  <a:schemeClr val="bg1"/>
                </a:solidFill>
                <a:latin typeface="Calibri"/>
                <a:ea typeface="Calibri"/>
                <a:cs typeface="Calibri"/>
                <a:sym typeface="Calibri"/>
              </a:rPr>
              <a:t>controls</a:t>
            </a:r>
            <a:endParaRPr sz="1800" dirty="0">
              <a:solidFill>
                <a:schemeClr val="bg1"/>
              </a:solidFill>
              <a:latin typeface="Wingdings" panose="05000000000000000000" pitchFamily="2" charset="2"/>
              <a:sym typeface="Arial"/>
            </a:endParaRPr>
          </a:p>
        </p:txBody>
      </p:sp>
      <p:sp>
        <p:nvSpPr>
          <p:cNvPr id="1720" name="Google Shape;1720;p133"/>
          <p:cNvSpPr/>
          <p:nvPr/>
        </p:nvSpPr>
        <p:spPr>
          <a:xfrm>
            <a:off x="4060920" y="5374800"/>
            <a:ext cx="1079640" cy="1246680"/>
          </a:xfrm>
          <a:prstGeom prst="foldedCorner">
            <a:avLst>
              <a:gd name="adj" fmla="val 16667"/>
            </a:avLst>
          </a:prstGeom>
          <a:solidFill>
            <a:schemeClr val="lt1"/>
          </a:solidFill>
          <a:ln w="28425" cap="flat" cmpd="sng">
            <a:solidFill>
              <a:schemeClr val="dk1"/>
            </a:solidFill>
            <a:prstDash val="solid"/>
            <a:round/>
            <a:headEnd type="none" w="sm" len="sm"/>
            <a:tailEnd type="none" w="sm" len="sm"/>
          </a:ln>
        </p:spPr>
        <p:txBody>
          <a:bodyPr spcFirstLastPara="1" wrap="square" lIns="90000" tIns="46800" rIns="90000" bIns="46800" anchor="ctr" anchorCtr="0">
            <a:noAutofit/>
          </a:bodyPr>
          <a:lstStyle/>
          <a:p>
            <a:pPr marL="0" marR="0" lvl="0" indent="0" algn="ctr" rtl="0">
              <a:lnSpc>
                <a:spcPct val="100000"/>
              </a:lnSpc>
              <a:spcBef>
                <a:spcPts val="0"/>
              </a:spcBef>
              <a:spcAft>
                <a:spcPts val="0"/>
              </a:spcAft>
              <a:buNone/>
            </a:pPr>
            <a:r>
              <a:rPr lang="en-US" sz="1400" b="1" dirty="0">
                <a:solidFill>
                  <a:srgbClr val="000000"/>
                </a:solidFill>
                <a:latin typeface="Calibri"/>
                <a:ea typeface="Calibri"/>
                <a:cs typeface="Calibri"/>
                <a:sym typeface="Calibri"/>
              </a:rPr>
              <a:t>Information</a:t>
            </a:r>
            <a:endParaRPr sz="1800" dirty="0">
              <a:solidFill>
                <a:srgbClr val="000000"/>
              </a:solidFill>
              <a:latin typeface="Wingdings" panose="05000000000000000000" pitchFamily="2" charset="2"/>
              <a:sym typeface="Arial"/>
            </a:endParaRPr>
          </a:p>
          <a:p>
            <a:pPr marL="0" marR="0" lvl="0" indent="0" algn="ctr" rtl="0">
              <a:lnSpc>
                <a:spcPct val="100000"/>
              </a:lnSpc>
              <a:spcBef>
                <a:spcPts val="0"/>
              </a:spcBef>
              <a:spcAft>
                <a:spcPts val="0"/>
              </a:spcAft>
              <a:buNone/>
            </a:pPr>
            <a:r>
              <a:rPr lang="en-US" sz="1400" b="1" dirty="0">
                <a:solidFill>
                  <a:srgbClr val="000000"/>
                </a:solidFill>
                <a:latin typeface="Calibri"/>
                <a:ea typeface="Calibri"/>
                <a:cs typeface="Calibri"/>
                <a:sym typeface="Calibri"/>
              </a:rPr>
              <a:t>security</a:t>
            </a:r>
            <a:endParaRPr sz="1800" dirty="0">
              <a:solidFill>
                <a:srgbClr val="000000"/>
              </a:solidFill>
              <a:latin typeface="Wingdings" panose="05000000000000000000" pitchFamily="2" charset="2"/>
              <a:sym typeface="Arial"/>
            </a:endParaRPr>
          </a:p>
          <a:p>
            <a:pPr marL="0" marR="0" lvl="0" indent="0" algn="ctr" rtl="0">
              <a:lnSpc>
                <a:spcPct val="100000"/>
              </a:lnSpc>
              <a:spcBef>
                <a:spcPts val="0"/>
              </a:spcBef>
              <a:spcAft>
                <a:spcPts val="0"/>
              </a:spcAft>
              <a:buNone/>
            </a:pPr>
            <a:r>
              <a:rPr lang="en-US" sz="1400" b="1" dirty="0">
                <a:solidFill>
                  <a:srgbClr val="000000"/>
                </a:solidFill>
                <a:latin typeface="Calibri"/>
                <a:ea typeface="Calibri"/>
                <a:cs typeface="Calibri"/>
                <a:sym typeface="Calibri"/>
              </a:rPr>
              <a:t>policies</a:t>
            </a:r>
            <a:endParaRPr sz="1800" dirty="0">
              <a:solidFill>
                <a:srgbClr val="000000"/>
              </a:solidFill>
              <a:latin typeface="Wingdings" panose="05000000000000000000" pitchFamily="2" charset="2"/>
              <a:sym typeface="Arial"/>
            </a:endParaRPr>
          </a:p>
        </p:txBody>
      </p:sp>
      <p:sp>
        <p:nvSpPr>
          <p:cNvPr id="1721" name="Google Shape;1721;p133"/>
          <p:cNvSpPr/>
          <p:nvPr/>
        </p:nvSpPr>
        <p:spPr>
          <a:xfrm>
            <a:off x="5887560" y="5404320"/>
            <a:ext cx="457560" cy="381600"/>
          </a:xfrm>
          <a:prstGeom prst="stripedRightArrow">
            <a:avLst>
              <a:gd name="adj1" fmla="val 50000"/>
              <a:gd name="adj2" fmla="val 50000"/>
            </a:avLst>
          </a:prstGeom>
          <a:gradFill flip="none" rotWithShape="1">
            <a:gsLst>
              <a:gs pos="0">
                <a:schemeClr val="bg2">
                  <a:lumMod val="40000"/>
                  <a:lumOff val="60000"/>
                  <a:tint val="66000"/>
                  <a:satMod val="160000"/>
                </a:schemeClr>
              </a:gs>
              <a:gs pos="50000">
                <a:schemeClr val="bg2">
                  <a:lumMod val="40000"/>
                  <a:lumOff val="60000"/>
                  <a:tint val="44500"/>
                  <a:satMod val="160000"/>
                </a:schemeClr>
              </a:gs>
              <a:gs pos="100000">
                <a:schemeClr val="bg2">
                  <a:lumMod val="40000"/>
                  <a:lumOff val="60000"/>
                  <a:tint val="23500"/>
                  <a:satMod val="160000"/>
                </a:schemeClr>
              </a:gs>
            </a:gsLst>
            <a:lin ang="10800000" scaled="1"/>
            <a:tileRect/>
          </a:gradFill>
          <a:ln w="190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Wingdings" panose="05000000000000000000" pitchFamily="2" charset="2"/>
            </a:endParaRPr>
          </a:p>
        </p:txBody>
      </p:sp>
      <p:sp>
        <p:nvSpPr>
          <p:cNvPr id="1722" name="Google Shape;1722;p133"/>
          <p:cNvSpPr/>
          <p:nvPr/>
        </p:nvSpPr>
        <p:spPr>
          <a:xfrm>
            <a:off x="6863880" y="5245920"/>
            <a:ext cx="394560" cy="316080"/>
          </a:xfrm>
          <a:prstGeom prst="stripedRightArrow">
            <a:avLst>
              <a:gd name="adj1" fmla="val 50000"/>
              <a:gd name="adj2" fmla="val 50000"/>
            </a:avLst>
          </a:prstGeom>
          <a:gradFill flip="none" rotWithShape="1">
            <a:gsLst>
              <a:gs pos="0">
                <a:schemeClr val="bg2">
                  <a:lumMod val="40000"/>
                  <a:lumOff val="60000"/>
                  <a:tint val="66000"/>
                  <a:satMod val="160000"/>
                </a:schemeClr>
              </a:gs>
              <a:gs pos="50000">
                <a:schemeClr val="bg2">
                  <a:lumMod val="40000"/>
                  <a:lumOff val="60000"/>
                  <a:tint val="44500"/>
                  <a:satMod val="160000"/>
                </a:schemeClr>
              </a:gs>
              <a:gs pos="100000">
                <a:schemeClr val="bg2">
                  <a:lumMod val="40000"/>
                  <a:lumOff val="60000"/>
                  <a:tint val="23500"/>
                  <a:satMod val="160000"/>
                </a:schemeClr>
              </a:gs>
            </a:gsLst>
            <a:lin ang="10800000" scaled="1"/>
            <a:tileRect/>
          </a:gradFill>
          <a:ln w="190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Wingdings" panose="05000000000000000000" pitchFamily="2" charset="2"/>
            </a:endParaRPr>
          </a:p>
        </p:txBody>
      </p:sp>
      <p:sp>
        <p:nvSpPr>
          <p:cNvPr id="1723" name="Google Shape;1723;p133"/>
          <p:cNvSpPr/>
          <p:nvPr/>
        </p:nvSpPr>
        <p:spPr>
          <a:xfrm>
            <a:off x="7104000" y="5562720"/>
            <a:ext cx="394560" cy="316080"/>
          </a:xfrm>
          <a:prstGeom prst="stripedRightArrow">
            <a:avLst>
              <a:gd name="adj1" fmla="val 50000"/>
              <a:gd name="adj2" fmla="val 50000"/>
            </a:avLst>
          </a:prstGeom>
          <a:gradFill flip="none" rotWithShape="1">
            <a:gsLst>
              <a:gs pos="0">
                <a:schemeClr val="bg2">
                  <a:lumMod val="40000"/>
                  <a:lumOff val="60000"/>
                  <a:tint val="66000"/>
                  <a:satMod val="160000"/>
                </a:schemeClr>
              </a:gs>
              <a:gs pos="50000">
                <a:schemeClr val="bg2">
                  <a:lumMod val="40000"/>
                  <a:lumOff val="60000"/>
                  <a:tint val="44500"/>
                  <a:satMod val="160000"/>
                </a:schemeClr>
              </a:gs>
              <a:gs pos="100000">
                <a:schemeClr val="bg2">
                  <a:lumMod val="40000"/>
                  <a:lumOff val="60000"/>
                  <a:tint val="23500"/>
                  <a:satMod val="160000"/>
                </a:schemeClr>
              </a:gs>
            </a:gsLst>
            <a:lin ang="10800000" scaled="1"/>
            <a:tileRect/>
          </a:gradFill>
          <a:ln w="190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Wingdings" panose="05000000000000000000" pitchFamily="2" charset="2"/>
            </a:endParaRPr>
          </a:p>
        </p:txBody>
      </p:sp>
      <p:sp>
        <p:nvSpPr>
          <p:cNvPr id="1724" name="Google Shape;1724;p133"/>
          <p:cNvSpPr/>
          <p:nvPr/>
        </p:nvSpPr>
        <p:spPr>
          <a:xfrm>
            <a:off x="6533040" y="5616360"/>
            <a:ext cx="394560" cy="316080"/>
          </a:xfrm>
          <a:prstGeom prst="stripedRightArrow">
            <a:avLst>
              <a:gd name="adj1" fmla="val 50000"/>
              <a:gd name="adj2" fmla="val 50000"/>
            </a:avLst>
          </a:prstGeom>
          <a:gradFill flip="none" rotWithShape="1">
            <a:gsLst>
              <a:gs pos="0">
                <a:schemeClr val="bg2">
                  <a:lumMod val="40000"/>
                  <a:lumOff val="60000"/>
                  <a:tint val="66000"/>
                  <a:satMod val="160000"/>
                </a:schemeClr>
              </a:gs>
              <a:gs pos="50000">
                <a:schemeClr val="bg2">
                  <a:lumMod val="40000"/>
                  <a:lumOff val="60000"/>
                  <a:tint val="44500"/>
                  <a:satMod val="160000"/>
                </a:schemeClr>
              </a:gs>
              <a:gs pos="100000">
                <a:schemeClr val="bg2">
                  <a:lumMod val="40000"/>
                  <a:lumOff val="60000"/>
                  <a:tint val="23500"/>
                  <a:satMod val="160000"/>
                </a:schemeClr>
              </a:gs>
            </a:gsLst>
            <a:lin ang="10800000" scaled="1"/>
            <a:tileRect/>
          </a:gradFill>
          <a:ln w="190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Wingdings" panose="05000000000000000000" pitchFamily="2" charset="2"/>
            </a:endParaRPr>
          </a:p>
        </p:txBody>
      </p:sp>
      <p:sp>
        <p:nvSpPr>
          <p:cNvPr id="1725" name="Google Shape;1725;p133"/>
          <p:cNvSpPr/>
          <p:nvPr/>
        </p:nvSpPr>
        <p:spPr>
          <a:xfrm>
            <a:off x="5425680" y="5774400"/>
            <a:ext cx="394560" cy="316080"/>
          </a:xfrm>
          <a:prstGeom prst="stripedRightArrow">
            <a:avLst>
              <a:gd name="adj1" fmla="val 50000"/>
              <a:gd name="adj2" fmla="val 50000"/>
            </a:avLst>
          </a:prstGeom>
          <a:gradFill flip="none" rotWithShape="1">
            <a:gsLst>
              <a:gs pos="0">
                <a:schemeClr val="bg2">
                  <a:lumMod val="40000"/>
                  <a:lumOff val="60000"/>
                  <a:tint val="66000"/>
                  <a:satMod val="160000"/>
                </a:schemeClr>
              </a:gs>
              <a:gs pos="50000">
                <a:schemeClr val="bg2">
                  <a:lumMod val="40000"/>
                  <a:lumOff val="60000"/>
                  <a:tint val="44500"/>
                  <a:satMod val="160000"/>
                </a:schemeClr>
              </a:gs>
              <a:gs pos="100000">
                <a:schemeClr val="bg2">
                  <a:lumMod val="40000"/>
                  <a:lumOff val="60000"/>
                  <a:tint val="23500"/>
                  <a:satMod val="160000"/>
                </a:schemeClr>
              </a:gs>
            </a:gsLst>
            <a:lin ang="10800000" scaled="1"/>
            <a:tileRect/>
          </a:gradFill>
          <a:ln w="190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Wingdings" panose="05000000000000000000" pitchFamily="2" charset="2"/>
            </a:endParaRPr>
          </a:p>
        </p:txBody>
      </p:sp>
      <p:sp>
        <p:nvSpPr>
          <p:cNvPr id="1726" name="Google Shape;1726;p133"/>
          <p:cNvSpPr/>
          <p:nvPr/>
        </p:nvSpPr>
        <p:spPr>
          <a:xfrm>
            <a:off x="5267640" y="5375160"/>
            <a:ext cx="394560" cy="316080"/>
          </a:xfrm>
          <a:prstGeom prst="stripedRightArrow">
            <a:avLst>
              <a:gd name="adj1" fmla="val 50000"/>
              <a:gd name="adj2" fmla="val 50000"/>
            </a:avLst>
          </a:prstGeom>
          <a:gradFill flip="none" rotWithShape="1">
            <a:gsLst>
              <a:gs pos="0">
                <a:schemeClr val="bg2">
                  <a:lumMod val="40000"/>
                  <a:lumOff val="60000"/>
                  <a:tint val="66000"/>
                  <a:satMod val="160000"/>
                </a:schemeClr>
              </a:gs>
              <a:gs pos="50000">
                <a:schemeClr val="bg2">
                  <a:lumMod val="40000"/>
                  <a:lumOff val="60000"/>
                  <a:tint val="44500"/>
                  <a:satMod val="160000"/>
                </a:schemeClr>
              </a:gs>
              <a:gs pos="100000">
                <a:schemeClr val="bg2">
                  <a:lumMod val="40000"/>
                  <a:lumOff val="60000"/>
                  <a:tint val="23500"/>
                  <a:satMod val="160000"/>
                </a:schemeClr>
              </a:gs>
            </a:gsLst>
            <a:lin ang="10800000" scaled="1"/>
            <a:tileRect/>
          </a:gradFill>
          <a:ln w="190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Wingdings" panose="05000000000000000000" pitchFamily="2" charset="2"/>
            </a:endParaRPr>
          </a:p>
        </p:txBody>
      </p:sp>
      <p:sp>
        <p:nvSpPr>
          <p:cNvPr id="1727" name="Google Shape;1727;p133"/>
          <p:cNvSpPr/>
          <p:nvPr/>
        </p:nvSpPr>
        <p:spPr>
          <a:xfrm>
            <a:off x="4294560" y="2880000"/>
            <a:ext cx="431640" cy="375480"/>
          </a:xfrm>
          <a:prstGeom prst="ellipse">
            <a:avLst/>
          </a:prstGeom>
          <a:noFill/>
          <a:ln w="38150" cap="flat" cmpd="sng">
            <a:solidFill>
              <a:srgbClr val="C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Wingdings" panose="05000000000000000000" pitchFamily="2" charset="2"/>
            </a:endParaRPr>
          </a:p>
        </p:txBody>
      </p:sp>
      <p:sp>
        <p:nvSpPr>
          <p:cNvPr id="1728" name="Google Shape;1728;p133"/>
          <p:cNvSpPr/>
          <p:nvPr/>
        </p:nvSpPr>
        <p:spPr>
          <a:xfrm>
            <a:off x="5480040" y="2810520"/>
            <a:ext cx="431640" cy="375480"/>
          </a:xfrm>
          <a:prstGeom prst="ellipse">
            <a:avLst/>
          </a:prstGeom>
          <a:noFill/>
          <a:ln w="38150" cap="flat" cmpd="sng">
            <a:solidFill>
              <a:srgbClr val="C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Wingdings" panose="05000000000000000000" pitchFamily="2" charset="2"/>
            </a:endParaRPr>
          </a:p>
        </p:txBody>
      </p:sp>
      <p:sp>
        <p:nvSpPr>
          <p:cNvPr id="1729" name="Google Shape;1729;p133"/>
          <p:cNvSpPr/>
          <p:nvPr/>
        </p:nvSpPr>
        <p:spPr>
          <a:xfrm>
            <a:off x="6886920" y="2627280"/>
            <a:ext cx="431640" cy="375480"/>
          </a:xfrm>
          <a:prstGeom prst="ellipse">
            <a:avLst/>
          </a:prstGeom>
          <a:noFill/>
          <a:ln w="38150" cap="flat" cmpd="sng">
            <a:solidFill>
              <a:srgbClr val="C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Wingdings" panose="05000000000000000000" pitchFamily="2" charset="2"/>
            </a:endParaRPr>
          </a:p>
        </p:txBody>
      </p:sp>
      <p:sp>
        <p:nvSpPr>
          <p:cNvPr id="1730" name="Google Shape;1730;p133"/>
          <p:cNvSpPr/>
          <p:nvPr/>
        </p:nvSpPr>
        <p:spPr>
          <a:xfrm>
            <a:off x="5537280" y="4011480"/>
            <a:ext cx="1061280" cy="466560"/>
          </a:xfrm>
          <a:prstGeom prst="ellipse">
            <a:avLst/>
          </a:prstGeom>
          <a:noFill/>
          <a:ln w="38150" cap="flat" cmpd="sng">
            <a:solidFill>
              <a:srgbClr val="C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Wingdings" panose="05000000000000000000" pitchFamily="2" charset="2"/>
            </a:endParaRPr>
          </a:p>
        </p:txBody>
      </p:sp>
      <p:sp>
        <p:nvSpPr>
          <p:cNvPr id="1731" name="Google Shape;1731;p133"/>
          <p:cNvSpPr/>
          <p:nvPr/>
        </p:nvSpPr>
        <p:spPr>
          <a:xfrm>
            <a:off x="5776680" y="5375160"/>
            <a:ext cx="654120" cy="429120"/>
          </a:xfrm>
          <a:prstGeom prst="ellipse">
            <a:avLst/>
          </a:prstGeom>
          <a:noFill/>
          <a:ln w="38150" cap="flat" cmpd="sng">
            <a:solidFill>
              <a:srgbClr val="C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Wingdings" panose="05000000000000000000" pitchFamily="2" charset="2"/>
            </a:endParaRPr>
          </a:p>
        </p:txBody>
      </p:sp>
      <p:sp>
        <p:nvSpPr>
          <p:cNvPr id="1732" name="Google Shape;1732;p133"/>
          <p:cNvSpPr/>
          <p:nvPr/>
        </p:nvSpPr>
        <p:spPr>
          <a:xfrm>
            <a:off x="4663200" y="3200400"/>
            <a:ext cx="1028880" cy="879120"/>
          </a:xfrm>
          <a:custGeom>
            <a:avLst/>
            <a:gdLst/>
            <a:ahLst/>
            <a:cxnLst/>
            <a:rect l="l" t="t" r="r" b="b"/>
            <a:pathLst>
              <a:path w="21600" h="21600" extrusionOk="0">
                <a:moveTo>
                  <a:pt x="0" y="0"/>
                </a:moveTo>
                <a:lnTo>
                  <a:pt x="21600" y="21600"/>
                </a:lnTo>
              </a:path>
            </a:pathLst>
          </a:custGeom>
          <a:solidFill>
            <a:schemeClr val="accent1"/>
          </a:solidFill>
          <a:ln w="38150" cap="flat" cmpd="sng">
            <a:solidFill>
              <a:srgbClr val="C00000"/>
            </a:solidFill>
            <a:prstDash val="solid"/>
            <a:round/>
            <a:headEnd type="none" w="sm" len="sm"/>
            <a:tailEnd type="stealth" w="med" len="med"/>
          </a:ln>
        </p:spPr>
        <p:txBody>
          <a:bodyPr/>
          <a:lstStyle/>
          <a:p>
            <a:endParaRPr lang="en-GB" dirty="0">
              <a:latin typeface="Wingdings" panose="05000000000000000000" pitchFamily="2" charset="2"/>
            </a:endParaRPr>
          </a:p>
        </p:txBody>
      </p:sp>
      <p:sp>
        <p:nvSpPr>
          <p:cNvPr id="1733" name="Google Shape;1733;p133"/>
          <p:cNvSpPr/>
          <p:nvPr/>
        </p:nvSpPr>
        <p:spPr>
          <a:xfrm>
            <a:off x="5687760" y="3172680"/>
            <a:ext cx="379800" cy="838440"/>
          </a:xfrm>
          <a:custGeom>
            <a:avLst/>
            <a:gdLst/>
            <a:ahLst/>
            <a:cxnLst/>
            <a:rect l="l" t="t" r="r" b="b"/>
            <a:pathLst>
              <a:path w="21600" h="21600" extrusionOk="0">
                <a:moveTo>
                  <a:pt x="0" y="0"/>
                </a:moveTo>
                <a:lnTo>
                  <a:pt x="21600" y="21600"/>
                </a:lnTo>
              </a:path>
            </a:pathLst>
          </a:custGeom>
          <a:solidFill>
            <a:schemeClr val="accent1"/>
          </a:solidFill>
          <a:ln w="38150" cap="flat" cmpd="sng">
            <a:solidFill>
              <a:srgbClr val="C00000"/>
            </a:solidFill>
            <a:prstDash val="solid"/>
            <a:round/>
            <a:headEnd type="none" w="sm" len="sm"/>
            <a:tailEnd type="stealth" w="med" len="med"/>
          </a:ln>
        </p:spPr>
        <p:txBody>
          <a:bodyPr/>
          <a:lstStyle/>
          <a:p>
            <a:endParaRPr lang="en-GB" dirty="0">
              <a:latin typeface="Wingdings" panose="05000000000000000000" pitchFamily="2" charset="2"/>
            </a:endParaRPr>
          </a:p>
        </p:txBody>
      </p:sp>
      <p:sp>
        <p:nvSpPr>
          <p:cNvPr id="1734" name="Google Shape;1734;p133"/>
          <p:cNvSpPr/>
          <p:nvPr/>
        </p:nvSpPr>
        <p:spPr>
          <a:xfrm flipH="1">
            <a:off x="6431160" y="3002760"/>
            <a:ext cx="671040" cy="1076760"/>
          </a:xfrm>
          <a:custGeom>
            <a:avLst/>
            <a:gdLst/>
            <a:ahLst/>
            <a:cxnLst/>
            <a:rect l="l" t="t" r="r" b="b"/>
            <a:pathLst>
              <a:path w="21600" h="21600" extrusionOk="0">
                <a:moveTo>
                  <a:pt x="0" y="0"/>
                </a:moveTo>
                <a:lnTo>
                  <a:pt x="21600" y="21600"/>
                </a:lnTo>
              </a:path>
            </a:pathLst>
          </a:custGeom>
          <a:solidFill>
            <a:schemeClr val="accent1"/>
          </a:solidFill>
          <a:ln w="38150" cap="flat" cmpd="sng">
            <a:solidFill>
              <a:srgbClr val="C00000"/>
            </a:solidFill>
            <a:prstDash val="solid"/>
            <a:round/>
            <a:headEnd type="none" w="sm" len="sm"/>
            <a:tailEnd type="stealth" w="med" len="med"/>
          </a:ln>
        </p:spPr>
        <p:txBody>
          <a:bodyPr/>
          <a:lstStyle/>
          <a:p>
            <a:endParaRPr lang="en-GB" dirty="0">
              <a:latin typeface="Wingdings" panose="05000000000000000000" pitchFamily="2" charset="2"/>
            </a:endParaRPr>
          </a:p>
        </p:txBody>
      </p:sp>
      <p:sp>
        <p:nvSpPr>
          <p:cNvPr id="1735" name="Google Shape;1735;p133"/>
          <p:cNvSpPr/>
          <p:nvPr/>
        </p:nvSpPr>
        <p:spPr>
          <a:xfrm>
            <a:off x="6067920" y="4478400"/>
            <a:ext cx="35640" cy="896400"/>
          </a:xfrm>
          <a:custGeom>
            <a:avLst/>
            <a:gdLst/>
            <a:ahLst/>
            <a:cxnLst/>
            <a:rect l="l" t="t" r="r" b="b"/>
            <a:pathLst>
              <a:path w="21600" h="21600" extrusionOk="0">
                <a:moveTo>
                  <a:pt x="0" y="0"/>
                </a:moveTo>
                <a:lnTo>
                  <a:pt x="21600" y="21600"/>
                </a:lnTo>
              </a:path>
            </a:pathLst>
          </a:custGeom>
          <a:solidFill>
            <a:schemeClr val="accent1"/>
          </a:solidFill>
          <a:ln w="38150" cap="flat" cmpd="sng">
            <a:solidFill>
              <a:srgbClr val="C00000"/>
            </a:solidFill>
            <a:prstDash val="solid"/>
            <a:round/>
            <a:headEnd type="none" w="sm" len="sm"/>
            <a:tailEnd type="stealth" w="med" len="med"/>
          </a:ln>
        </p:spPr>
        <p:txBody>
          <a:bodyPr/>
          <a:lstStyle/>
          <a:p>
            <a:endParaRPr lang="en-GB" dirty="0">
              <a:latin typeface="Wingdings" panose="05000000000000000000" pitchFamily="2" charset="2"/>
            </a:endParaRPr>
          </a:p>
        </p:txBody>
      </p:sp>
      <p:sp>
        <p:nvSpPr>
          <p:cNvPr id="1736" name="Google Shape;1736;p133"/>
          <p:cNvSpPr txBox="1">
            <a:spLocks noGrp="1"/>
          </p:cNvSpPr>
          <p:nvPr>
            <p:ph type="title"/>
          </p:nvPr>
        </p:nvSpPr>
        <p:spPr>
          <a:xfrm>
            <a:off x="609601" y="274641"/>
            <a:ext cx="9058101" cy="1047859"/>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205595"/>
              </a:buClr>
              <a:buSzPts val="3200"/>
              <a:buFont typeface="Calibri"/>
              <a:buNone/>
            </a:pPr>
            <a:r>
              <a:rPr lang="en-US" sz="3200">
                <a:solidFill>
                  <a:srgbClr val="205595"/>
                </a:solidFill>
                <a:latin typeface="Calibri" panose="020F0502020204030204" pitchFamily="34" charset="0"/>
                <a:ea typeface="Calibri" panose="020F0502020204030204" pitchFamily="34" charset="0"/>
                <a:cs typeface="Calibri" panose="020F0502020204030204" pitchFamily="34" charset="0"/>
                <a:sym typeface="Calibri"/>
              </a:rPr>
              <a:t>ISM: Key concepts and relationships – Visualisation</a:t>
            </a:r>
            <a:endParaRPr>
              <a:latin typeface="Calibri" panose="020F0502020204030204" pitchFamily="34" charset="0"/>
              <a:ea typeface="Calibri" panose="020F0502020204030204" pitchFamily="34" charset="0"/>
              <a:cs typeface="Calibri" panose="020F0502020204030204" pitchFamily="34" charset="0"/>
            </a:endParaRPr>
          </a:p>
        </p:txBody>
      </p:sp>
    </p:spTree>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Shape 1740"/>
        <p:cNvGrpSpPr/>
        <p:nvPr/>
      </p:nvGrpSpPr>
      <p:grpSpPr>
        <a:xfrm>
          <a:off x="0" y="0"/>
          <a:ext cx="0" cy="0"/>
          <a:chOff x="0" y="0"/>
          <a:chExt cx="0" cy="0"/>
        </a:xfrm>
      </p:grpSpPr>
      <p:sp>
        <p:nvSpPr>
          <p:cNvPr id="1741" name="Google Shape;1741;p134"/>
          <p:cNvSpPr txBox="1">
            <a:spLocks noGrp="1"/>
          </p:cNvSpPr>
          <p:nvPr>
            <p:ph type="title"/>
          </p:nvPr>
        </p:nvSpPr>
        <p:spPr>
          <a:xfrm>
            <a:off x="609601" y="274641"/>
            <a:ext cx="9058101" cy="1047859"/>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205595"/>
              </a:buClr>
              <a:buSzPts val="3200"/>
              <a:buFont typeface="Calibri"/>
              <a:buNone/>
            </a:pPr>
            <a:r>
              <a:rPr lang="en-US">
                <a:latin typeface="Calibri" panose="020F0502020204030204" pitchFamily="34" charset="0"/>
                <a:ea typeface="Calibri" panose="020F0502020204030204" pitchFamily="34" charset="0"/>
                <a:cs typeface="Calibri" panose="020F0502020204030204" pitchFamily="34" charset="0"/>
              </a:rPr>
              <a:t>ISM: Roles</a:t>
            </a:r>
            <a:r>
              <a:rPr lang="en-US" sz="3200">
                <a:solidFill>
                  <a:srgbClr val="7F7F7F"/>
                </a:solidFill>
                <a:latin typeface="Calibri" panose="020F0502020204030204" pitchFamily="34" charset="0"/>
                <a:ea typeface="Calibri" panose="020F0502020204030204" pitchFamily="34" charset="0"/>
                <a:cs typeface="Calibri" panose="020F0502020204030204" pitchFamily="34" charset="0"/>
              </a:rPr>
              <a:t> </a:t>
            </a:r>
            <a:r>
              <a:rPr lang="en-US" sz="2000">
                <a:solidFill>
                  <a:srgbClr val="7F7F7F"/>
                </a:solidFill>
                <a:latin typeface="Calibri" panose="020F0502020204030204" pitchFamily="34" charset="0"/>
                <a:ea typeface="Calibri" panose="020F0502020204030204" pitchFamily="34" charset="0"/>
                <a:cs typeface="Calibri" panose="020F0502020204030204" pitchFamily="34" charset="0"/>
              </a:rPr>
              <a:t>according to </a:t>
            </a:r>
            <a:r>
              <a:rPr lang="en-US" sz="2000" b="1">
                <a:solidFill>
                  <a:srgbClr val="7F7F7F"/>
                </a:solidFill>
                <a:latin typeface="Calibri" panose="020F0502020204030204" pitchFamily="34" charset="0"/>
                <a:ea typeface="Calibri" panose="020F0502020204030204" pitchFamily="34" charset="0"/>
                <a:cs typeface="Calibri" panose="020F0502020204030204" pitchFamily="34" charset="0"/>
              </a:rPr>
              <a:t>FitSM-3</a:t>
            </a:r>
            <a:endParaRPr>
              <a:latin typeface="Calibri" panose="020F0502020204030204" pitchFamily="34" charset="0"/>
              <a:ea typeface="Calibri" panose="020F0502020204030204" pitchFamily="34" charset="0"/>
              <a:cs typeface="Calibri" panose="020F0502020204030204" pitchFamily="34" charset="0"/>
            </a:endParaRPr>
          </a:p>
        </p:txBody>
      </p:sp>
      <p:sp>
        <p:nvSpPr>
          <p:cNvPr id="1742" name="Google Shape;1742;p134"/>
          <p:cNvSpPr txBox="1">
            <a:spLocks noGrp="1"/>
          </p:cNvSpPr>
          <p:nvPr>
            <p:ph type="sldNum" idx="12"/>
          </p:nvPr>
        </p:nvSpPr>
        <p:spPr>
          <a:xfrm>
            <a:off x="8737600" y="643052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145</a:t>
            </a:fld>
            <a:endParaRPr/>
          </a:p>
        </p:txBody>
      </p:sp>
      <p:graphicFrame>
        <p:nvGraphicFramePr>
          <p:cNvPr id="1743" name="Google Shape;1743;p134"/>
          <p:cNvGraphicFramePr/>
          <p:nvPr/>
        </p:nvGraphicFramePr>
        <p:xfrm>
          <a:off x="1981200" y="1697040"/>
          <a:ext cx="8229250" cy="4846350"/>
        </p:xfrm>
        <a:graphic>
          <a:graphicData uri="http://schemas.openxmlformats.org/drawingml/2006/table">
            <a:tbl>
              <a:tblPr>
                <a:noFill/>
                <a:tableStyleId>{B7C923D3-F65D-4894-B679-2D3CD31ECE08}</a:tableStyleId>
              </a:tblPr>
              <a:tblGrid>
                <a:gridCol w="1723675">
                  <a:extLst>
                    <a:ext uri="{9D8B030D-6E8A-4147-A177-3AD203B41FA5}">
                      <a16:colId xmlns:a16="http://schemas.microsoft.com/office/drawing/2014/main" val="20000"/>
                    </a:ext>
                  </a:extLst>
                </a:gridCol>
                <a:gridCol w="4600450">
                  <a:extLst>
                    <a:ext uri="{9D8B030D-6E8A-4147-A177-3AD203B41FA5}">
                      <a16:colId xmlns:a16="http://schemas.microsoft.com/office/drawing/2014/main" val="20001"/>
                    </a:ext>
                  </a:extLst>
                </a:gridCol>
                <a:gridCol w="1905125">
                  <a:extLst>
                    <a:ext uri="{9D8B030D-6E8A-4147-A177-3AD203B41FA5}">
                      <a16:colId xmlns:a16="http://schemas.microsoft.com/office/drawing/2014/main" val="20002"/>
                    </a:ext>
                  </a:extLst>
                </a:gridCol>
              </a:tblGrid>
              <a:tr h="445325">
                <a:tc>
                  <a:txBody>
                    <a:bodyPr/>
                    <a:lstStyle/>
                    <a:p>
                      <a:pPr marL="0" marR="0" lvl="0" indent="0" algn="l" rtl="0">
                        <a:lnSpc>
                          <a:spcPct val="100000"/>
                        </a:lnSpc>
                        <a:spcBef>
                          <a:spcPts val="0"/>
                        </a:spcBef>
                        <a:spcAft>
                          <a:spcPts val="0"/>
                        </a:spcAft>
                        <a:buNone/>
                      </a:pPr>
                      <a:r>
                        <a:rPr lang="en-US" sz="1800" b="1" strike="noStrike" dirty="0">
                          <a:solidFill>
                            <a:srgbClr val="FFFFFF"/>
                          </a:solidFill>
                          <a:latin typeface="Calibri"/>
                          <a:ea typeface="Calibri"/>
                          <a:cs typeface="Calibri"/>
                          <a:sym typeface="Calibri"/>
                        </a:rPr>
                        <a:t>Role</a:t>
                      </a:r>
                      <a:endParaRPr sz="1800" b="0" strike="noStrike" dirty="0">
                        <a:solidFill>
                          <a:srgbClr val="000000"/>
                        </a:solidFill>
                        <a:latin typeface="Wingdings" panose="05000000000000000000" pitchFamily="2" charset="2"/>
                        <a:ea typeface="Arial"/>
                        <a:cs typeface="Arial"/>
                        <a:sym typeface="Arial"/>
                      </a:endParaRPr>
                    </a:p>
                  </a:txBody>
                  <a:tcPr marL="91450" marR="91450" marT="45725" marB="45725">
                    <a:lnL w="12225" cap="flat" cmpd="sng">
                      <a:solidFill>
                        <a:srgbClr val="FFFFFF"/>
                      </a:solidFill>
                      <a:prstDash val="solid"/>
                      <a:round/>
                      <a:headEnd type="none" w="sm" len="sm"/>
                      <a:tailEnd type="none" w="sm" len="sm"/>
                    </a:lnL>
                    <a:lnR w="12225" cap="flat" cmpd="sng">
                      <a:solidFill>
                        <a:srgbClr val="FFFFFF"/>
                      </a:solidFill>
                      <a:prstDash val="solid"/>
                      <a:round/>
                      <a:headEnd type="none" w="sm" len="sm"/>
                      <a:tailEnd type="none" w="sm" len="sm"/>
                    </a:lnR>
                    <a:lnT w="12225" cap="flat" cmpd="sng">
                      <a:solidFill>
                        <a:srgbClr val="FFFFFF"/>
                      </a:solidFill>
                      <a:prstDash val="solid"/>
                      <a:round/>
                      <a:headEnd type="none" w="sm" len="sm"/>
                      <a:tailEnd type="none" w="sm" len="sm"/>
                    </a:lnT>
                    <a:lnB w="38150" cap="flat" cmpd="sng">
                      <a:solidFill>
                        <a:srgbClr val="FFFFFF"/>
                      </a:solidFill>
                      <a:prstDash val="solid"/>
                      <a:round/>
                      <a:headEnd type="none" w="sm" len="sm"/>
                      <a:tailEnd type="none" w="sm" len="sm"/>
                    </a:lnB>
                    <a:solidFill>
                      <a:srgbClr val="4F81BD"/>
                    </a:solidFill>
                  </a:tcPr>
                </a:tc>
                <a:tc>
                  <a:txBody>
                    <a:bodyPr/>
                    <a:lstStyle/>
                    <a:p>
                      <a:pPr marL="0" marR="0" lvl="0" indent="0" algn="l" rtl="0">
                        <a:lnSpc>
                          <a:spcPct val="100000"/>
                        </a:lnSpc>
                        <a:spcBef>
                          <a:spcPts val="0"/>
                        </a:spcBef>
                        <a:spcAft>
                          <a:spcPts val="0"/>
                        </a:spcAft>
                        <a:buNone/>
                      </a:pPr>
                      <a:r>
                        <a:rPr lang="en-US" sz="1800" b="1" strike="noStrike" dirty="0">
                          <a:solidFill>
                            <a:srgbClr val="FFFFFF"/>
                          </a:solidFill>
                          <a:latin typeface="Calibri"/>
                          <a:ea typeface="Calibri"/>
                          <a:cs typeface="Calibri"/>
                          <a:sym typeface="Calibri"/>
                        </a:rPr>
                        <a:t>Tasks</a:t>
                      </a:r>
                      <a:endParaRPr sz="1800" b="0" strike="noStrike" dirty="0">
                        <a:solidFill>
                          <a:srgbClr val="000000"/>
                        </a:solidFill>
                        <a:latin typeface="Wingdings" panose="05000000000000000000" pitchFamily="2" charset="2"/>
                        <a:ea typeface="Arial"/>
                        <a:cs typeface="Arial"/>
                        <a:sym typeface="Arial"/>
                      </a:endParaRPr>
                    </a:p>
                  </a:txBody>
                  <a:tcPr marL="91450" marR="91450" marT="45725" marB="45725">
                    <a:lnL w="12225" cap="flat" cmpd="sng">
                      <a:solidFill>
                        <a:srgbClr val="FFFFFF"/>
                      </a:solidFill>
                      <a:prstDash val="solid"/>
                      <a:round/>
                      <a:headEnd type="none" w="sm" len="sm"/>
                      <a:tailEnd type="none" w="sm" len="sm"/>
                    </a:lnL>
                    <a:lnR w="12225" cap="flat" cmpd="sng">
                      <a:solidFill>
                        <a:srgbClr val="FFFFFF"/>
                      </a:solidFill>
                      <a:prstDash val="solid"/>
                      <a:round/>
                      <a:headEnd type="none" w="sm" len="sm"/>
                      <a:tailEnd type="none" w="sm" len="sm"/>
                    </a:lnR>
                    <a:lnT w="12225" cap="flat" cmpd="sng">
                      <a:solidFill>
                        <a:srgbClr val="FFFFFF"/>
                      </a:solidFill>
                      <a:prstDash val="solid"/>
                      <a:round/>
                      <a:headEnd type="none" w="sm" len="sm"/>
                      <a:tailEnd type="none" w="sm" len="sm"/>
                    </a:lnT>
                    <a:lnB w="38150" cap="flat" cmpd="sng">
                      <a:solidFill>
                        <a:srgbClr val="FFFFFF"/>
                      </a:solidFill>
                      <a:prstDash val="solid"/>
                      <a:round/>
                      <a:headEnd type="none" w="sm" len="sm"/>
                      <a:tailEnd type="none" w="sm" len="sm"/>
                    </a:lnB>
                    <a:solidFill>
                      <a:srgbClr val="4F81BD"/>
                    </a:solidFill>
                  </a:tcPr>
                </a:tc>
                <a:tc>
                  <a:txBody>
                    <a:bodyPr/>
                    <a:lstStyle/>
                    <a:p>
                      <a:pPr marL="0" marR="0" lvl="0" indent="0" algn="l" rtl="0">
                        <a:lnSpc>
                          <a:spcPct val="100000"/>
                        </a:lnSpc>
                        <a:spcBef>
                          <a:spcPts val="0"/>
                        </a:spcBef>
                        <a:spcAft>
                          <a:spcPts val="0"/>
                        </a:spcAft>
                        <a:buNone/>
                      </a:pPr>
                      <a:r>
                        <a:rPr lang="en-US" sz="1400" b="1" strike="noStrike" dirty="0">
                          <a:solidFill>
                            <a:srgbClr val="FFFFFF"/>
                          </a:solidFill>
                          <a:latin typeface="Calibri"/>
                          <a:ea typeface="Calibri"/>
                          <a:cs typeface="Calibri"/>
                          <a:sym typeface="Calibri"/>
                        </a:rPr>
                        <a:t>Ca. number of persons performing this role</a:t>
                      </a:r>
                      <a:endParaRPr sz="1800" b="0" strike="noStrike" dirty="0">
                        <a:solidFill>
                          <a:srgbClr val="000000"/>
                        </a:solidFill>
                        <a:latin typeface="Wingdings" panose="05000000000000000000" pitchFamily="2" charset="2"/>
                        <a:ea typeface="Arial"/>
                        <a:cs typeface="Arial"/>
                        <a:sym typeface="Arial"/>
                      </a:endParaRPr>
                    </a:p>
                  </a:txBody>
                  <a:tcPr marL="91450" marR="91450" marT="45725" marB="45725">
                    <a:lnL w="12225" cap="flat" cmpd="sng">
                      <a:solidFill>
                        <a:srgbClr val="FFFFFF"/>
                      </a:solidFill>
                      <a:prstDash val="solid"/>
                      <a:round/>
                      <a:headEnd type="none" w="sm" len="sm"/>
                      <a:tailEnd type="none" w="sm" len="sm"/>
                    </a:lnL>
                    <a:lnR w="12225" cap="flat" cmpd="sng">
                      <a:solidFill>
                        <a:srgbClr val="FFFFFF"/>
                      </a:solidFill>
                      <a:prstDash val="solid"/>
                      <a:round/>
                      <a:headEnd type="none" w="sm" len="sm"/>
                      <a:tailEnd type="none" w="sm" len="sm"/>
                    </a:lnR>
                    <a:lnT w="12225" cap="flat" cmpd="sng">
                      <a:solidFill>
                        <a:srgbClr val="FFFFFF"/>
                      </a:solidFill>
                      <a:prstDash val="solid"/>
                      <a:round/>
                      <a:headEnd type="none" w="sm" len="sm"/>
                      <a:tailEnd type="none" w="sm" len="sm"/>
                    </a:lnT>
                    <a:lnB w="38150" cap="flat" cmpd="sng">
                      <a:solidFill>
                        <a:srgbClr val="FFFFFF"/>
                      </a:solidFill>
                      <a:prstDash val="solid"/>
                      <a:round/>
                      <a:headEnd type="none" w="sm" len="sm"/>
                      <a:tailEnd type="none" w="sm" len="sm"/>
                    </a:lnB>
                    <a:solidFill>
                      <a:srgbClr val="4F81BD"/>
                    </a:solidFill>
                  </a:tcPr>
                </a:tc>
                <a:extLst>
                  <a:ext uri="{0D108BD9-81ED-4DB2-BD59-A6C34878D82A}">
                    <a16:rowId xmlns:a16="http://schemas.microsoft.com/office/drawing/2014/main" val="10000"/>
                  </a:ext>
                </a:extLst>
              </a:tr>
              <a:tr h="494275">
                <a:tc>
                  <a:txBody>
                    <a:bodyPr/>
                    <a:lstStyle/>
                    <a:p>
                      <a:pPr marL="0" marR="0" lvl="0" indent="0" algn="l" rtl="0">
                        <a:lnSpc>
                          <a:spcPct val="100000"/>
                        </a:lnSpc>
                        <a:spcBef>
                          <a:spcPts val="0"/>
                        </a:spcBef>
                        <a:spcAft>
                          <a:spcPts val="0"/>
                        </a:spcAft>
                        <a:buNone/>
                      </a:pPr>
                      <a:r>
                        <a:rPr lang="en-US" sz="1600" b="0" strike="noStrike" dirty="0">
                          <a:solidFill>
                            <a:srgbClr val="000000"/>
                          </a:solidFill>
                          <a:latin typeface="Calibri"/>
                          <a:ea typeface="Calibri"/>
                          <a:cs typeface="Calibri"/>
                          <a:sym typeface="Calibri"/>
                        </a:rPr>
                        <a:t>Process owner ISM</a:t>
                      </a:r>
                      <a:endParaRPr sz="1800" b="0" strike="noStrike" dirty="0">
                        <a:solidFill>
                          <a:srgbClr val="000000"/>
                        </a:solidFill>
                        <a:latin typeface="Wingdings" panose="05000000000000000000" pitchFamily="2" charset="2"/>
                        <a:ea typeface="Arial"/>
                        <a:cs typeface="Arial"/>
                        <a:sym typeface="Arial"/>
                      </a:endParaRPr>
                    </a:p>
                  </a:txBody>
                  <a:tcPr marL="91450" marR="91450" marT="45725" marB="45725">
                    <a:lnL w="12225" cap="flat" cmpd="sng">
                      <a:solidFill>
                        <a:srgbClr val="FFFFFF"/>
                      </a:solidFill>
                      <a:prstDash val="solid"/>
                      <a:round/>
                      <a:headEnd type="none" w="sm" len="sm"/>
                      <a:tailEnd type="none" w="sm" len="sm"/>
                    </a:lnL>
                    <a:lnR w="12225" cap="flat" cmpd="sng">
                      <a:solidFill>
                        <a:srgbClr val="FFFFFF"/>
                      </a:solidFill>
                      <a:prstDash val="solid"/>
                      <a:round/>
                      <a:headEnd type="none" w="sm" len="sm"/>
                      <a:tailEnd type="none" w="sm" len="sm"/>
                    </a:lnR>
                    <a:lnT w="38150" cap="flat" cmpd="sng">
                      <a:solidFill>
                        <a:srgbClr val="FFFFFF"/>
                      </a:solidFill>
                      <a:prstDash val="solid"/>
                      <a:round/>
                      <a:headEnd type="none" w="sm" len="sm"/>
                      <a:tailEnd type="none" w="sm" len="sm"/>
                    </a:lnT>
                    <a:lnB w="12225" cap="flat" cmpd="sng">
                      <a:solidFill>
                        <a:srgbClr val="FFFFFF"/>
                      </a:solidFill>
                      <a:prstDash val="solid"/>
                      <a:round/>
                      <a:headEnd type="none" w="sm" len="sm"/>
                      <a:tailEnd type="none" w="sm" len="sm"/>
                    </a:lnB>
                    <a:solidFill>
                      <a:srgbClr val="D0D8E7"/>
                    </a:solidFill>
                  </a:tcPr>
                </a:tc>
                <a:tc>
                  <a:txBody>
                    <a:bodyPr/>
                    <a:lstStyle/>
                    <a:p>
                      <a:pPr marL="0" marR="0" lvl="0" indent="0" algn="l" rtl="0">
                        <a:lnSpc>
                          <a:spcPct val="100000"/>
                        </a:lnSpc>
                        <a:spcBef>
                          <a:spcPts val="0"/>
                        </a:spcBef>
                        <a:spcAft>
                          <a:spcPts val="0"/>
                        </a:spcAft>
                        <a:buNone/>
                      </a:pPr>
                      <a:r>
                        <a:rPr lang="en-US" sz="1600" b="0" i="1" strike="noStrike" dirty="0">
                          <a:solidFill>
                            <a:srgbClr val="000000"/>
                          </a:solidFill>
                          <a:latin typeface="Calibri"/>
                          <a:ea typeface="Calibri"/>
                          <a:cs typeface="Calibri"/>
                          <a:sym typeface="Calibri"/>
                        </a:rPr>
                        <a:t>Generic tasks of a process owner applied in the context of ISM</a:t>
                      </a:r>
                      <a:endParaRPr sz="1800" b="0" strike="noStrike" dirty="0">
                        <a:solidFill>
                          <a:srgbClr val="000000"/>
                        </a:solidFill>
                        <a:latin typeface="Wingdings" panose="05000000000000000000" pitchFamily="2" charset="2"/>
                        <a:ea typeface="Arial"/>
                        <a:cs typeface="Arial"/>
                        <a:sym typeface="Arial"/>
                      </a:endParaRPr>
                    </a:p>
                  </a:txBody>
                  <a:tcPr marL="91450" marR="91450" marT="45725" marB="45725">
                    <a:lnL w="12225" cap="flat" cmpd="sng">
                      <a:solidFill>
                        <a:srgbClr val="FFFFFF"/>
                      </a:solidFill>
                      <a:prstDash val="solid"/>
                      <a:round/>
                      <a:headEnd type="none" w="sm" len="sm"/>
                      <a:tailEnd type="none" w="sm" len="sm"/>
                    </a:lnL>
                    <a:lnR w="12225" cap="flat" cmpd="sng">
                      <a:solidFill>
                        <a:srgbClr val="FFFFFF"/>
                      </a:solidFill>
                      <a:prstDash val="solid"/>
                      <a:round/>
                      <a:headEnd type="none" w="sm" len="sm"/>
                      <a:tailEnd type="none" w="sm" len="sm"/>
                    </a:lnR>
                    <a:lnT w="38150" cap="flat" cmpd="sng">
                      <a:solidFill>
                        <a:srgbClr val="FFFFFF"/>
                      </a:solidFill>
                      <a:prstDash val="solid"/>
                      <a:round/>
                      <a:headEnd type="none" w="sm" len="sm"/>
                      <a:tailEnd type="none" w="sm" len="sm"/>
                    </a:lnT>
                    <a:lnB w="12225" cap="flat" cmpd="sng">
                      <a:solidFill>
                        <a:srgbClr val="FFFFFF"/>
                      </a:solidFill>
                      <a:prstDash val="solid"/>
                      <a:round/>
                      <a:headEnd type="none" w="sm" len="sm"/>
                      <a:tailEnd type="none" w="sm" len="sm"/>
                    </a:lnB>
                    <a:solidFill>
                      <a:srgbClr val="D0D8E7"/>
                    </a:solidFill>
                  </a:tcPr>
                </a:tc>
                <a:tc>
                  <a:txBody>
                    <a:bodyPr/>
                    <a:lstStyle/>
                    <a:p>
                      <a:pPr marL="0" marR="0" lvl="0" indent="0" algn="l" rtl="0">
                        <a:lnSpc>
                          <a:spcPct val="100000"/>
                        </a:lnSpc>
                        <a:spcBef>
                          <a:spcPts val="0"/>
                        </a:spcBef>
                        <a:spcAft>
                          <a:spcPts val="0"/>
                        </a:spcAft>
                        <a:buNone/>
                      </a:pPr>
                      <a:r>
                        <a:rPr lang="en-US" sz="1600" b="0" strike="noStrike" dirty="0">
                          <a:solidFill>
                            <a:srgbClr val="000000"/>
                          </a:solidFill>
                          <a:latin typeface="Calibri"/>
                          <a:ea typeface="Calibri"/>
                          <a:cs typeface="Calibri"/>
                          <a:sym typeface="Calibri"/>
                        </a:rPr>
                        <a:t>1 in total</a:t>
                      </a:r>
                      <a:endParaRPr sz="1800" b="0" strike="noStrike" dirty="0">
                        <a:solidFill>
                          <a:srgbClr val="000000"/>
                        </a:solidFill>
                        <a:latin typeface="Wingdings" panose="05000000000000000000" pitchFamily="2" charset="2"/>
                        <a:ea typeface="Arial"/>
                        <a:cs typeface="Arial"/>
                        <a:sym typeface="Arial"/>
                      </a:endParaRPr>
                    </a:p>
                  </a:txBody>
                  <a:tcPr marL="91450" marR="91450" marT="45725" marB="45725">
                    <a:lnL w="12225" cap="flat" cmpd="sng">
                      <a:solidFill>
                        <a:srgbClr val="FFFFFF"/>
                      </a:solidFill>
                      <a:prstDash val="solid"/>
                      <a:round/>
                      <a:headEnd type="none" w="sm" len="sm"/>
                      <a:tailEnd type="none" w="sm" len="sm"/>
                    </a:lnL>
                    <a:lnR w="12225" cap="flat" cmpd="sng">
                      <a:solidFill>
                        <a:srgbClr val="FFFFFF"/>
                      </a:solidFill>
                      <a:prstDash val="solid"/>
                      <a:round/>
                      <a:headEnd type="none" w="sm" len="sm"/>
                      <a:tailEnd type="none" w="sm" len="sm"/>
                    </a:lnR>
                    <a:lnT w="38150" cap="flat" cmpd="sng">
                      <a:solidFill>
                        <a:srgbClr val="FFFFFF"/>
                      </a:solidFill>
                      <a:prstDash val="solid"/>
                      <a:round/>
                      <a:headEnd type="none" w="sm" len="sm"/>
                      <a:tailEnd type="none" w="sm" len="sm"/>
                    </a:lnT>
                    <a:lnB w="12225" cap="flat" cmpd="sng">
                      <a:solidFill>
                        <a:srgbClr val="FFFFFF"/>
                      </a:solidFill>
                      <a:prstDash val="solid"/>
                      <a:round/>
                      <a:headEnd type="none" w="sm" len="sm"/>
                      <a:tailEnd type="none" w="sm" len="sm"/>
                    </a:lnB>
                    <a:solidFill>
                      <a:srgbClr val="D0D8E7"/>
                    </a:solidFill>
                  </a:tcPr>
                </a:tc>
                <a:extLst>
                  <a:ext uri="{0D108BD9-81ED-4DB2-BD59-A6C34878D82A}">
                    <a16:rowId xmlns:a16="http://schemas.microsoft.com/office/drawing/2014/main" val="10001"/>
                  </a:ext>
                </a:extLst>
              </a:tr>
              <a:tr h="3110400">
                <a:tc>
                  <a:txBody>
                    <a:bodyPr/>
                    <a:lstStyle/>
                    <a:p>
                      <a:pPr marL="0" marR="0" lvl="0" indent="0" algn="l" rtl="0">
                        <a:lnSpc>
                          <a:spcPct val="100000"/>
                        </a:lnSpc>
                        <a:spcBef>
                          <a:spcPts val="0"/>
                        </a:spcBef>
                        <a:spcAft>
                          <a:spcPts val="0"/>
                        </a:spcAft>
                        <a:buNone/>
                      </a:pPr>
                      <a:r>
                        <a:rPr lang="en-US" sz="1600" b="0" strike="noStrike" dirty="0">
                          <a:solidFill>
                            <a:srgbClr val="000000"/>
                          </a:solidFill>
                          <a:latin typeface="Calibri"/>
                          <a:ea typeface="Calibri"/>
                          <a:cs typeface="Calibri"/>
                          <a:sym typeface="Calibri"/>
                        </a:rPr>
                        <a:t>Process manager ISM</a:t>
                      </a:r>
                      <a:endParaRPr sz="1800" b="0" strike="noStrike" dirty="0">
                        <a:solidFill>
                          <a:srgbClr val="000000"/>
                        </a:solidFill>
                        <a:latin typeface="Wingdings" panose="05000000000000000000" pitchFamily="2" charset="2"/>
                        <a:ea typeface="Arial"/>
                        <a:cs typeface="Arial"/>
                        <a:sym typeface="Arial"/>
                      </a:endParaRPr>
                    </a:p>
                    <a:p>
                      <a:pPr marL="0" marR="0" lvl="0" indent="0" algn="l" rtl="0">
                        <a:lnSpc>
                          <a:spcPct val="100000"/>
                        </a:lnSpc>
                        <a:spcBef>
                          <a:spcPts val="0"/>
                        </a:spcBef>
                        <a:spcAft>
                          <a:spcPts val="0"/>
                        </a:spcAft>
                        <a:buNone/>
                      </a:pPr>
                      <a:endParaRPr sz="1800" b="0" strike="noStrike" dirty="0">
                        <a:solidFill>
                          <a:srgbClr val="000000"/>
                        </a:solidFill>
                        <a:latin typeface="Wingdings" panose="05000000000000000000" pitchFamily="2" charset="2"/>
                        <a:ea typeface="Arial"/>
                        <a:cs typeface="Arial"/>
                        <a:sym typeface="Arial"/>
                      </a:endParaRPr>
                    </a:p>
                    <a:p>
                      <a:pPr marL="0" marR="0" lvl="0" indent="0" algn="l" rtl="0">
                        <a:lnSpc>
                          <a:spcPct val="100000"/>
                        </a:lnSpc>
                        <a:spcBef>
                          <a:spcPts val="0"/>
                        </a:spcBef>
                        <a:spcAft>
                          <a:spcPts val="0"/>
                        </a:spcAft>
                        <a:buNone/>
                      </a:pPr>
                      <a:r>
                        <a:rPr lang="en-US" sz="1600" b="0" strike="noStrike" dirty="0">
                          <a:solidFill>
                            <a:srgbClr val="000000"/>
                          </a:solidFill>
                          <a:latin typeface="Calibri"/>
                          <a:ea typeface="Calibri"/>
                          <a:cs typeface="Calibri"/>
                          <a:sym typeface="Calibri"/>
                        </a:rPr>
                        <a:t>(Information security manager / officer)</a:t>
                      </a:r>
                      <a:endParaRPr sz="1800" b="0" strike="noStrike" dirty="0">
                        <a:solidFill>
                          <a:srgbClr val="000000"/>
                        </a:solidFill>
                        <a:latin typeface="Wingdings" panose="05000000000000000000" pitchFamily="2" charset="2"/>
                        <a:ea typeface="Arial"/>
                        <a:cs typeface="Arial"/>
                        <a:sym typeface="Arial"/>
                      </a:endParaRPr>
                    </a:p>
                  </a:txBody>
                  <a:tcPr marL="91450" marR="91450" marT="45725" marB="45725">
                    <a:lnL w="12225" cap="flat" cmpd="sng">
                      <a:solidFill>
                        <a:srgbClr val="FFFFFF"/>
                      </a:solidFill>
                      <a:prstDash val="solid"/>
                      <a:round/>
                      <a:headEnd type="none" w="sm" len="sm"/>
                      <a:tailEnd type="none" w="sm" len="sm"/>
                    </a:lnL>
                    <a:lnR w="12225" cap="flat" cmpd="sng">
                      <a:solidFill>
                        <a:srgbClr val="FFFFFF"/>
                      </a:solidFill>
                      <a:prstDash val="solid"/>
                      <a:round/>
                      <a:headEnd type="none" w="sm" len="sm"/>
                      <a:tailEnd type="none" w="sm" len="sm"/>
                    </a:lnR>
                    <a:lnT w="12225" cap="flat" cmpd="sng">
                      <a:solidFill>
                        <a:srgbClr val="FFFFFF"/>
                      </a:solidFill>
                      <a:prstDash val="solid"/>
                      <a:round/>
                      <a:headEnd type="none" w="sm" len="sm"/>
                      <a:tailEnd type="none" w="sm" len="sm"/>
                    </a:lnT>
                    <a:lnB w="12225" cap="flat" cmpd="sng">
                      <a:solidFill>
                        <a:srgbClr val="FFFFFF"/>
                      </a:solidFill>
                      <a:prstDash val="solid"/>
                      <a:round/>
                      <a:headEnd type="none" w="sm" len="sm"/>
                      <a:tailEnd type="none" w="sm" len="sm"/>
                    </a:lnB>
                    <a:solidFill>
                      <a:srgbClr val="E9ECF3"/>
                    </a:solidFill>
                  </a:tcPr>
                </a:tc>
                <a:tc>
                  <a:txBody>
                    <a:bodyPr/>
                    <a:lstStyle/>
                    <a:p>
                      <a:pPr marL="0" marR="0" lvl="0" indent="0" algn="l" rtl="0">
                        <a:lnSpc>
                          <a:spcPct val="100000"/>
                        </a:lnSpc>
                        <a:spcBef>
                          <a:spcPts val="0"/>
                        </a:spcBef>
                        <a:spcAft>
                          <a:spcPts val="0"/>
                        </a:spcAft>
                        <a:buNone/>
                      </a:pPr>
                      <a:r>
                        <a:rPr lang="en-US" sz="1600" b="0" i="1" strike="noStrike" dirty="0">
                          <a:solidFill>
                            <a:srgbClr val="000000"/>
                          </a:solidFill>
                          <a:latin typeface="Calibri"/>
                          <a:ea typeface="Calibri"/>
                          <a:cs typeface="Calibri"/>
                          <a:sym typeface="Calibri"/>
                        </a:rPr>
                        <a:t>Generic tasks of a process manager, plus:</a:t>
                      </a:r>
                      <a:endParaRPr sz="1800" b="0" strike="noStrike" dirty="0">
                        <a:solidFill>
                          <a:srgbClr val="000000"/>
                        </a:solidFill>
                        <a:latin typeface="Wingdings" panose="05000000000000000000" pitchFamily="2" charset="2"/>
                        <a:ea typeface="Arial"/>
                        <a:cs typeface="Arial"/>
                        <a:sym typeface="Arial"/>
                      </a:endParaRPr>
                    </a:p>
                    <a:p>
                      <a:pPr marL="285840" marR="0" lvl="0" indent="-285480" algn="l" rtl="0">
                        <a:lnSpc>
                          <a:spcPct val="100000"/>
                        </a:lnSpc>
                        <a:spcBef>
                          <a:spcPts val="0"/>
                        </a:spcBef>
                        <a:spcAft>
                          <a:spcPts val="0"/>
                        </a:spcAft>
                        <a:buClr>
                          <a:srgbClr val="000000"/>
                        </a:buClr>
                        <a:buSzPts val="1600"/>
                        <a:buFont typeface="Arial"/>
                        <a:buChar char="•"/>
                      </a:pPr>
                      <a:r>
                        <a:rPr lang="en-US" sz="1600" b="0" strike="noStrike" dirty="0">
                          <a:solidFill>
                            <a:srgbClr val="000000"/>
                          </a:solidFill>
                          <a:latin typeface="Calibri"/>
                          <a:ea typeface="Calibri"/>
                          <a:cs typeface="Calibri"/>
                          <a:sym typeface="Calibri"/>
                        </a:rPr>
                        <a:t>Act as the primary contact of the service provider for all information security-related issues</a:t>
                      </a:r>
                      <a:endParaRPr sz="1800" b="0" strike="noStrike" dirty="0">
                        <a:solidFill>
                          <a:srgbClr val="000000"/>
                        </a:solidFill>
                        <a:latin typeface="Wingdings" panose="05000000000000000000" pitchFamily="2" charset="2"/>
                        <a:ea typeface="Arial"/>
                        <a:cs typeface="Arial"/>
                        <a:sym typeface="Arial"/>
                      </a:endParaRPr>
                    </a:p>
                    <a:p>
                      <a:pPr marL="285840" marR="0" lvl="0" indent="-285480" algn="l" rtl="0">
                        <a:lnSpc>
                          <a:spcPct val="100000"/>
                        </a:lnSpc>
                        <a:spcBef>
                          <a:spcPts val="0"/>
                        </a:spcBef>
                        <a:spcAft>
                          <a:spcPts val="0"/>
                        </a:spcAft>
                        <a:buClr>
                          <a:srgbClr val="000000"/>
                        </a:buClr>
                        <a:buSzPts val="1600"/>
                        <a:buFont typeface="Arial"/>
                        <a:buChar char="•"/>
                      </a:pPr>
                      <a:r>
                        <a:rPr lang="en-US" sz="1600" b="0" strike="noStrike" dirty="0">
                          <a:solidFill>
                            <a:srgbClr val="000000"/>
                          </a:solidFill>
                          <a:latin typeface="Calibri"/>
                          <a:ea typeface="Calibri"/>
                          <a:cs typeface="Calibri"/>
                          <a:sym typeface="Calibri"/>
                        </a:rPr>
                        <a:t>Monitor the status and progress of all activities connected to the process of information security management, in particular the maintenance of the asset inventory, information security risk assessment and handling of information security events and incidents</a:t>
                      </a:r>
                      <a:endParaRPr sz="1800" b="0" strike="noStrike" dirty="0">
                        <a:solidFill>
                          <a:srgbClr val="000000"/>
                        </a:solidFill>
                        <a:latin typeface="Wingdings" panose="05000000000000000000" pitchFamily="2" charset="2"/>
                        <a:ea typeface="Arial"/>
                        <a:cs typeface="Arial"/>
                        <a:sym typeface="Arial"/>
                      </a:endParaRPr>
                    </a:p>
                    <a:p>
                      <a:pPr marL="285840" marR="0" lvl="0" indent="-285480" algn="l" rtl="0">
                        <a:lnSpc>
                          <a:spcPct val="100000"/>
                        </a:lnSpc>
                        <a:spcBef>
                          <a:spcPts val="0"/>
                        </a:spcBef>
                        <a:spcAft>
                          <a:spcPts val="0"/>
                        </a:spcAft>
                        <a:buClr>
                          <a:srgbClr val="000000"/>
                        </a:buClr>
                        <a:buSzPts val="1600"/>
                        <a:buFont typeface="Arial"/>
                        <a:buChar char="•"/>
                      </a:pPr>
                      <a:r>
                        <a:rPr lang="en-US" sz="1600" b="0" strike="noStrike" dirty="0">
                          <a:solidFill>
                            <a:srgbClr val="000000"/>
                          </a:solidFill>
                          <a:latin typeface="Calibri"/>
                          <a:ea typeface="Calibri"/>
                          <a:cs typeface="Calibri"/>
                          <a:sym typeface="Calibri"/>
                        </a:rPr>
                        <a:t>Ensure that information security incidents are detected and classified as such as quickly as possible, and handled in an effective way to </a:t>
                      </a:r>
                      <a:r>
                        <a:rPr lang="en-US" sz="1600" b="0" strike="noStrike" dirty="0" err="1">
                          <a:solidFill>
                            <a:srgbClr val="000000"/>
                          </a:solidFill>
                          <a:latin typeface="Calibri"/>
                          <a:ea typeface="Calibri"/>
                          <a:cs typeface="Calibri"/>
                          <a:sym typeface="Calibri"/>
                        </a:rPr>
                        <a:t>minimise</a:t>
                      </a:r>
                      <a:r>
                        <a:rPr lang="en-US" sz="1600" b="0" strike="noStrike" dirty="0">
                          <a:solidFill>
                            <a:srgbClr val="000000"/>
                          </a:solidFill>
                          <a:latin typeface="Calibri"/>
                          <a:ea typeface="Calibri"/>
                          <a:cs typeface="Calibri"/>
                          <a:sym typeface="Calibri"/>
                        </a:rPr>
                        <a:t> harm caused by them</a:t>
                      </a:r>
                      <a:endParaRPr sz="1800" b="0" strike="noStrike" dirty="0">
                        <a:solidFill>
                          <a:srgbClr val="000000"/>
                        </a:solidFill>
                        <a:latin typeface="Wingdings" panose="05000000000000000000" pitchFamily="2" charset="2"/>
                        <a:ea typeface="Arial"/>
                        <a:cs typeface="Arial"/>
                        <a:sym typeface="Arial"/>
                      </a:endParaRPr>
                    </a:p>
                    <a:p>
                      <a:pPr marL="285840" marR="0" lvl="0" indent="-285480" algn="l" rtl="0">
                        <a:lnSpc>
                          <a:spcPct val="100000"/>
                        </a:lnSpc>
                        <a:spcBef>
                          <a:spcPts val="0"/>
                        </a:spcBef>
                        <a:spcAft>
                          <a:spcPts val="0"/>
                        </a:spcAft>
                        <a:buClr>
                          <a:srgbClr val="000000"/>
                        </a:buClr>
                        <a:buSzPts val="1600"/>
                        <a:buFont typeface="Arial"/>
                        <a:buChar char="•"/>
                      </a:pPr>
                      <a:r>
                        <a:rPr lang="en-US" sz="1600" b="0" strike="noStrike" dirty="0">
                          <a:solidFill>
                            <a:srgbClr val="000000"/>
                          </a:solidFill>
                          <a:latin typeface="Calibri"/>
                          <a:ea typeface="Calibri"/>
                          <a:cs typeface="Calibri"/>
                          <a:sym typeface="Calibri"/>
                        </a:rPr>
                        <a:t>Ensure that all security-related documentation is maintained ad up-to-date</a:t>
                      </a:r>
                      <a:endParaRPr sz="1800" b="0" strike="noStrike" dirty="0">
                        <a:solidFill>
                          <a:srgbClr val="000000"/>
                        </a:solidFill>
                        <a:latin typeface="Wingdings" panose="05000000000000000000" pitchFamily="2" charset="2"/>
                        <a:ea typeface="Arial"/>
                        <a:cs typeface="Arial"/>
                        <a:sym typeface="Arial"/>
                      </a:endParaRPr>
                    </a:p>
                  </a:txBody>
                  <a:tcPr marL="91450" marR="91450" marT="45725" marB="45725">
                    <a:lnL w="12225" cap="flat" cmpd="sng">
                      <a:solidFill>
                        <a:srgbClr val="FFFFFF"/>
                      </a:solidFill>
                      <a:prstDash val="solid"/>
                      <a:round/>
                      <a:headEnd type="none" w="sm" len="sm"/>
                      <a:tailEnd type="none" w="sm" len="sm"/>
                    </a:lnL>
                    <a:lnR w="12225" cap="flat" cmpd="sng">
                      <a:solidFill>
                        <a:srgbClr val="FFFFFF"/>
                      </a:solidFill>
                      <a:prstDash val="solid"/>
                      <a:round/>
                      <a:headEnd type="none" w="sm" len="sm"/>
                      <a:tailEnd type="none" w="sm" len="sm"/>
                    </a:lnR>
                    <a:lnT w="12225" cap="flat" cmpd="sng">
                      <a:solidFill>
                        <a:srgbClr val="FFFFFF"/>
                      </a:solidFill>
                      <a:prstDash val="solid"/>
                      <a:round/>
                      <a:headEnd type="none" w="sm" len="sm"/>
                      <a:tailEnd type="none" w="sm" len="sm"/>
                    </a:lnT>
                    <a:lnB w="12225" cap="flat" cmpd="sng">
                      <a:solidFill>
                        <a:srgbClr val="FFFFFF"/>
                      </a:solidFill>
                      <a:prstDash val="solid"/>
                      <a:round/>
                      <a:headEnd type="none" w="sm" len="sm"/>
                      <a:tailEnd type="none" w="sm" len="sm"/>
                    </a:lnB>
                    <a:solidFill>
                      <a:srgbClr val="E9ECF3"/>
                    </a:solidFill>
                  </a:tcPr>
                </a:tc>
                <a:tc>
                  <a:txBody>
                    <a:bodyPr/>
                    <a:lstStyle/>
                    <a:p>
                      <a:pPr marL="0" marR="0" lvl="0" indent="0" algn="l" rtl="0">
                        <a:lnSpc>
                          <a:spcPct val="100000"/>
                        </a:lnSpc>
                        <a:spcBef>
                          <a:spcPts val="0"/>
                        </a:spcBef>
                        <a:spcAft>
                          <a:spcPts val="0"/>
                        </a:spcAft>
                        <a:buNone/>
                      </a:pPr>
                      <a:r>
                        <a:rPr lang="en-US" sz="1600" b="0" strike="noStrike" dirty="0">
                          <a:solidFill>
                            <a:srgbClr val="000000"/>
                          </a:solidFill>
                          <a:latin typeface="Calibri"/>
                          <a:ea typeface="Calibri"/>
                          <a:cs typeface="Calibri"/>
                          <a:sym typeface="Calibri"/>
                        </a:rPr>
                        <a:t>1 in total</a:t>
                      </a:r>
                      <a:endParaRPr sz="1800" b="0" strike="noStrike" dirty="0">
                        <a:solidFill>
                          <a:srgbClr val="000000"/>
                        </a:solidFill>
                        <a:latin typeface="Wingdings" panose="05000000000000000000" pitchFamily="2" charset="2"/>
                        <a:ea typeface="Arial"/>
                        <a:cs typeface="Arial"/>
                        <a:sym typeface="Arial"/>
                      </a:endParaRPr>
                    </a:p>
                  </a:txBody>
                  <a:tcPr marL="91450" marR="91450" marT="45725" marB="45725">
                    <a:lnL w="12225" cap="flat" cmpd="sng">
                      <a:solidFill>
                        <a:srgbClr val="FFFFFF"/>
                      </a:solidFill>
                      <a:prstDash val="solid"/>
                      <a:round/>
                      <a:headEnd type="none" w="sm" len="sm"/>
                      <a:tailEnd type="none" w="sm" len="sm"/>
                    </a:lnL>
                    <a:lnR w="12225" cap="flat" cmpd="sng">
                      <a:solidFill>
                        <a:srgbClr val="FFFFFF"/>
                      </a:solidFill>
                      <a:prstDash val="solid"/>
                      <a:round/>
                      <a:headEnd type="none" w="sm" len="sm"/>
                      <a:tailEnd type="none" w="sm" len="sm"/>
                    </a:lnR>
                    <a:lnT w="12225" cap="flat" cmpd="sng">
                      <a:solidFill>
                        <a:srgbClr val="FFFFFF"/>
                      </a:solidFill>
                      <a:prstDash val="solid"/>
                      <a:round/>
                      <a:headEnd type="none" w="sm" len="sm"/>
                      <a:tailEnd type="none" w="sm" len="sm"/>
                    </a:lnT>
                    <a:lnB w="12225" cap="flat" cmpd="sng">
                      <a:solidFill>
                        <a:srgbClr val="FFFFFF"/>
                      </a:solidFill>
                      <a:prstDash val="solid"/>
                      <a:round/>
                      <a:headEnd type="none" w="sm" len="sm"/>
                      <a:tailEnd type="none" w="sm" len="sm"/>
                    </a:lnB>
                    <a:solidFill>
                      <a:srgbClr val="E9ECF3"/>
                    </a:solidFill>
                  </a:tcPr>
                </a:tc>
                <a:extLst>
                  <a:ext uri="{0D108BD9-81ED-4DB2-BD59-A6C34878D82A}">
                    <a16:rowId xmlns:a16="http://schemas.microsoft.com/office/drawing/2014/main" val="10002"/>
                  </a:ext>
                </a:extLst>
              </a:tr>
            </a:tbl>
          </a:graphicData>
        </a:graphic>
      </p:graphicFrame>
    </p:spTree>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Shape 1747"/>
        <p:cNvGrpSpPr/>
        <p:nvPr/>
      </p:nvGrpSpPr>
      <p:grpSpPr>
        <a:xfrm>
          <a:off x="0" y="0"/>
          <a:ext cx="0" cy="0"/>
          <a:chOff x="0" y="0"/>
          <a:chExt cx="0" cy="0"/>
        </a:xfrm>
      </p:grpSpPr>
      <p:sp>
        <p:nvSpPr>
          <p:cNvPr id="1748" name="Google Shape;1748;p135"/>
          <p:cNvSpPr txBox="1">
            <a:spLocks noGrp="1"/>
          </p:cNvSpPr>
          <p:nvPr>
            <p:ph type="title"/>
          </p:nvPr>
        </p:nvSpPr>
        <p:spPr>
          <a:xfrm>
            <a:off x="609601" y="274641"/>
            <a:ext cx="9058101" cy="1047859"/>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205595"/>
              </a:buClr>
              <a:buSzPts val="3200"/>
              <a:buFont typeface="Calibri"/>
              <a:buNone/>
            </a:pPr>
            <a:r>
              <a:rPr lang="en-US">
                <a:latin typeface="Calibri" panose="020F0502020204030204" pitchFamily="34" charset="0"/>
                <a:ea typeface="Calibri" panose="020F0502020204030204" pitchFamily="34" charset="0"/>
                <a:cs typeface="Calibri" panose="020F0502020204030204" pitchFamily="34" charset="0"/>
              </a:rPr>
              <a:t>ISM: Roles</a:t>
            </a:r>
            <a:r>
              <a:rPr lang="en-US" sz="3200">
                <a:solidFill>
                  <a:srgbClr val="7F7F7F"/>
                </a:solidFill>
                <a:latin typeface="Calibri" panose="020F0502020204030204" pitchFamily="34" charset="0"/>
                <a:ea typeface="Calibri" panose="020F0502020204030204" pitchFamily="34" charset="0"/>
                <a:cs typeface="Calibri" panose="020F0502020204030204" pitchFamily="34" charset="0"/>
              </a:rPr>
              <a:t> </a:t>
            </a:r>
            <a:r>
              <a:rPr lang="en-US" sz="2000">
                <a:solidFill>
                  <a:srgbClr val="7F7F7F"/>
                </a:solidFill>
                <a:latin typeface="Calibri" panose="020F0502020204030204" pitchFamily="34" charset="0"/>
                <a:ea typeface="Calibri" panose="020F0502020204030204" pitchFamily="34" charset="0"/>
                <a:cs typeface="Calibri" panose="020F0502020204030204" pitchFamily="34" charset="0"/>
              </a:rPr>
              <a:t>according to </a:t>
            </a:r>
            <a:r>
              <a:rPr lang="en-US" sz="2000" b="1">
                <a:solidFill>
                  <a:srgbClr val="7F7F7F"/>
                </a:solidFill>
                <a:latin typeface="Calibri" panose="020F0502020204030204" pitchFamily="34" charset="0"/>
                <a:ea typeface="Calibri" panose="020F0502020204030204" pitchFamily="34" charset="0"/>
                <a:cs typeface="Calibri" panose="020F0502020204030204" pitchFamily="34" charset="0"/>
              </a:rPr>
              <a:t>FitSM-3</a:t>
            </a:r>
            <a:endParaRPr>
              <a:latin typeface="Calibri" panose="020F0502020204030204" pitchFamily="34" charset="0"/>
              <a:ea typeface="Calibri" panose="020F0502020204030204" pitchFamily="34" charset="0"/>
              <a:cs typeface="Calibri" panose="020F0502020204030204" pitchFamily="34" charset="0"/>
            </a:endParaRPr>
          </a:p>
        </p:txBody>
      </p:sp>
      <p:sp>
        <p:nvSpPr>
          <p:cNvPr id="1749" name="Google Shape;1749;p135"/>
          <p:cNvSpPr txBox="1">
            <a:spLocks noGrp="1"/>
          </p:cNvSpPr>
          <p:nvPr>
            <p:ph type="sldNum" idx="12"/>
          </p:nvPr>
        </p:nvSpPr>
        <p:spPr>
          <a:xfrm>
            <a:off x="8737600" y="643052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146</a:t>
            </a:fld>
            <a:endParaRPr/>
          </a:p>
        </p:txBody>
      </p:sp>
      <p:graphicFrame>
        <p:nvGraphicFramePr>
          <p:cNvPr id="1750" name="Google Shape;1750;p135"/>
          <p:cNvGraphicFramePr/>
          <p:nvPr/>
        </p:nvGraphicFramePr>
        <p:xfrm>
          <a:off x="1981200" y="1697040"/>
          <a:ext cx="8229250" cy="4754900"/>
        </p:xfrm>
        <a:graphic>
          <a:graphicData uri="http://schemas.openxmlformats.org/drawingml/2006/table">
            <a:tbl>
              <a:tblPr>
                <a:noFill/>
                <a:tableStyleId>{B7C923D3-F65D-4894-B679-2D3CD31ECE08}</a:tableStyleId>
              </a:tblPr>
              <a:tblGrid>
                <a:gridCol w="1807200">
                  <a:extLst>
                    <a:ext uri="{9D8B030D-6E8A-4147-A177-3AD203B41FA5}">
                      <a16:colId xmlns:a16="http://schemas.microsoft.com/office/drawing/2014/main" val="20000"/>
                    </a:ext>
                  </a:extLst>
                </a:gridCol>
                <a:gridCol w="4507200">
                  <a:extLst>
                    <a:ext uri="{9D8B030D-6E8A-4147-A177-3AD203B41FA5}">
                      <a16:colId xmlns:a16="http://schemas.microsoft.com/office/drawing/2014/main" val="20001"/>
                    </a:ext>
                  </a:extLst>
                </a:gridCol>
                <a:gridCol w="1914850">
                  <a:extLst>
                    <a:ext uri="{9D8B030D-6E8A-4147-A177-3AD203B41FA5}">
                      <a16:colId xmlns:a16="http://schemas.microsoft.com/office/drawing/2014/main" val="20002"/>
                    </a:ext>
                  </a:extLst>
                </a:gridCol>
              </a:tblGrid>
              <a:tr h="445325">
                <a:tc>
                  <a:txBody>
                    <a:bodyPr/>
                    <a:lstStyle/>
                    <a:p>
                      <a:pPr marL="0" marR="0" lvl="0" indent="0" algn="l" rtl="0">
                        <a:lnSpc>
                          <a:spcPct val="100000"/>
                        </a:lnSpc>
                        <a:spcBef>
                          <a:spcPts val="0"/>
                        </a:spcBef>
                        <a:spcAft>
                          <a:spcPts val="0"/>
                        </a:spcAft>
                        <a:buNone/>
                      </a:pPr>
                      <a:r>
                        <a:rPr lang="en-US" sz="1800" b="1" strike="noStrike" dirty="0">
                          <a:solidFill>
                            <a:srgbClr val="FFFFFF"/>
                          </a:solidFill>
                          <a:latin typeface="Calibri"/>
                          <a:ea typeface="Calibri"/>
                          <a:cs typeface="Calibri"/>
                          <a:sym typeface="Calibri"/>
                        </a:rPr>
                        <a:t>Role</a:t>
                      </a:r>
                      <a:endParaRPr sz="1800" b="0" strike="noStrike" dirty="0">
                        <a:solidFill>
                          <a:srgbClr val="000000"/>
                        </a:solidFill>
                        <a:latin typeface="Wingdings" panose="05000000000000000000" pitchFamily="2" charset="2"/>
                        <a:ea typeface="Arial"/>
                        <a:cs typeface="Arial"/>
                        <a:sym typeface="Arial"/>
                      </a:endParaRPr>
                    </a:p>
                  </a:txBody>
                  <a:tcPr marL="91450" marR="91450" marT="45725" marB="45725">
                    <a:lnL w="12225" cap="flat" cmpd="sng">
                      <a:solidFill>
                        <a:srgbClr val="FFFFFF"/>
                      </a:solidFill>
                      <a:prstDash val="solid"/>
                      <a:round/>
                      <a:headEnd type="none" w="sm" len="sm"/>
                      <a:tailEnd type="none" w="sm" len="sm"/>
                    </a:lnL>
                    <a:lnR w="12225" cap="flat" cmpd="sng">
                      <a:solidFill>
                        <a:srgbClr val="FFFFFF"/>
                      </a:solidFill>
                      <a:prstDash val="solid"/>
                      <a:round/>
                      <a:headEnd type="none" w="sm" len="sm"/>
                      <a:tailEnd type="none" w="sm" len="sm"/>
                    </a:lnR>
                    <a:lnT w="12225" cap="flat" cmpd="sng">
                      <a:solidFill>
                        <a:srgbClr val="FFFFFF"/>
                      </a:solidFill>
                      <a:prstDash val="solid"/>
                      <a:round/>
                      <a:headEnd type="none" w="sm" len="sm"/>
                      <a:tailEnd type="none" w="sm" len="sm"/>
                    </a:lnT>
                    <a:lnB w="38150" cap="flat" cmpd="sng">
                      <a:solidFill>
                        <a:srgbClr val="FFFFFF"/>
                      </a:solidFill>
                      <a:prstDash val="solid"/>
                      <a:round/>
                      <a:headEnd type="none" w="sm" len="sm"/>
                      <a:tailEnd type="none" w="sm" len="sm"/>
                    </a:lnB>
                    <a:solidFill>
                      <a:srgbClr val="4F81BD"/>
                    </a:solidFill>
                  </a:tcPr>
                </a:tc>
                <a:tc>
                  <a:txBody>
                    <a:bodyPr/>
                    <a:lstStyle/>
                    <a:p>
                      <a:pPr marL="0" marR="0" lvl="0" indent="0" algn="l" rtl="0">
                        <a:lnSpc>
                          <a:spcPct val="100000"/>
                        </a:lnSpc>
                        <a:spcBef>
                          <a:spcPts val="0"/>
                        </a:spcBef>
                        <a:spcAft>
                          <a:spcPts val="0"/>
                        </a:spcAft>
                        <a:buNone/>
                      </a:pPr>
                      <a:r>
                        <a:rPr lang="en-US" sz="1800" b="1" strike="noStrike" dirty="0">
                          <a:solidFill>
                            <a:srgbClr val="FFFFFF"/>
                          </a:solidFill>
                          <a:latin typeface="Calibri"/>
                          <a:ea typeface="Calibri"/>
                          <a:cs typeface="Calibri"/>
                          <a:sym typeface="Calibri"/>
                        </a:rPr>
                        <a:t>Tasks</a:t>
                      </a:r>
                      <a:endParaRPr sz="1800" b="0" strike="noStrike" dirty="0">
                        <a:solidFill>
                          <a:srgbClr val="000000"/>
                        </a:solidFill>
                        <a:latin typeface="Wingdings" panose="05000000000000000000" pitchFamily="2" charset="2"/>
                        <a:ea typeface="Arial"/>
                        <a:cs typeface="Arial"/>
                        <a:sym typeface="Arial"/>
                      </a:endParaRPr>
                    </a:p>
                  </a:txBody>
                  <a:tcPr marL="91450" marR="91450" marT="45725" marB="45725">
                    <a:lnL w="12225" cap="flat" cmpd="sng">
                      <a:solidFill>
                        <a:srgbClr val="FFFFFF"/>
                      </a:solidFill>
                      <a:prstDash val="solid"/>
                      <a:round/>
                      <a:headEnd type="none" w="sm" len="sm"/>
                      <a:tailEnd type="none" w="sm" len="sm"/>
                    </a:lnL>
                    <a:lnR w="12225" cap="flat" cmpd="sng">
                      <a:solidFill>
                        <a:srgbClr val="FFFFFF"/>
                      </a:solidFill>
                      <a:prstDash val="solid"/>
                      <a:round/>
                      <a:headEnd type="none" w="sm" len="sm"/>
                      <a:tailEnd type="none" w="sm" len="sm"/>
                    </a:lnR>
                    <a:lnT w="12225" cap="flat" cmpd="sng">
                      <a:solidFill>
                        <a:srgbClr val="FFFFFF"/>
                      </a:solidFill>
                      <a:prstDash val="solid"/>
                      <a:round/>
                      <a:headEnd type="none" w="sm" len="sm"/>
                      <a:tailEnd type="none" w="sm" len="sm"/>
                    </a:lnT>
                    <a:lnB w="38150" cap="flat" cmpd="sng">
                      <a:solidFill>
                        <a:srgbClr val="FFFFFF"/>
                      </a:solidFill>
                      <a:prstDash val="solid"/>
                      <a:round/>
                      <a:headEnd type="none" w="sm" len="sm"/>
                      <a:tailEnd type="none" w="sm" len="sm"/>
                    </a:lnB>
                    <a:solidFill>
                      <a:srgbClr val="4F81BD"/>
                    </a:solidFill>
                  </a:tcPr>
                </a:tc>
                <a:tc>
                  <a:txBody>
                    <a:bodyPr/>
                    <a:lstStyle/>
                    <a:p>
                      <a:pPr marL="0" marR="0" lvl="0" indent="0" algn="l" rtl="0">
                        <a:lnSpc>
                          <a:spcPct val="100000"/>
                        </a:lnSpc>
                        <a:spcBef>
                          <a:spcPts val="0"/>
                        </a:spcBef>
                        <a:spcAft>
                          <a:spcPts val="0"/>
                        </a:spcAft>
                        <a:buNone/>
                      </a:pPr>
                      <a:r>
                        <a:rPr lang="en-US" sz="1400" b="1" strike="noStrike" dirty="0">
                          <a:solidFill>
                            <a:srgbClr val="FFFFFF"/>
                          </a:solidFill>
                          <a:latin typeface="Calibri"/>
                          <a:ea typeface="Calibri"/>
                          <a:cs typeface="Calibri"/>
                          <a:sym typeface="Calibri"/>
                        </a:rPr>
                        <a:t>Ca. number of persons performing this role</a:t>
                      </a:r>
                      <a:endParaRPr sz="1800" b="0" strike="noStrike" dirty="0">
                        <a:solidFill>
                          <a:srgbClr val="000000"/>
                        </a:solidFill>
                        <a:latin typeface="Wingdings" panose="05000000000000000000" pitchFamily="2" charset="2"/>
                        <a:ea typeface="Arial"/>
                        <a:cs typeface="Arial"/>
                        <a:sym typeface="Arial"/>
                      </a:endParaRPr>
                    </a:p>
                  </a:txBody>
                  <a:tcPr marL="91450" marR="91450" marT="45725" marB="45725">
                    <a:lnL w="12225" cap="flat" cmpd="sng">
                      <a:solidFill>
                        <a:srgbClr val="FFFFFF"/>
                      </a:solidFill>
                      <a:prstDash val="solid"/>
                      <a:round/>
                      <a:headEnd type="none" w="sm" len="sm"/>
                      <a:tailEnd type="none" w="sm" len="sm"/>
                    </a:lnL>
                    <a:lnR w="12225" cap="flat" cmpd="sng">
                      <a:solidFill>
                        <a:srgbClr val="FFFFFF"/>
                      </a:solidFill>
                      <a:prstDash val="solid"/>
                      <a:round/>
                      <a:headEnd type="none" w="sm" len="sm"/>
                      <a:tailEnd type="none" w="sm" len="sm"/>
                    </a:lnR>
                    <a:lnT w="12225" cap="flat" cmpd="sng">
                      <a:solidFill>
                        <a:srgbClr val="FFFFFF"/>
                      </a:solidFill>
                      <a:prstDash val="solid"/>
                      <a:round/>
                      <a:headEnd type="none" w="sm" len="sm"/>
                      <a:tailEnd type="none" w="sm" len="sm"/>
                    </a:lnT>
                    <a:lnB w="38150" cap="flat" cmpd="sng">
                      <a:solidFill>
                        <a:srgbClr val="FFFFFF"/>
                      </a:solidFill>
                      <a:prstDash val="solid"/>
                      <a:round/>
                      <a:headEnd type="none" w="sm" len="sm"/>
                      <a:tailEnd type="none" w="sm" len="sm"/>
                    </a:lnB>
                    <a:solidFill>
                      <a:srgbClr val="4F81BD"/>
                    </a:solidFill>
                  </a:tcPr>
                </a:tc>
                <a:extLst>
                  <a:ext uri="{0D108BD9-81ED-4DB2-BD59-A6C34878D82A}">
                    <a16:rowId xmlns:a16="http://schemas.microsoft.com/office/drawing/2014/main" val="10000"/>
                  </a:ext>
                </a:extLst>
              </a:tr>
              <a:tr h="3512875">
                <a:tc>
                  <a:txBody>
                    <a:bodyPr/>
                    <a:lstStyle/>
                    <a:p>
                      <a:pPr marL="0" marR="0" lvl="0" indent="0" algn="l" rtl="0">
                        <a:lnSpc>
                          <a:spcPct val="100000"/>
                        </a:lnSpc>
                        <a:spcBef>
                          <a:spcPts val="0"/>
                        </a:spcBef>
                        <a:spcAft>
                          <a:spcPts val="0"/>
                        </a:spcAft>
                        <a:buNone/>
                      </a:pPr>
                      <a:r>
                        <a:rPr lang="en-US" sz="1600" b="0" strike="noStrike" dirty="0">
                          <a:solidFill>
                            <a:srgbClr val="000000"/>
                          </a:solidFill>
                          <a:latin typeface="Calibri"/>
                          <a:ea typeface="Calibri"/>
                          <a:cs typeface="Calibri"/>
                          <a:sym typeface="Calibri"/>
                        </a:rPr>
                        <a:t>Information security risk manager</a:t>
                      </a:r>
                      <a:endParaRPr sz="1800" b="0" strike="noStrike" dirty="0">
                        <a:solidFill>
                          <a:srgbClr val="000000"/>
                        </a:solidFill>
                        <a:latin typeface="Wingdings" panose="05000000000000000000" pitchFamily="2" charset="2"/>
                        <a:ea typeface="Arial"/>
                        <a:cs typeface="Arial"/>
                        <a:sym typeface="Arial"/>
                      </a:endParaRPr>
                    </a:p>
                  </a:txBody>
                  <a:tcPr marL="91450" marR="91450" marT="45725" marB="45725">
                    <a:lnL w="12225" cap="flat" cmpd="sng">
                      <a:solidFill>
                        <a:srgbClr val="FFFFFF"/>
                      </a:solidFill>
                      <a:prstDash val="solid"/>
                      <a:round/>
                      <a:headEnd type="none" w="sm" len="sm"/>
                      <a:tailEnd type="none" w="sm" len="sm"/>
                    </a:lnL>
                    <a:lnR w="12225" cap="flat" cmpd="sng">
                      <a:solidFill>
                        <a:srgbClr val="FFFFFF"/>
                      </a:solidFill>
                      <a:prstDash val="solid"/>
                      <a:round/>
                      <a:headEnd type="none" w="sm" len="sm"/>
                      <a:tailEnd type="none" w="sm" len="sm"/>
                    </a:lnR>
                    <a:lnT w="38150" cap="flat" cmpd="sng">
                      <a:solidFill>
                        <a:srgbClr val="FFFFFF"/>
                      </a:solidFill>
                      <a:prstDash val="solid"/>
                      <a:round/>
                      <a:headEnd type="none" w="sm" len="sm"/>
                      <a:tailEnd type="none" w="sm" len="sm"/>
                    </a:lnT>
                    <a:lnB w="12225" cap="flat" cmpd="sng">
                      <a:solidFill>
                        <a:srgbClr val="FFFFFF"/>
                      </a:solidFill>
                      <a:prstDash val="solid"/>
                      <a:round/>
                      <a:headEnd type="none" w="sm" len="sm"/>
                      <a:tailEnd type="none" w="sm" len="sm"/>
                    </a:lnB>
                    <a:solidFill>
                      <a:srgbClr val="D0D8E7"/>
                    </a:solidFill>
                  </a:tcPr>
                </a:tc>
                <a:tc>
                  <a:txBody>
                    <a:bodyPr/>
                    <a:lstStyle/>
                    <a:p>
                      <a:pPr marL="285840" marR="0" lvl="0" indent="-285480" algn="l" rtl="0">
                        <a:lnSpc>
                          <a:spcPct val="100000"/>
                        </a:lnSpc>
                        <a:spcBef>
                          <a:spcPts val="0"/>
                        </a:spcBef>
                        <a:spcAft>
                          <a:spcPts val="0"/>
                        </a:spcAft>
                        <a:buClr>
                          <a:srgbClr val="000000"/>
                        </a:buClr>
                        <a:buSzPts val="1600"/>
                        <a:buFont typeface="Arial"/>
                        <a:buChar char="•"/>
                      </a:pPr>
                      <a:r>
                        <a:rPr lang="en-US" sz="1600" b="0" strike="noStrike" dirty="0">
                          <a:solidFill>
                            <a:srgbClr val="000000"/>
                          </a:solidFill>
                          <a:latin typeface="Calibri"/>
                          <a:ea typeface="Calibri"/>
                          <a:cs typeface="Calibri"/>
                          <a:sym typeface="Calibri"/>
                        </a:rPr>
                        <a:t>Ensure that the asset inventory is complete and up-to-date</a:t>
                      </a:r>
                      <a:endParaRPr sz="1800" b="0" strike="noStrike" dirty="0">
                        <a:solidFill>
                          <a:srgbClr val="000000"/>
                        </a:solidFill>
                        <a:latin typeface="Wingdings" panose="05000000000000000000" pitchFamily="2" charset="2"/>
                        <a:ea typeface="Arial"/>
                        <a:cs typeface="Arial"/>
                        <a:sym typeface="Arial"/>
                      </a:endParaRPr>
                    </a:p>
                    <a:p>
                      <a:pPr marL="285840" marR="0" lvl="0" indent="-285480" algn="l" rtl="0">
                        <a:lnSpc>
                          <a:spcPct val="100000"/>
                        </a:lnSpc>
                        <a:spcBef>
                          <a:spcPts val="0"/>
                        </a:spcBef>
                        <a:spcAft>
                          <a:spcPts val="0"/>
                        </a:spcAft>
                        <a:buClr>
                          <a:srgbClr val="000000"/>
                        </a:buClr>
                        <a:buSzPts val="1600"/>
                        <a:buFont typeface="Arial"/>
                        <a:buChar char="•"/>
                      </a:pPr>
                      <a:r>
                        <a:rPr lang="en-US" sz="1600" b="0" strike="noStrike" dirty="0">
                          <a:solidFill>
                            <a:srgbClr val="000000"/>
                          </a:solidFill>
                          <a:latin typeface="Calibri"/>
                          <a:ea typeface="Calibri"/>
                          <a:cs typeface="Calibri"/>
                          <a:sym typeface="Calibri"/>
                        </a:rPr>
                        <a:t>Ensure that the asset owners maintain the descriptions and classifications of the assets under their ownership and provide other information relevant for identifying and assessing information security risks</a:t>
                      </a:r>
                      <a:endParaRPr sz="1800" b="0" strike="noStrike" dirty="0">
                        <a:solidFill>
                          <a:srgbClr val="000000"/>
                        </a:solidFill>
                        <a:latin typeface="Wingdings" panose="05000000000000000000" pitchFamily="2" charset="2"/>
                        <a:ea typeface="Arial"/>
                        <a:cs typeface="Arial"/>
                        <a:sym typeface="Arial"/>
                      </a:endParaRPr>
                    </a:p>
                    <a:p>
                      <a:pPr marL="285840" marR="0" lvl="0" indent="-285480" algn="l" rtl="0">
                        <a:lnSpc>
                          <a:spcPct val="100000"/>
                        </a:lnSpc>
                        <a:spcBef>
                          <a:spcPts val="0"/>
                        </a:spcBef>
                        <a:spcAft>
                          <a:spcPts val="0"/>
                        </a:spcAft>
                        <a:buClr>
                          <a:srgbClr val="000000"/>
                        </a:buClr>
                        <a:buSzPts val="1600"/>
                        <a:buFont typeface="Arial"/>
                        <a:buChar char="•"/>
                      </a:pPr>
                      <a:r>
                        <a:rPr lang="en-US" sz="1600" b="0" strike="noStrike" dirty="0">
                          <a:solidFill>
                            <a:srgbClr val="000000"/>
                          </a:solidFill>
                          <a:latin typeface="Calibri"/>
                          <a:ea typeface="Calibri"/>
                          <a:cs typeface="Calibri"/>
                          <a:sym typeface="Calibri"/>
                        </a:rPr>
                        <a:t>Perform a solid risk assessment periodically, based on available information on assets to be protected, as well as up-to-date information on vulnerabilities and threats</a:t>
                      </a:r>
                      <a:endParaRPr sz="1800" b="0" strike="noStrike" dirty="0">
                        <a:solidFill>
                          <a:srgbClr val="000000"/>
                        </a:solidFill>
                        <a:latin typeface="Wingdings" panose="05000000000000000000" pitchFamily="2" charset="2"/>
                        <a:ea typeface="Arial"/>
                        <a:cs typeface="Arial"/>
                        <a:sym typeface="Arial"/>
                      </a:endParaRPr>
                    </a:p>
                    <a:p>
                      <a:pPr marL="285840" marR="0" lvl="0" indent="-285480" algn="l" rtl="0">
                        <a:lnSpc>
                          <a:spcPct val="100000"/>
                        </a:lnSpc>
                        <a:spcBef>
                          <a:spcPts val="0"/>
                        </a:spcBef>
                        <a:spcAft>
                          <a:spcPts val="0"/>
                        </a:spcAft>
                        <a:buClr>
                          <a:srgbClr val="000000"/>
                        </a:buClr>
                        <a:buSzPts val="1600"/>
                        <a:buFont typeface="Arial"/>
                        <a:buChar char="•"/>
                      </a:pPr>
                      <a:r>
                        <a:rPr lang="en-US" sz="1600" b="0" strike="noStrike" dirty="0">
                          <a:solidFill>
                            <a:srgbClr val="000000"/>
                          </a:solidFill>
                          <a:latin typeface="Calibri"/>
                          <a:ea typeface="Calibri"/>
                          <a:cs typeface="Calibri"/>
                          <a:sym typeface="Calibri"/>
                        </a:rPr>
                        <a:t>Update the risk assessment, whenever necessary – in particular, if a significant risk factor has changed</a:t>
                      </a:r>
                      <a:endParaRPr sz="1800" b="0" strike="noStrike" dirty="0">
                        <a:solidFill>
                          <a:srgbClr val="000000"/>
                        </a:solidFill>
                        <a:latin typeface="Wingdings" panose="05000000000000000000" pitchFamily="2" charset="2"/>
                        <a:ea typeface="Arial"/>
                        <a:cs typeface="Arial"/>
                        <a:sym typeface="Arial"/>
                      </a:endParaRPr>
                    </a:p>
                    <a:p>
                      <a:pPr marL="285840" marR="0" lvl="0" indent="-285480" algn="l" rtl="0">
                        <a:lnSpc>
                          <a:spcPct val="100000"/>
                        </a:lnSpc>
                        <a:spcBef>
                          <a:spcPts val="0"/>
                        </a:spcBef>
                        <a:spcAft>
                          <a:spcPts val="0"/>
                        </a:spcAft>
                        <a:buClr>
                          <a:srgbClr val="000000"/>
                        </a:buClr>
                        <a:buSzPts val="1600"/>
                        <a:buFont typeface="Arial"/>
                        <a:buChar char="•"/>
                      </a:pPr>
                      <a:r>
                        <a:rPr lang="en-US" sz="1600" b="0" strike="noStrike" dirty="0">
                          <a:solidFill>
                            <a:srgbClr val="000000"/>
                          </a:solidFill>
                          <a:latin typeface="Calibri"/>
                          <a:ea typeface="Calibri"/>
                          <a:cs typeface="Calibri"/>
                          <a:sym typeface="Calibri"/>
                        </a:rPr>
                        <a:t>Together with other experts, identify, plan, implement and document information security controls to treat risks</a:t>
                      </a:r>
                      <a:endParaRPr sz="1800" b="0" strike="noStrike" dirty="0">
                        <a:solidFill>
                          <a:srgbClr val="000000"/>
                        </a:solidFill>
                        <a:latin typeface="Wingdings" panose="05000000000000000000" pitchFamily="2" charset="2"/>
                        <a:ea typeface="Arial"/>
                        <a:cs typeface="Arial"/>
                        <a:sym typeface="Arial"/>
                      </a:endParaRPr>
                    </a:p>
                  </a:txBody>
                  <a:tcPr marL="91450" marR="91450" marT="45725" marB="45725">
                    <a:lnL w="12225" cap="flat" cmpd="sng">
                      <a:solidFill>
                        <a:srgbClr val="FFFFFF"/>
                      </a:solidFill>
                      <a:prstDash val="solid"/>
                      <a:round/>
                      <a:headEnd type="none" w="sm" len="sm"/>
                      <a:tailEnd type="none" w="sm" len="sm"/>
                    </a:lnL>
                    <a:lnR w="12225" cap="flat" cmpd="sng">
                      <a:solidFill>
                        <a:srgbClr val="FFFFFF"/>
                      </a:solidFill>
                      <a:prstDash val="solid"/>
                      <a:round/>
                      <a:headEnd type="none" w="sm" len="sm"/>
                      <a:tailEnd type="none" w="sm" len="sm"/>
                    </a:lnR>
                    <a:lnT w="38150" cap="flat" cmpd="sng">
                      <a:solidFill>
                        <a:srgbClr val="FFFFFF"/>
                      </a:solidFill>
                      <a:prstDash val="solid"/>
                      <a:round/>
                      <a:headEnd type="none" w="sm" len="sm"/>
                      <a:tailEnd type="none" w="sm" len="sm"/>
                    </a:lnT>
                    <a:lnB w="12225" cap="flat" cmpd="sng">
                      <a:solidFill>
                        <a:srgbClr val="FFFFFF"/>
                      </a:solidFill>
                      <a:prstDash val="solid"/>
                      <a:round/>
                      <a:headEnd type="none" w="sm" len="sm"/>
                      <a:tailEnd type="none" w="sm" len="sm"/>
                    </a:lnB>
                    <a:solidFill>
                      <a:srgbClr val="D0D8E7"/>
                    </a:solidFill>
                  </a:tcPr>
                </a:tc>
                <a:tc>
                  <a:txBody>
                    <a:bodyPr/>
                    <a:lstStyle/>
                    <a:p>
                      <a:pPr marL="0" marR="0" lvl="0" indent="0" algn="l" rtl="0">
                        <a:lnSpc>
                          <a:spcPct val="100000"/>
                        </a:lnSpc>
                        <a:spcBef>
                          <a:spcPts val="0"/>
                        </a:spcBef>
                        <a:spcAft>
                          <a:spcPts val="0"/>
                        </a:spcAft>
                        <a:buNone/>
                      </a:pPr>
                      <a:r>
                        <a:rPr lang="en-US" sz="1600" b="0" strike="noStrike" dirty="0">
                          <a:solidFill>
                            <a:srgbClr val="000000"/>
                          </a:solidFill>
                          <a:latin typeface="Calibri"/>
                          <a:ea typeface="Calibri"/>
                          <a:cs typeface="Calibri"/>
                          <a:sym typeface="Calibri"/>
                        </a:rPr>
                        <a:t>1 in total</a:t>
                      </a:r>
                      <a:endParaRPr sz="1800" b="0" strike="noStrike" dirty="0">
                        <a:solidFill>
                          <a:srgbClr val="000000"/>
                        </a:solidFill>
                        <a:latin typeface="Wingdings" panose="05000000000000000000" pitchFamily="2" charset="2"/>
                        <a:ea typeface="Arial"/>
                        <a:cs typeface="Arial"/>
                        <a:sym typeface="Arial"/>
                      </a:endParaRPr>
                    </a:p>
                  </a:txBody>
                  <a:tcPr marL="91450" marR="91450" marT="45725" marB="45725">
                    <a:lnL w="12225" cap="flat" cmpd="sng">
                      <a:solidFill>
                        <a:srgbClr val="FFFFFF"/>
                      </a:solidFill>
                      <a:prstDash val="solid"/>
                      <a:round/>
                      <a:headEnd type="none" w="sm" len="sm"/>
                      <a:tailEnd type="none" w="sm" len="sm"/>
                    </a:lnL>
                    <a:lnR w="12225" cap="flat" cmpd="sng">
                      <a:solidFill>
                        <a:srgbClr val="FFFFFF"/>
                      </a:solidFill>
                      <a:prstDash val="solid"/>
                      <a:round/>
                      <a:headEnd type="none" w="sm" len="sm"/>
                      <a:tailEnd type="none" w="sm" len="sm"/>
                    </a:lnR>
                    <a:lnT w="38150" cap="flat" cmpd="sng">
                      <a:solidFill>
                        <a:srgbClr val="FFFFFF"/>
                      </a:solidFill>
                      <a:prstDash val="solid"/>
                      <a:round/>
                      <a:headEnd type="none" w="sm" len="sm"/>
                      <a:tailEnd type="none" w="sm" len="sm"/>
                    </a:lnT>
                    <a:lnB w="12225" cap="flat" cmpd="sng">
                      <a:solidFill>
                        <a:srgbClr val="FFFFFF"/>
                      </a:solidFill>
                      <a:prstDash val="solid"/>
                      <a:round/>
                      <a:headEnd type="none" w="sm" len="sm"/>
                      <a:tailEnd type="none" w="sm" len="sm"/>
                    </a:lnB>
                    <a:solidFill>
                      <a:srgbClr val="D0D8E7"/>
                    </a:solidFill>
                  </a:tcPr>
                </a:tc>
                <a:extLst>
                  <a:ext uri="{0D108BD9-81ED-4DB2-BD59-A6C34878D82A}">
                    <a16:rowId xmlns:a16="http://schemas.microsoft.com/office/drawing/2014/main" val="10001"/>
                  </a:ext>
                </a:extLst>
              </a:tr>
            </a:tbl>
          </a:graphicData>
        </a:graphic>
      </p:graphicFrame>
    </p:spTree>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Shape 1754"/>
        <p:cNvGrpSpPr/>
        <p:nvPr/>
      </p:nvGrpSpPr>
      <p:grpSpPr>
        <a:xfrm>
          <a:off x="0" y="0"/>
          <a:ext cx="0" cy="0"/>
          <a:chOff x="0" y="0"/>
          <a:chExt cx="0" cy="0"/>
        </a:xfrm>
      </p:grpSpPr>
      <p:sp>
        <p:nvSpPr>
          <p:cNvPr id="1755" name="Google Shape;1755;p136"/>
          <p:cNvSpPr txBox="1">
            <a:spLocks noGrp="1"/>
          </p:cNvSpPr>
          <p:nvPr>
            <p:ph type="title"/>
          </p:nvPr>
        </p:nvSpPr>
        <p:spPr>
          <a:xfrm>
            <a:off x="609601" y="274641"/>
            <a:ext cx="9058101" cy="1047859"/>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205595"/>
              </a:buClr>
              <a:buSzPts val="3200"/>
              <a:buFont typeface="Calibri"/>
              <a:buNone/>
            </a:pPr>
            <a:r>
              <a:rPr lang="en-US">
                <a:latin typeface="Calibri" panose="020F0502020204030204" pitchFamily="34" charset="0"/>
                <a:ea typeface="Calibri" panose="020F0502020204030204" pitchFamily="34" charset="0"/>
                <a:cs typeface="Calibri" panose="020F0502020204030204" pitchFamily="34" charset="0"/>
              </a:rPr>
              <a:t>ISM: Roles</a:t>
            </a:r>
            <a:r>
              <a:rPr lang="en-US" sz="3200">
                <a:solidFill>
                  <a:srgbClr val="7F7F7F"/>
                </a:solidFill>
                <a:latin typeface="Calibri" panose="020F0502020204030204" pitchFamily="34" charset="0"/>
                <a:ea typeface="Calibri" panose="020F0502020204030204" pitchFamily="34" charset="0"/>
                <a:cs typeface="Calibri" panose="020F0502020204030204" pitchFamily="34" charset="0"/>
              </a:rPr>
              <a:t> </a:t>
            </a:r>
            <a:r>
              <a:rPr lang="en-US" sz="2000">
                <a:solidFill>
                  <a:srgbClr val="7F7F7F"/>
                </a:solidFill>
                <a:latin typeface="Calibri" panose="020F0502020204030204" pitchFamily="34" charset="0"/>
                <a:ea typeface="Calibri" panose="020F0502020204030204" pitchFamily="34" charset="0"/>
                <a:cs typeface="Calibri" panose="020F0502020204030204" pitchFamily="34" charset="0"/>
              </a:rPr>
              <a:t>according to </a:t>
            </a:r>
            <a:r>
              <a:rPr lang="en-US" sz="2000" b="1">
                <a:solidFill>
                  <a:srgbClr val="7F7F7F"/>
                </a:solidFill>
                <a:latin typeface="Calibri" panose="020F0502020204030204" pitchFamily="34" charset="0"/>
                <a:ea typeface="Calibri" panose="020F0502020204030204" pitchFamily="34" charset="0"/>
                <a:cs typeface="Calibri" panose="020F0502020204030204" pitchFamily="34" charset="0"/>
              </a:rPr>
              <a:t>FitSM-3</a:t>
            </a:r>
            <a:endParaRPr>
              <a:latin typeface="Calibri" panose="020F0502020204030204" pitchFamily="34" charset="0"/>
              <a:ea typeface="Calibri" panose="020F0502020204030204" pitchFamily="34" charset="0"/>
              <a:cs typeface="Calibri" panose="020F0502020204030204" pitchFamily="34" charset="0"/>
            </a:endParaRPr>
          </a:p>
        </p:txBody>
      </p:sp>
      <p:sp>
        <p:nvSpPr>
          <p:cNvPr id="1756" name="Google Shape;1756;p136"/>
          <p:cNvSpPr txBox="1">
            <a:spLocks noGrp="1"/>
          </p:cNvSpPr>
          <p:nvPr>
            <p:ph type="sldNum" idx="12"/>
          </p:nvPr>
        </p:nvSpPr>
        <p:spPr>
          <a:xfrm>
            <a:off x="8737600" y="643052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147</a:t>
            </a:fld>
            <a:endParaRPr/>
          </a:p>
        </p:txBody>
      </p:sp>
      <p:graphicFrame>
        <p:nvGraphicFramePr>
          <p:cNvPr id="1757" name="Google Shape;1757;p136"/>
          <p:cNvGraphicFramePr/>
          <p:nvPr/>
        </p:nvGraphicFramePr>
        <p:xfrm>
          <a:off x="1981200" y="1697040"/>
          <a:ext cx="8229250" cy="4114830"/>
        </p:xfrm>
        <a:graphic>
          <a:graphicData uri="http://schemas.openxmlformats.org/drawingml/2006/table">
            <a:tbl>
              <a:tblPr>
                <a:noFill/>
                <a:tableStyleId>{B7C923D3-F65D-4894-B679-2D3CD31ECE08}</a:tableStyleId>
              </a:tblPr>
              <a:tblGrid>
                <a:gridCol w="1807200">
                  <a:extLst>
                    <a:ext uri="{9D8B030D-6E8A-4147-A177-3AD203B41FA5}">
                      <a16:colId xmlns:a16="http://schemas.microsoft.com/office/drawing/2014/main" val="20000"/>
                    </a:ext>
                  </a:extLst>
                </a:gridCol>
                <a:gridCol w="4507200">
                  <a:extLst>
                    <a:ext uri="{9D8B030D-6E8A-4147-A177-3AD203B41FA5}">
                      <a16:colId xmlns:a16="http://schemas.microsoft.com/office/drawing/2014/main" val="20001"/>
                    </a:ext>
                  </a:extLst>
                </a:gridCol>
                <a:gridCol w="1914850">
                  <a:extLst>
                    <a:ext uri="{9D8B030D-6E8A-4147-A177-3AD203B41FA5}">
                      <a16:colId xmlns:a16="http://schemas.microsoft.com/office/drawing/2014/main" val="20002"/>
                    </a:ext>
                  </a:extLst>
                </a:gridCol>
              </a:tblGrid>
              <a:tr h="445325">
                <a:tc>
                  <a:txBody>
                    <a:bodyPr/>
                    <a:lstStyle/>
                    <a:p>
                      <a:pPr marL="0" marR="0" lvl="0" indent="0" algn="l" rtl="0">
                        <a:lnSpc>
                          <a:spcPct val="100000"/>
                        </a:lnSpc>
                        <a:spcBef>
                          <a:spcPts val="0"/>
                        </a:spcBef>
                        <a:spcAft>
                          <a:spcPts val="0"/>
                        </a:spcAft>
                        <a:buNone/>
                      </a:pPr>
                      <a:r>
                        <a:rPr lang="en-US" sz="1800" b="1" strike="noStrike" dirty="0">
                          <a:solidFill>
                            <a:srgbClr val="FFFFFF"/>
                          </a:solidFill>
                          <a:latin typeface="Calibri"/>
                          <a:ea typeface="Calibri"/>
                          <a:cs typeface="Calibri"/>
                          <a:sym typeface="Calibri"/>
                        </a:rPr>
                        <a:t>Role</a:t>
                      </a:r>
                      <a:endParaRPr sz="1800" b="0" strike="noStrike" dirty="0">
                        <a:solidFill>
                          <a:srgbClr val="000000"/>
                        </a:solidFill>
                        <a:latin typeface="Wingdings" panose="05000000000000000000" pitchFamily="2" charset="2"/>
                        <a:ea typeface="Arial"/>
                        <a:cs typeface="Arial"/>
                        <a:sym typeface="Arial"/>
                      </a:endParaRPr>
                    </a:p>
                  </a:txBody>
                  <a:tcPr marL="91450" marR="91450" marT="45725" marB="45725">
                    <a:lnL w="12225" cap="flat" cmpd="sng">
                      <a:solidFill>
                        <a:srgbClr val="FFFFFF"/>
                      </a:solidFill>
                      <a:prstDash val="solid"/>
                      <a:round/>
                      <a:headEnd type="none" w="sm" len="sm"/>
                      <a:tailEnd type="none" w="sm" len="sm"/>
                    </a:lnL>
                    <a:lnR w="12225" cap="flat" cmpd="sng">
                      <a:solidFill>
                        <a:srgbClr val="FFFFFF"/>
                      </a:solidFill>
                      <a:prstDash val="solid"/>
                      <a:round/>
                      <a:headEnd type="none" w="sm" len="sm"/>
                      <a:tailEnd type="none" w="sm" len="sm"/>
                    </a:lnR>
                    <a:lnT w="12225" cap="flat" cmpd="sng">
                      <a:solidFill>
                        <a:srgbClr val="FFFFFF"/>
                      </a:solidFill>
                      <a:prstDash val="solid"/>
                      <a:round/>
                      <a:headEnd type="none" w="sm" len="sm"/>
                      <a:tailEnd type="none" w="sm" len="sm"/>
                    </a:lnT>
                    <a:lnB w="38150" cap="flat" cmpd="sng">
                      <a:solidFill>
                        <a:srgbClr val="FFFFFF"/>
                      </a:solidFill>
                      <a:prstDash val="solid"/>
                      <a:round/>
                      <a:headEnd type="none" w="sm" len="sm"/>
                      <a:tailEnd type="none" w="sm" len="sm"/>
                    </a:lnB>
                    <a:solidFill>
                      <a:srgbClr val="4F81BD"/>
                    </a:solidFill>
                  </a:tcPr>
                </a:tc>
                <a:tc>
                  <a:txBody>
                    <a:bodyPr/>
                    <a:lstStyle/>
                    <a:p>
                      <a:pPr marL="0" marR="0" lvl="0" indent="0" algn="l" rtl="0">
                        <a:lnSpc>
                          <a:spcPct val="100000"/>
                        </a:lnSpc>
                        <a:spcBef>
                          <a:spcPts val="0"/>
                        </a:spcBef>
                        <a:spcAft>
                          <a:spcPts val="0"/>
                        </a:spcAft>
                        <a:buNone/>
                      </a:pPr>
                      <a:r>
                        <a:rPr lang="en-US" sz="1800" b="1" strike="noStrike" dirty="0">
                          <a:solidFill>
                            <a:srgbClr val="FFFFFF"/>
                          </a:solidFill>
                          <a:latin typeface="Calibri"/>
                          <a:ea typeface="Calibri"/>
                          <a:cs typeface="Calibri"/>
                          <a:sym typeface="Calibri"/>
                        </a:rPr>
                        <a:t>Tasks</a:t>
                      </a:r>
                      <a:endParaRPr sz="1800" b="0" strike="noStrike" dirty="0">
                        <a:solidFill>
                          <a:srgbClr val="000000"/>
                        </a:solidFill>
                        <a:latin typeface="Wingdings" panose="05000000000000000000" pitchFamily="2" charset="2"/>
                        <a:ea typeface="Arial"/>
                        <a:cs typeface="Arial"/>
                        <a:sym typeface="Arial"/>
                      </a:endParaRPr>
                    </a:p>
                  </a:txBody>
                  <a:tcPr marL="91450" marR="91450" marT="45725" marB="45725">
                    <a:lnL w="12225" cap="flat" cmpd="sng">
                      <a:solidFill>
                        <a:srgbClr val="FFFFFF"/>
                      </a:solidFill>
                      <a:prstDash val="solid"/>
                      <a:round/>
                      <a:headEnd type="none" w="sm" len="sm"/>
                      <a:tailEnd type="none" w="sm" len="sm"/>
                    </a:lnL>
                    <a:lnR w="12225" cap="flat" cmpd="sng">
                      <a:solidFill>
                        <a:srgbClr val="FFFFFF"/>
                      </a:solidFill>
                      <a:prstDash val="solid"/>
                      <a:round/>
                      <a:headEnd type="none" w="sm" len="sm"/>
                      <a:tailEnd type="none" w="sm" len="sm"/>
                    </a:lnR>
                    <a:lnT w="12225" cap="flat" cmpd="sng">
                      <a:solidFill>
                        <a:srgbClr val="FFFFFF"/>
                      </a:solidFill>
                      <a:prstDash val="solid"/>
                      <a:round/>
                      <a:headEnd type="none" w="sm" len="sm"/>
                      <a:tailEnd type="none" w="sm" len="sm"/>
                    </a:lnT>
                    <a:lnB w="38150" cap="flat" cmpd="sng">
                      <a:solidFill>
                        <a:srgbClr val="FFFFFF"/>
                      </a:solidFill>
                      <a:prstDash val="solid"/>
                      <a:round/>
                      <a:headEnd type="none" w="sm" len="sm"/>
                      <a:tailEnd type="none" w="sm" len="sm"/>
                    </a:lnB>
                    <a:solidFill>
                      <a:srgbClr val="4F81BD"/>
                    </a:solidFill>
                  </a:tcPr>
                </a:tc>
                <a:tc>
                  <a:txBody>
                    <a:bodyPr/>
                    <a:lstStyle/>
                    <a:p>
                      <a:pPr marL="0" marR="0" lvl="0" indent="0" algn="l" rtl="0">
                        <a:lnSpc>
                          <a:spcPct val="100000"/>
                        </a:lnSpc>
                        <a:spcBef>
                          <a:spcPts val="0"/>
                        </a:spcBef>
                        <a:spcAft>
                          <a:spcPts val="0"/>
                        </a:spcAft>
                        <a:buNone/>
                      </a:pPr>
                      <a:r>
                        <a:rPr lang="en-US" sz="1400" b="1" strike="noStrike" dirty="0">
                          <a:solidFill>
                            <a:srgbClr val="FFFFFF"/>
                          </a:solidFill>
                          <a:latin typeface="Calibri"/>
                          <a:ea typeface="Calibri"/>
                          <a:cs typeface="Calibri"/>
                          <a:sym typeface="Calibri"/>
                        </a:rPr>
                        <a:t>Ca. number of persons performing this role</a:t>
                      </a:r>
                      <a:endParaRPr sz="1800" b="0" strike="noStrike" dirty="0">
                        <a:solidFill>
                          <a:srgbClr val="000000"/>
                        </a:solidFill>
                        <a:latin typeface="Wingdings" panose="05000000000000000000" pitchFamily="2" charset="2"/>
                        <a:ea typeface="Arial"/>
                        <a:cs typeface="Arial"/>
                        <a:sym typeface="Arial"/>
                      </a:endParaRPr>
                    </a:p>
                  </a:txBody>
                  <a:tcPr marL="91450" marR="91450" marT="45725" marB="45725">
                    <a:lnL w="12225" cap="flat" cmpd="sng">
                      <a:solidFill>
                        <a:srgbClr val="FFFFFF"/>
                      </a:solidFill>
                      <a:prstDash val="solid"/>
                      <a:round/>
                      <a:headEnd type="none" w="sm" len="sm"/>
                      <a:tailEnd type="none" w="sm" len="sm"/>
                    </a:lnL>
                    <a:lnR w="12225" cap="flat" cmpd="sng">
                      <a:solidFill>
                        <a:srgbClr val="FFFFFF"/>
                      </a:solidFill>
                      <a:prstDash val="solid"/>
                      <a:round/>
                      <a:headEnd type="none" w="sm" len="sm"/>
                      <a:tailEnd type="none" w="sm" len="sm"/>
                    </a:lnR>
                    <a:lnT w="12225" cap="flat" cmpd="sng">
                      <a:solidFill>
                        <a:srgbClr val="FFFFFF"/>
                      </a:solidFill>
                      <a:prstDash val="solid"/>
                      <a:round/>
                      <a:headEnd type="none" w="sm" len="sm"/>
                      <a:tailEnd type="none" w="sm" len="sm"/>
                    </a:lnT>
                    <a:lnB w="38150" cap="flat" cmpd="sng">
                      <a:solidFill>
                        <a:srgbClr val="FFFFFF"/>
                      </a:solidFill>
                      <a:prstDash val="solid"/>
                      <a:round/>
                      <a:headEnd type="none" w="sm" len="sm"/>
                      <a:tailEnd type="none" w="sm" len="sm"/>
                    </a:lnB>
                    <a:solidFill>
                      <a:srgbClr val="4F81BD"/>
                    </a:solidFill>
                  </a:tcPr>
                </a:tc>
                <a:extLst>
                  <a:ext uri="{0D108BD9-81ED-4DB2-BD59-A6C34878D82A}">
                    <a16:rowId xmlns:a16="http://schemas.microsoft.com/office/drawing/2014/main" val="10000"/>
                  </a:ext>
                </a:extLst>
              </a:tr>
              <a:tr h="1902950">
                <a:tc>
                  <a:txBody>
                    <a:bodyPr/>
                    <a:lstStyle/>
                    <a:p>
                      <a:pPr marL="0" marR="0" lvl="0" indent="0" algn="l" rtl="0">
                        <a:lnSpc>
                          <a:spcPct val="100000"/>
                        </a:lnSpc>
                        <a:spcBef>
                          <a:spcPts val="0"/>
                        </a:spcBef>
                        <a:spcAft>
                          <a:spcPts val="0"/>
                        </a:spcAft>
                        <a:buNone/>
                      </a:pPr>
                      <a:r>
                        <a:rPr lang="en-US" sz="1600" b="0" strike="noStrike" dirty="0">
                          <a:solidFill>
                            <a:srgbClr val="000000"/>
                          </a:solidFill>
                          <a:latin typeface="Calibri"/>
                          <a:ea typeface="Calibri"/>
                          <a:cs typeface="Calibri"/>
                          <a:sym typeface="Calibri"/>
                        </a:rPr>
                        <a:t>Asset owner</a:t>
                      </a:r>
                      <a:endParaRPr sz="1800" b="0" strike="noStrike" dirty="0">
                        <a:solidFill>
                          <a:srgbClr val="000000"/>
                        </a:solidFill>
                        <a:latin typeface="Wingdings" panose="05000000000000000000" pitchFamily="2" charset="2"/>
                        <a:ea typeface="Arial"/>
                        <a:cs typeface="Arial"/>
                        <a:sym typeface="Arial"/>
                      </a:endParaRPr>
                    </a:p>
                  </a:txBody>
                  <a:tcPr marL="91450" marR="91450" marT="45725" marB="45725">
                    <a:lnL w="12225" cap="flat" cmpd="sng">
                      <a:solidFill>
                        <a:srgbClr val="FFFFFF"/>
                      </a:solidFill>
                      <a:prstDash val="solid"/>
                      <a:round/>
                      <a:headEnd type="none" w="sm" len="sm"/>
                      <a:tailEnd type="none" w="sm" len="sm"/>
                    </a:lnL>
                    <a:lnR w="12225" cap="flat" cmpd="sng">
                      <a:solidFill>
                        <a:srgbClr val="FFFFFF"/>
                      </a:solidFill>
                      <a:prstDash val="solid"/>
                      <a:round/>
                      <a:headEnd type="none" w="sm" len="sm"/>
                      <a:tailEnd type="none" w="sm" len="sm"/>
                    </a:lnR>
                    <a:lnT w="38150" cap="flat" cmpd="sng">
                      <a:solidFill>
                        <a:srgbClr val="FFFFFF"/>
                      </a:solidFill>
                      <a:prstDash val="solid"/>
                      <a:round/>
                      <a:headEnd type="none" w="sm" len="sm"/>
                      <a:tailEnd type="none" w="sm" len="sm"/>
                    </a:lnT>
                    <a:lnB w="12225" cap="flat" cmpd="sng">
                      <a:solidFill>
                        <a:srgbClr val="FFFFFF"/>
                      </a:solidFill>
                      <a:prstDash val="solid"/>
                      <a:round/>
                      <a:headEnd type="none" w="sm" len="sm"/>
                      <a:tailEnd type="none" w="sm" len="sm"/>
                    </a:lnB>
                    <a:solidFill>
                      <a:srgbClr val="D0D8E7"/>
                    </a:solidFill>
                  </a:tcPr>
                </a:tc>
                <a:tc>
                  <a:txBody>
                    <a:bodyPr/>
                    <a:lstStyle/>
                    <a:p>
                      <a:pPr marL="285840" marR="0" lvl="0" indent="-285480" algn="l" rtl="0">
                        <a:lnSpc>
                          <a:spcPct val="100000"/>
                        </a:lnSpc>
                        <a:spcBef>
                          <a:spcPts val="0"/>
                        </a:spcBef>
                        <a:spcAft>
                          <a:spcPts val="0"/>
                        </a:spcAft>
                        <a:buClr>
                          <a:srgbClr val="000000"/>
                        </a:buClr>
                        <a:buSzPts val="1600"/>
                        <a:buFont typeface="Arial"/>
                        <a:buChar char="•"/>
                      </a:pPr>
                      <a:r>
                        <a:rPr lang="en-US" sz="1600" b="0" strike="noStrike" dirty="0">
                          <a:solidFill>
                            <a:srgbClr val="000000"/>
                          </a:solidFill>
                          <a:latin typeface="Calibri"/>
                          <a:ea typeface="Calibri"/>
                          <a:cs typeface="Calibri"/>
                          <a:sym typeface="Calibri"/>
                        </a:rPr>
                        <a:t>Maintain and review the description and classification of a specific (information) asset in the asset inventory</a:t>
                      </a:r>
                      <a:endParaRPr sz="1800" b="0" strike="noStrike" dirty="0">
                        <a:solidFill>
                          <a:srgbClr val="000000"/>
                        </a:solidFill>
                        <a:latin typeface="Wingdings" panose="05000000000000000000" pitchFamily="2" charset="2"/>
                        <a:ea typeface="Arial"/>
                        <a:cs typeface="Arial"/>
                        <a:sym typeface="Arial"/>
                      </a:endParaRPr>
                    </a:p>
                    <a:p>
                      <a:pPr marL="285840" marR="0" lvl="0" indent="-285480" algn="l" rtl="0">
                        <a:lnSpc>
                          <a:spcPct val="100000"/>
                        </a:lnSpc>
                        <a:spcBef>
                          <a:spcPts val="0"/>
                        </a:spcBef>
                        <a:spcAft>
                          <a:spcPts val="0"/>
                        </a:spcAft>
                        <a:buClr>
                          <a:srgbClr val="000000"/>
                        </a:buClr>
                        <a:buSzPts val="1600"/>
                        <a:buFont typeface="Arial"/>
                        <a:buChar char="•"/>
                      </a:pPr>
                      <a:r>
                        <a:rPr lang="en-US" sz="1600" b="0" strike="noStrike" dirty="0">
                          <a:solidFill>
                            <a:srgbClr val="000000"/>
                          </a:solidFill>
                          <a:latin typeface="Calibri"/>
                          <a:ea typeface="Calibri"/>
                          <a:cs typeface="Calibri"/>
                          <a:sym typeface="Calibri"/>
                        </a:rPr>
                        <a:t>Act as a primary contact point for the asset under his/her ownership</a:t>
                      </a:r>
                      <a:endParaRPr sz="1800" b="0" strike="noStrike" dirty="0">
                        <a:solidFill>
                          <a:srgbClr val="000000"/>
                        </a:solidFill>
                        <a:latin typeface="Wingdings" panose="05000000000000000000" pitchFamily="2" charset="2"/>
                        <a:ea typeface="Arial"/>
                        <a:cs typeface="Arial"/>
                        <a:sym typeface="Arial"/>
                      </a:endParaRPr>
                    </a:p>
                    <a:p>
                      <a:pPr marL="285840" marR="0" lvl="0" indent="-285480" algn="l" rtl="0">
                        <a:lnSpc>
                          <a:spcPct val="100000"/>
                        </a:lnSpc>
                        <a:spcBef>
                          <a:spcPts val="0"/>
                        </a:spcBef>
                        <a:spcAft>
                          <a:spcPts val="0"/>
                        </a:spcAft>
                        <a:buClr>
                          <a:srgbClr val="000000"/>
                        </a:buClr>
                        <a:buSzPts val="1600"/>
                        <a:buFont typeface="Arial"/>
                        <a:buChar char="•"/>
                      </a:pPr>
                      <a:r>
                        <a:rPr lang="en-US" sz="1600" b="0" strike="noStrike" dirty="0">
                          <a:solidFill>
                            <a:srgbClr val="000000"/>
                          </a:solidFill>
                          <a:latin typeface="Calibri"/>
                          <a:ea typeface="Calibri"/>
                          <a:cs typeface="Calibri"/>
                          <a:sym typeface="Calibri"/>
                        </a:rPr>
                        <a:t>Support the identification and analysis of information security risks connected to the asset under his/her ownership by providing information / input to the risk assessment</a:t>
                      </a:r>
                      <a:endParaRPr sz="1800" b="0" strike="noStrike" dirty="0">
                        <a:solidFill>
                          <a:srgbClr val="000000"/>
                        </a:solidFill>
                        <a:latin typeface="Wingdings" panose="05000000000000000000" pitchFamily="2" charset="2"/>
                        <a:ea typeface="Arial"/>
                        <a:cs typeface="Arial"/>
                        <a:sym typeface="Arial"/>
                      </a:endParaRPr>
                    </a:p>
                  </a:txBody>
                  <a:tcPr marL="91450" marR="91450" marT="45725" marB="45725">
                    <a:lnL w="12225" cap="flat" cmpd="sng">
                      <a:solidFill>
                        <a:srgbClr val="FFFFFF"/>
                      </a:solidFill>
                      <a:prstDash val="solid"/>
                      <a:round/>
                      <a:headEnd type="none" w="sm" len="sm"/>
                      <a:tailEnd type="none" w="sm" len="sm"/>
                    </a:lnL>
                    <a:lnR w="12225" cap="flat" cmpd="sng">
                      <a:solidFill>
                        <a:srgbClr val="FFFFFF"/>
                      </a:solidFill>
                      <a:prstDash val="solid"/>
                      <a:round/>
                      <a:headEnd type="none" w="sm" len="sm"/>
                      <a:tailEnd type="none" w="sm" len="sm"/>
                    </a:lnR>
                    <a:lnT w="38150" cap="flat" cmpd="sng">
                      <a:solidFill>
                        <a:srgbClr val="FFFFFF"/>
                      </a:solidFill>
                      <a:prstDash val="solid"/>
                      <a:round/>
                      <a:headEnd type="none" w="sm" len="sm"/>
                      <a:tailEnd type="none" w="sm" len="sm"/>
                    </a:lnT>
                    <a:lnB w="12225" cap="flat" cmpd="sng">
                      <a:solidFill>
                        <a:srgbClr val="FFFFFF"/>
                      </a:solidFill>
                      <a:prstDash val="solid"/>
                      <a:round/>
                      <a:headEnd type="none" w="sm" len="sm"/>
                      <a:tailEnd type="none" w="sm" len="sm"/>
                    </a:lnB>
                    <a:solidFill>
                      <a:srgbClr val="D0D8E7"/>
                    </a:solidFill>
                  </a:tcPr>
                </a:tc>
                <a:tc>
                  <a:txBody>
                    <a:bodyPr/>
                    <a:lstStyle/>
                    <a:p>
                      <a:pPr marL="0" marR="0" lvl="0" indent="0" algn="l" rtl="0">
                        <a:lnSpc>
                          <a:spcPct val="100000"/>
                        </a:lnSpc>
                        <a:spcBef>
                          <a:spcPts val="0"/>
                        </a:spcBef>
                        <a:spcAft>
                          <a:spcPts val="0"/>
                        </a:spcAft>
                        <a:buNone/>
                      </a:pPr>
                      <a:r>
                        <a:rPr lang="en-US" sz="1600" b="0" strike="noStrike" dirty="0">
                          <a:solidFill>
                            <a:srgbClr val="000000"/>
                          </a:solidFill>
                          <a:latin typeface="Calibri"/>
                          <a:ea typeface="Calibri"/>
                          <a:cs typeface="Calibri"/>
                          <a:sym typeface="Calibri"/>
                        </a:rPr>
                        <a:t>1 per (information) asset</a:t>
                      </a:r>
                      <a:endParaRPr sz="1800" b="0" strike="noStrike" dirty="0">
                        <a:solidFill>
                          <a:srgbClr val="000000"/>
                        </a:solidFill>
                        <a:latin typeface="Wingdings" panose="05000000000000000000" pitchFamily="2" charset="2"/>
                        <a:ea typeface="Arial"/>
                        <a:cs typeface="Arial"/>
                        <a:sym typeface="Arial"/>
                      </a:endParaRPr>
                    </a:p>
                  </a:txBody>
                  <a:tcPr marL="91450" marR="91450" marT="45725" marB="45725">
                    <a:lnL w="12225" cap="flat" cmpd="sng">
                      <a:solidFill>
                        <a:srgbClr val="FFFFFF"/>
                      </a:solidFill>
                      <a:prstDash val="solid"/>
                      <a:round/>
                      <a:headEnd type="none" w="sm" len="sm"/>
                      <a:tailEnd type="none" w="sm" len="sm"/>
                    </a:lnL>
                    <a:lnR w="12225" cap="flat" cmpd="sng">
                      <a:solidFill>
                        <a:srgbClr val="FFFFFF"/>
                      </a:solidFill>
                      <a:prstDash val="solid"/>
                      <a:round/>
                      <a:headEnd type="none" w="sm" len="sm"/>
                      <a:tailEnd type="none" w="sm" len="sm"/>
                    </a:lnR>
                    <a:lnT w="38150" cap="flat" cmpd="sng">
                      <a:solidFill>
                        <a:srgbClr val="FFFFFF"/>
                      </a:solidFill>
                      <a:prstDash val="solid"/>
                      <a:round/>
                      <a:headEnd type="none" w="sm" len="sm"/>
                      <a:tailEnd type="none" w="sm" len="sm"/>
                    </a:lnT>
                    <a:lnB w="12225" cap="flat" cmpd="sng">
                      <a:solidFill>
                        <a:srgbClr val="FFFFFF"/>
                      </a:solidFill>
                      <a:prstDash val="solid"/>
                      <a:round/>
                      <a:headEnd type="none" w="sm" len="sm"/>
                      <a:tailEnd type="none" w="sm" len="sm"/>
                    </a:lnB>
                    <a:solidFill>
                      <a:srgbClr val="D0D8E7"/>
                    </a:solidFill>
                  </a:tcPr>
                </a:tc>
                <a:extLst>
                  <a:ext uri="{0D108BD9-81ED-4DB2-BD59-A6C34878D82A}">
                    <a16:rowId xmlns:a16="http://schemas.microsoft.com/office/drawing/2014/main" val="10001"/>
                  </a:ext>
                </a:extLst>
              </a:tr>
              <a:tr h="1098000">
                <a:tc>
                  <a:txBody>
                    <a:bodyPr/>
                    <a:lstStyle/>
                    <a:p>
                      <a:pPr marL="0" marR="0" lvl="0" indent="0" algn="l" rtl="0">
                        <a:lnSpc>
                          <a:spcPct val="100000"/>
                        </a:lnSpc>
                        <a:spcBef>
                          <a:spcPts val="0"/>
                        </a:spcBef>
                        <a:spcAft>
                          <a:spcPts val="0"/>
                        </a:spcAft>
                        <a:buNone/>
                      </a:pPr>
                      <a:r>
                        <a:rPr lang="en-US" sz="1600" b="0" strike="noStrike" dirty="0">
                          <a:solidFill>
                            <a:srgbClr val="000000"/>
                          </a:solidFill>
                          <a:latin typeface="Calibri"/>
                          <a:ea typeface="Calibri"/>
                          <a:cs typeface="Calibri"/>
                          <a:sym typeface="Calibri"/>
                        </a:rPr>
                        <a:t>Information security control owner</a:t>
                      </a:r>
                      <a:endParaRPr sz="1800" b="0" strike="noStrike" dirty="0">
                        <a:solidFill>
                          <a:srgbClr val="000000"/>
                        </a:solidFill>
                        <a:latin typeface="Wingdings" panose="05000000000000000000" pitchFamily="2" charset="2"/>
                        <a:ea typeface="Arial"/>
                        <a:cs typeface="Arial"/>
                        <a:sym typeface="Arial"/>
                      </a:endParaRPr>
                    </a:p>
                  </a:txBody>
                  <a:tcPr marL="91450" marR="91450" marT="45725" marB="45725">
                    <a:lnL w="12225" cap="flat" cmpd="sng">
                      <a:solidFill>
                        <a:srgbClr val="FFFFFF"/>
                      </a:solidFill>
                      <a:prstDash val="solid"/>
                      <a:round/>
                      <a:headEnd type="none" w="sm" len="sm"/>
                      <a:tailEnd type="none" w="sm" len="sm"/>
                    </a:lnL>
                    <a:lnR w="12225" cap="flat" cmpd="sng">
                      <a:solidFill>
                        <a:srgbClr val="FFFFFF"/>
                      </a:solidFill>
                      <a:prstDash val="solid"/>
                      <a:round/>
                      <a:headEnd type="none" w="sm" len="sm"/>
                      <a:tailEnd type="none" w="sm" len="sm"/>
                    </a:lnR>
                    <a:lnT w="12225" cap="flat" cmpd="sng">
                      <a:solidFill>
                        <a:srgbClr val="FFFFFF"/>
                      </a:solidFill>
                      <a:prstDash val="solid"/>
                      <a:round/>
                      <a:headEnd type="none" w="sm" len="sm"/>
                      <a:tailEnd type="none" w="sm" len="sm"/>
                    </a:lnT>
                    <a:lnB w="12225" cap="flat" cmpd="sng">
                      <a:solidFill>
                        <a:srgbClr val="FFFFFF"/>
                      </a:solidFill>
                      <a:prstDash val="solid"/>
                      <a:round/>
                      <a:headEnd type="none" w="sm" len="sm"/>
                      <a:tailEnd type="none" w="sm" len="sm"/>
                    </a:lnB>
                    <a:solidFill>
                      <a:srgbClr val="E9ECF3"/>
                    </a:solidFill>
                  </a:tcPr>
                </a:tc>
                <a:tc>
                  <a:txBody>
                    <a:bodyPr/>
                    <a:lstStyle/>
                    <a:p>
                      <a:pPr marL="285840" marR="0" lvl="0" indent="-285480" algn="l" rtl="0">
                        <a:lnSpc>
                          <a:spcPct val="100000"/>
                        </a:lnSpc>
                        <a:spcBef>
                          <a:spcPts val="0"/>
                        </a:spcBef>
                        <a:spcAft>
                          <a:spcPts val="0"/>
                        </a:spcAft>
                        <a:buClr>
                          <a:srgbClr val="000000"/>
                        </a:buClr>
                        <a:buSzPts val="1600"/>
                        <a:buFont typeface="Arial"/>
                        <a:buChar char="•"/>
                      </a:pPr>
                      <a:r>
                        <a:rPr lang="en-US" sz="1600" b="0" strike="noStrike" dirty="0">
                          <a:solidFill>
                            <a:srgbClr val="000000"/>
                          </a:solidFill>
                          <a:latin typeface="Calibri"/>
                          <a:ea typeface="Calibri"/>
                          <a:cs typeface="Calibri"/>
                          <a:sym typeface="Calibri"/>
                        </a:rPr>
                        <a:t>Maintain and review the specification / documentation of a specific information security control</a:t>
                      </a:r>
                      <a:endParaRPr sz="1800" b="0" strike="noStrike" dirty="0">
                        <a:solidFill>
                          <a:srgbClr val="000000"/>
                        </a:solidFill>
                        <a:latin typeface="Wingdings" panose="05000000000000000000" pitchFamily="2" charset="2"/>
                        <a:ea typeface="Arial"/>
                        <a:cs typeface="Arial"/>
                        <a:sym typeface="Arial"/>
                      </a:endParaRPr>
                    </a:p>
                    <a:p>
                      <a:pPr marL="285840" marR="0" lvl="0" indent="-285480" algn="l" rtl="0">
                        <a:lnSpc>
                          <a:spcPct val="100000"/>
                        </a:lnSpc>
                        <a:spcBef>
                          <a:spcPts val="0"/>
                        </a:spcBef>
                        <a:spcAft>
                          <a:spcPts val="0"/>
                        </a:spcAft>
                        <a:buClr>
                          <a:srgbClr val="000000"/>
                        </a:buClr>
                        <a:buSzPts val="1600"/>
                        <a:buFont typeface="Arial"/>
                        <a:buChar char="•"/>
                      </a:pPr>
                      <a:r>
                        <a:rPr lang="en-US" sz="1600" b="0" strike="noStrike" dirty="0">
                          <a:solidFill>
                            <a:srgbClr val="000000"/>
                          </a:solidFill>
                          <a:latin typeface="Calibri"/>
                          <a:ea typeface="Calibri"/>
                          <a:cs typeface="Calibri"/>
                          <a:sym typeface="Calibri"/>
                        </a:rPr>
                        <a:t>Act as a primary contact point and expert for the control under his/her ownership</a:t>
                      </a:r>
                      <a:endParaRPr sz="1800" b="0" strike="noStrike" dirty="0">
                        <a:solidFill>
                          <a:srgbClr val="000000"/>
                        </a:solidFill>
                        <a:latin typeface="Wingdings" panose="05000000000000000000" pitchFamily="2" charset="2"/>
                        <a:ea typeface="Arial"/>
                        <a:cs typeface="Arial"/>
                        <a:sym typeface="Arial"/>
                      </a:endParaRPr>
                    </a:p>
                  </a:txBody>
                  <a:tcPr marL="91450" marR="91450" marT="45725" marB="45725">
                    <a:lnL w="12225" cap="flat" cmpd="sng">
                      <a:solidFill>
                        <a:srgbClr val="FFFFFF"/>
                      </a:solidFill>
                      <a:prstDash val="solid"/>
                      <a:round/>
                      <a:headEnd type="none" w="sm" len="sm"/>
                      <a:tailEnd type="none" w="sm" len="sm"/>
                    </a:lnL>
                    <a:lnR w="12225" cap="flat" cmpd="sng">
                      <a:solidFill>
                        <a:srgbClr val="FFFFFF"/>
                      </a:solidFill>
                      <a:prstDash val="solid"/>
                      <a:round/>
                      <a:headEnd type="none" w="sm" len="sm"/>
                      <a:tailEnd type="none" w="sm" len="sm"/>
                    </a:lnR>
                    <a:lnT w="12225" cap="flat" cmpd="sng">
                      <a:solidFill>
                        <a:srgbClr val="FFFFFF"/>
                      </a:solidFill>
                      <a:prstDash val="solid"/>
                      <a:round/>
                      <a:headEnd type="none" w="sm" len="sm"/>
                      <a:tailEnd type="none" w="sm" len="sm"/>
                    </a:lnT>
                    <a:lnB w="12225" cap="flat" cmpd="sng">
                      <a:solidFill>
                        <a:srgbClr val="FFFFFF"/>
                      </a:solidFill>
                      <a:prstDash val="solid"/>
                      <a:round/>
                      <a:headEnd type="none" w="sm" len="sm"/>
                      <a:tailEnd type="none" w="sm" len="sm"/>
                    </a:lnB>
                    <a:solidFill>
                      <a:srgbClr val="E9ECF3"/>
                    </a:solidFill>
                  </a:tcPr>
                </a:tc>
                <a:tc>
                  <a:txBody>
                    <a:bodyPr/>
                    <a:lstStyle/>
                    <a:p>
                      <a:pPr marL="0" marR="0" lvl="0" indent="0" algn="l" rtl="0">
                        <a:lnSpc>
                          <a:spcPct val="100000"/>
                        </a:lnSpc>
                        <a:spcBef>
                          <a:spcPts val="0"/>
                        </a:spcBef>
                        <a:spcAft>
                          <a:spcPts val="0"/>
                        </a:spcAft>
                        <a:buNone/>
                      </a:pPr>
                      <a:r>
                        <a:rPr lang="en-US" sz="1600" b="0" strike="noStrike" dirty="0">
                          <a:solidFill>
                            <a:srgbClr val="000000"/>
                          </a:solidFill>
                          <a:latin typeface="Calibri"/>
                          <a:ea typeface="Calibri"/>
                          <a:cs typeface="Calibri"/>
                          <a:sym typeface="Calibri"/>
                        </a:rPr>
                        <a:t>1 per security control</a:t>
                      </a:r>
                      <a:endParaRPr sz="1800" b="0" strike="noStrike" dirty="0">
                        <a:solidFill>
                          <a:srgbClr val="000000"/>
                        </a:solidFill>
                        <a:latin typeface="Wingdings" panose="05000000000000000000" pitchFamily="2" charset="2"/>
                        <a:ea typeface="Arial"/>
                        <a:cs typeface="Arial"/>
                        <a:sym typeface="Arial"/>
                      </a:endParaRPr>
                    </a:p>
                  </a:txBody>
                  <a:tcPr marL="91450" marR="91450" marT="45725" marB="45725">
                    <a:lnL w="12225" cap="flat" cmpd="sng">
                      <a:solidFill>
                        <a:srgbClr val="FFFFFF"/>
                      </a:solidFill>
                      <a:prstDash val="solid"/>
                      <a:round/>
                      <a:headEnd type="none" w="sm" len="sm"/>
                      <a:tailEnd type="none" w="sm" len="sm"/>
                    </a:lnL>
                    <a:lnR w="12225" cap="flat" cmpd="sng">
                      <a:solidFill>
                        <a:srgbClr val="FFFFFF"/>
                      </a:solidFill>
                      <a:prstDash val="solid"/>
                      <a:round/>
                      <a:headEnd type="none" w="sm" len="sm"/>
                      <a:tailEnd type="none" w="sm" len="sm"/>
                    </a:lnR>
                    <a:lnT w="12225" cap="flat" cmpd="sng">
                      <a:solidFill>
                        <a:srgbClr val="FFFFFF"/>
                      </a:solidFill>
                      <a:prstDash val="solid"/>
                      <a:round/>
                      <a:headEnd type="none" w="sm" len="sm"/>
                      <a:tailEnd type="none" w="sm" len="sm"/>
                    </a:lnT>
                    <a:lnB w="12225" cap="flat" cmpd="sng">
                      <a:solidFill>
                        <a:srgbClr val="FFFFFF"/>
                      </a:solidFill>
                      <a:prstDash val="solid"/>
                      <a:round/>
                      <a:headEnd type="none" w="sm" len="sm"/>
                      <a:tailEnd type="none" w="sm" len="sm"/>
                    </a:lnB>
                    <a:solidFill>
                      <a:srgbClr val="E9ECF3"/>
                    </a:solidFill>
                  </a:tcPr>
                </a:tc>
                <a:extLst>
                  <a:ext uri="{0D108BD9-81ED-4DB2-BD59-A6C34878D82A}">
                    <a16:rowId xmlns:a16="http://schemas.microsoft.com/office/drawing/2014/main" val="10002"/>
                  </a:ext>
                </a:extLst>
              </a:tr>
            </a:tbl>
          </a:graphicData>
        </a:graphic>
      </p:graphicFrame>
    </p:spTree>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Shape 948"/>
        <p:cNvGrpSpPr/>
        <p:nvPr/>
      </p:nvGrpSpPr>
      <p:grpSpPr>
        <a:xfrm>
          <a:off x="0" y="0"/>
          <a:ext cx="0" cy="0"/>
          <a:chOff x="0" y="0"/>
          <a:chExt cx="0" cy="0"/>
        </a:xfrm>
      </p:grpSpPr>
      <p:sp>
        <p:nvSpPr>
          <p:cNvPr id="949" name="Google Shape;949;p78"/>
          <p:cNvSpPr txBox="1">
            <a:spLocks noGrp="1"/>
          </p:cNvSpPr>
          <p:nvPr>
            <p:ph type="title"/>
          </p:nvPr>
        </p:nvSpPr>
        <p:spPr>
          <a:xfrm>
            <a:off x="609601" y="274641"/>
            <a:ext cx="9058101" cy="1047859"/>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205595"/>
              </a:buClr>
              <a:buSzPts val="3200"/>
              <a:buFont typeface="Calibri"/>
              <a:buNone/>
            </a:pPr>
            <a:r>
              <a:rPr lang="en-US" dirty="0">
                <a:latin typeface="Calibri" panose="020F0502020204030204" pitchFamily="34" charset="0"/>
                <a:ea typeface="Calibri" panose="020F0502020204030204" pitchFamily="34" charset="0"/>
                <a:cs typeface="Calibri" panose="020F0502020204030204" pitchFamily="34" charset="0"/>
              </a:rPr>
              <a:t>ISM: Interfaces</a:t>
            </a:r>
            <a:r>
              <a:rPr lang="en-US" sz="3200" dirty="0">
                <a:solidFill>
                  <a:srgbClr val="7F7F7F"/>
                </a:solidFill>
                <a:latin typeface="Calibri" panose="020F0502020204030204" pitchFamily="34" charset="0"/>
                <a:ea typeface="Calibri" panose="020F0502020204030204" pitchFamily="34" charset="0"/>
                <a:cs typeface="Calibri" panose="020F0502020204030204" pitchFamily="34" charset="0"/>
              </a:rPr>
              <a:t> </a:t>
            </a:r>
            <a:r>
              <a:rPr lang="en-US" sz="2000" dirty="0">
                <a:solidFill>
                  <a:srgbClr val="7F7F7F"/>
                </a:solidFill>
                <a:latin typeface="Calibri" panose="020F0502020204030204" pitchFamily="34" charset="0"/>
                <a:ea typeface="Calibri" panose="020F0502020204030204" pitchFamily="34" charset="0"/>
                <a:cs typeface="Calibri" panose="020F0502020204030204" pitchFamily="34" charset="0"/>
              </a:rPr>
              <a:t>according to </a:t>
            </a:r>
            <a:r>
              <a:rPr lang="en-US" sz="2000" b="1" dirty="0">
                <a:solidFill>
                  <a:srgbClr val="7F7F7F"/>
                </a:solidFill>
                <a:latin typeface="Calibri" panose="020F0502020204030204" pitchFamily="34" charset="0"/>
                <a:ea typeface="Calibri" panose="020F0502020204030204" pitchFamily="34" charset="0"/>
                <a:cs typeface="Calibri" panose="020F0502020204030204" pitchFamily="34" charset="0"/>
              </a:rPr>
              <a:t>FitSM-2</a:t>
            </a:r>
            <a:endParaRPr dirty="0">
              <a:latin typeface="Calibri" panose="020F0502020204030204" pitchFamily="34" charset="0"/>
              <a:ea typeface="Calibri" panose="020F0502020204030204" pitchFamily="34" charset="0"/>
              <a:cs typeface="Calibri" panose="020F0502020204030204" pitchFamily="34" charset="0"/>
            </a:endParaRPr>
          </a:p>
        </p:txBody>
      </p:sp>
      <p:sp>
        <p:nvSpPr>
          <p:cNvPr id="951" name="Google Shape;951;p78"/>
          <p:cNvSpPr txBox="1">
            <a:spLocks noGrp="1"/>
          </p:cNvSpPr>
          <p:nvPr>
            <p:ph type="sldNum" idx="12"/>
          </p:nvPr>
        </p:nvSpPr>
        <p:spPr>
          <a:xfrm>
            <a:off x="8737600" y="643052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148</a:t>
            </a:fld>
            <a:endParaRPr/>
          </a:p>
        </p:txBody>
      </p:sp>
      <p:graphicFrame>
        <p:nvGraphicFramePr>
          <p:cNvPr id="2" name="Diagram 1">
            <a:extLst>
              <a:ext uri="{FF2B5EF4-FFF2-40B4-BE49-F238E27FC236}">
                <a16:creationId xmlns:a16="http://schemas.microsoft.com/office/drawing/2014/main" id="{02FE270F-FC16-0981-4CA4-5ED50F9DB85A}"/>
              </a:ext>
            </a:extLst>
          </p:cNvPr>
          <p:cNvGraphicFramePr/>
          <p:nvPr>
            <p:extLst>
              <p:ext uri="{D42A27DB-BD31-4B8C-83A1-F6EECF244321}">
                <p14:modId xmlns:p14="http://schemas.microsoft.com/office/powerpoint/2010/main" val="796208516"/>
              </p:ext>
            </p:extLst>
          </p:nvPr>
        </p:nvGraphicFramePr>
        <p:xfrm>
          <a:off x="1426883" y="1701053"/>
          <a:ext cx="9902265" cy="44372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75106664"/>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Shape 1770"/>
        <p:cNvGrpSpPr/>
        <p:nvPr/>
      </p:nvGrpSpPr>
      <p:grpSpPr>
        <a:xfrm>
          <a:off x="0" y="0"/>
          <a:ext cx="0" cy="0"/>
          <a:chOff x="0" y="0"/>
          <a:chExt cx="0" cy="0"/>
        </a:xfrm>
      </p:grpSpPr>
      <p:sp>
        <p:nvSpPr>
          <p:cNvPr id="1771" name="Google Shape;1771;p138"/>
          <p:cNvSpPr txBox="1">
            <a:spLocks noGrp="1"/>
          </p:cNvSpPr>
          <p:nvPr>
            <p:ph type="ctrTitle"/>
          </p:nvPr>
        </p:nvSpPr>
        <p:spPr>
          <a:xfrm>
            <a:off x="914400" y="2130428"/>
            <a:ext cx="10363200" cy="14700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205595"/>
              </a:buClr>
              <a:buSzPts val="3200"/>
              <a:buFont typeface="Calibri"/>
              <a:buNone/>
            </a:pPr>
            <a:r>
              <a:rPr lang="en-US" b="1">
                <a:latin typeface="Calibri" panose="020F0502020204030204" pitchFamily="34" charset="0"/>
                <a:ea typeface="Calibri" panose="020F0502020204030204" pitchFamily="34" charset="0"/>
                <a:cs typeface="Calibri" panose="020F0502020204030204" pitchFamily="34" charset="0"/>
              </a:rPr>
              <a:t>Customer Relationship Management (CRM)</a:t>
            </a:r>
            <a:endParaRPr>
              <a:latin typeface="Calibri" panose="020F0502020204030204" pitchFamily="34" charset="0"/>
              <a:ea typeface="Calibri" panose="020F0502020204030204" pitchFamily="34" charset="0"/>
              <a:cs typeface="Calibri" panose="020F0502020204030204" pitchFamily="34" charset="0"/>
            </a:endParaRPr>
          </a:p>
        </p:txBody>
      </p:sp>
      <p:sp>
        <p:nvSpPr>
          <p:cNvPr id="1772" name="Google Shape;1772;p138"/>
          <p:cNvSpPr txBox="1">
            <a:spLocks noGrp="1"/>
          </p:cNvSpPr>
          <p:nvPr>
            <p:ph type="sldNum" idx="12"/>
          </p:nvPr>
        </p:nvSpPr>
        <p:spPr>
          <a:xfrm>
            <a:off x="8737600" y="643052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149</a:t>
            </a:fld>
            <a:endParaRPr/>
          </a:p>
        </p:txBody>
      </p:sp>
      <p:sp>
        <p:nvSpPr>
          <p:cNvPr id="1773" name="Google Shape;1773;p138"/>
          <p:cNvSpPr/>
          <p:nvPr/>
        </p:nvSpPr>
        <p:spPr>
          <a:xfrm>
            <a:off x="2895601" y="3933700"/>
            <a:ext cx="6400800" cy="1705100"/>
          </a:xfrm>
          <a:prstGeom prst="snip1Rect">
            <a:avLst>
              <a:gd name="adj" fmla="val 16667"/>
            </a:avLst>
          </a:prstGeom>
          <a:solidFill>
            <a:srgbClr val="93B3D7">
              <a:alpha val="36862"/>
            </a:srgbClr>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1774" name="Google Shape;1774;p138"/>
          <p:cNvSpPr/>
          <p:nvPr/>
        </p:nvSpPr>
        <p:spPr>
          <a:xfrm>
            <a:off x="2969740" y="4040795"/>
            <a:ext cx="1706246" cy="329513"/>
          </a:xfrm>
          <a:prstGeom prst="rect">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dirty="0">
                <a:solidFill>
                  <a:schemeClr val="lt1"/>
                </a:solidFill>
                <a:latin typeface="Calibri"/>
                <a:ea typeface="Calibri"/>
                <a:cs typeface="Calibri"/>
                <a:sym typeface="Calibri"/>
              </a:rPr>
              <a:t>Objective</a:t>
            </a:r>
            <a:endParaRPr dirty="0">
              <a:latin typeface="Wingdings" panose="05000000000000000000" pitchFamily="2" charset="2"/>
            </a:endParaRPr>
          </a:p>
        </p:txBody>
      </p:sp>
      <p:sp>
        <p:nvSpPr>
          <p:cNvPr id="1775" name="Google Shape;1775;p138"/>
          <p:cNvSpPr/>
          <p:nvPr/>
        </p:nvSpPr>
        <p:spPr>
          <a:xfrm>
            <a:off x="2969743" y="4448462"/>
            <a:ext cx="6233017"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0" i="0" u="none" strike="noStrike">
                <a:solidFill>
                  <a:srgbClr val="000000"/>
                </a:solidFill>
                <a:latin typeface="Calibri"/>
                <a:ea typeface="Calibri"/>
                <a:cs typeface="Calibri"/>
                <a:sym typeface="Calibri"/>
              </a:rPr>
              <a:t>To establish and maintain good relationships with customers receiving services</a:t>
            </a:r>
            <a:endParaRPr sz="1800">
              <a:solidFill>
                <a:schemeClr val="dk1"/>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10"/>
          <p:cNvSpPr txBox="1">
            <a:spLocks noGrp="1"/>
          </p:cNvSpPr>
          <p:nvPr>
            <p:ph type="title"/>
          </p:nvPr>
        </p:nvSpPr>
        <p:spPr>
          <a:xfrm>
            <a:off x="609601" y="274641"/>
            <a:ext cx="9058101" cy="1047859"/>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205595"/>
              </a:buClr>
              <a:buSzPts val="3200"/>
              <a:buFont typeface="Calibri"/>
              <a:buNone/>
            </a:pPr>
            <a:r>
              <a:rPr lang="en-US" dirty="0">
                <a:latin typeface="Calibri" panose="020F0502020204030204" pitchFamily="34" charset="0"/>
                <a:ea typeface="Calibri" panose="020F0502020204030204" pitchFamily="34" charset="0"/>
                <a:cs typeface="Calibri" panose="020F0502020204030204" pitchFamily="34" charset="0"/>
              </a:rPr>
              <a:t>The Service Management System (SMS)</a:t>
            </a:r>
            <a:endParaRPr dirty="0">
              <a:latin typeface="Calibri" panose="020F0502020204030204" pitchFamily="34" charset="0"/>
              <a:ea typeface="Calibri" panose="020F0502020204030204" pitchFamily="34" charset="0"/>
              <a:cs typeface="Calibri" panose="020F0502020204030204" pitchFamily="34" charset="0"/>
            </a:endParaRPr>
          </a:p>
        </p:txBody>
      </p:sp>
      <p:sp>
        <p:nvSpPr>
          <p:cNvPr id="163" name="Google Shape;163;p10"/>
          <p:cNvSpPr txBox="1">
            <a:spLocks noGrp="1"/>
          </p:cNvSpPr>
          <p:nvPr>
            <p:ph type="sldNum" idx="12"/>
          </p:nvPr>
        </p:nvSpPr>
        <p:spPr>
          <a:xfrm>
            <a:off x="8737600" y="643052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15</a:t>
            </a:fld>
            <a:endParaRPr/>
          </a:p>
        </p:txBody>
      </p:sp>
      <p:graphicFrame>
        <p:nvGraphicFramePr>
          <p:cNvPr id="2" name="Google Shape;185;p11">
            <a:extLst>
              <a:ext uri="{FF2B5EF4-FFF2-40B4-BE49-F238E27FC236}">
                <a16:creationId xmlns:a16="http://schemas.microsoft.com/office/drawing/2014/main" id="{EAE557E0-DE62-D6A6-63E5-85A63566AB29}"/>
              </a:ext>
            </a:extLst>
          </p:cNvPr>
          <p:cNvGraphicFramePr/>
          <p:nvPr>
            <p:extLst>
              <p:ext uri="{D42A27DB-BD31-4B8C-83A1-F6EECF244321}">
                <p14:modId xmlns:p14="http://schemas.microsoft.com/office/powerpoint/2010/main" val="432953602"/>
              </p:ext>
            </p:extLst>
          </p:nvPr>
        </p:nvGraphicFramePr>
        <p:xfrm>
          <a:off x="831477" y="1793110"/>
          <a:ext cx="10390094" cy="1898685"/>
        </p:xfrm>
        <a:graphic>
          <a:graphicData uri="http://schemas.openxmlformats.org/drawingml/2006/table">
            <a:tbl>
              <a:tblPr firstRow="1" firstCol="1" bandRow="1">
                <a:noFill/>
                <a:tableStyleId>{A79547BD-EC84-411F-AF0A-50AA9FD38CBE}</a:tableStyleId>
              </a:tblPr>
              <a:tblGrid>
                <a:gridCol w="10390094">
                  <a:extLst>
                    <a:ext uri="{9D8B030D-6E8A-4147-A177-3AD203B41FA5}">
                      <a16:colId xmlns:a16="http://schemas.microsoft.com/office/drawing/2014/main" val="20000"/>
                    </a:ext>
                  </a:extLst>
                </a:gridCol>
              </a:tblGrid>
              <a:tr h="237525">
                <a:tc>
                  <a:txBody>
                    <a:bodyPr/>
                    <a:lstStyle/>
                    <a:p>
                      <a:pPr marL="0" marR="0" lvl="0" indent="0" algn="l" rtl="0">
                        <a:spcBef>
                          <a:spcPts val="0"/>
                        </a:spcBef>
                        <a:spcAft>
                          <a:spcPts val="0"/>
                        </a:spcAft>
                        <a:buNone/>
                      </a:pPr>
                      <a:r>
                        <a:rPr lang="en-US" sz="1400" i="0" u="none" strike="noStrike" cap="none" dirty="0"/>
                        <a:t>Definition following FitSM-0:</a:t>
                      </a:r>
                      <a:endParaRPr sz="1400" i="0" u="none" strike="noStrike" cap="none" dirty="0">
                        <a:solidFill>
                          <a:srgbClr val="FFFFFF"/>
                        </a:solidFill>
                        <a:latin typeface="Calibri"/>
                        <a:ea typeface="Calibri"/>
                        <a:cs typeface="Calibri"/>
                        <a:sym typeface="Calibri"/>
                      </a:endParaRPr>
                    </a:p>
                  </a:txBody>
                  <a:tcPr marL="68575" marR="68575" marT="0" marB="0"/>
                </a:tc>
                <a:extLst>
                  <a:ext uri="{0D108BD9-81ED-4DB2-BD59-A6C34878D82A}">
                    <a16:rowId xmlns:a16="http://schemas.microsoft.com/office/drawing/2014/main" val="10000"/>
                  </a:ext>
                </a:extLst>
              </a:tr>
              <a:tr h="950050">
                <a:tc>
                  <a:txBody>
                    <a:bodyPr/>
                    <a:lstStyle/>
                    <a:p>
                      <a:pPr marL="0" marR="0" lvl="0" indent="0" algn="l" rtl="0">
                        <a:lnSpc>
                          <a:spcPct val="100000"/>
                        </a:lnSpc>
                        <a:spcBef>
                          <a:spcPts val="0"/>
                        </a:spcBef>
                        <a:spcAft>
                          <a:spcPts val="0"/>
                        </a:spcAft>
                        <a:buClr>
                          <a:schemeClr val="dk1"/>
                        </a:buClr>
                        <a:buSzPts val="2000"/>
                        <a:buFont typeface="Calibri"/>
                        <a:buNone/>
                      </a:pPr>
                      <a:r>
                        <a:rPr lang="en-US" sz="2000" b="0" i="0" u="none" strike="noStrike" cap="none" dirty="0">
                          <a:solidFill>
                            <a:schemeClr val="dk1"/>
                          </a:solidFill>
                          <a:latin typeface="Calibri"/>
                          <a:ea typeface="Calibri"/>
                          <a:cs typeface="Calibri"/>
                          <a:sym typeface="Calibri"/>
                        </a:rPr>
                        <a:t>Service Management System (SMS):</a:t>
                      </a:r>
                      <a:endParaRPr i="0" dirty="0"/>
                    </a:p>
                    <a:p>
                      <a:pPr marL="457200" marR="0" lvl="1" indent="0" algn="l" rtl="0">
                        <a:spcBef>
                          <a:spcPts val="0"/>
                        </a:spcBef>
                        <a:spcAft>
                          <a:spcPts val="600"/>
                        </a:spcAft>
                        <a:buNone/>
                      </a:pPr>
                      <a:r>
                        <a:rPr lang="en-GB" sz="1800" b="0" i="0" u="none" strike="noStrike" cap="none" dirty="0">
                          <a:solidFill>
                            <a:schemeClr val="dk1"/>
                          </a:solidFill>
                          <a:latin typeface="Calibri"/>
                          <a:ea typeface="Calibri"/>
                          <a:cs typeface="Calibri"/>
                          <a:sym typeface="Calibri"/>
                        </a:rPr>
                        <a:t>Overall management system that controls and supports management of services within an organisation or federation</a:t>
                      </a:r>
                    </a:p>
                    <a:p>
                      <a:pPr marL="457200" marR="0" lvl="1" indent="0" algn="l" rtl="0">
                        <a:spcBef>
                          <a:spcPts val="0"/>
                        </a:spcBef>
                        <a:spcAft>
                          <a:spcPts val="600"/>
                        </a:spcAft>
                        <a:buNone/>
                      </a:pPr>
                      <a:r>
                        <a:rPr lang="en-GB" sz="1600" b="0" i="0" u="none" strike="noStrike" cap="none" dirty="0">
                          <a:solidFill>
                            <a:schemeClr val="dk1"/>
                          </a:solidFill>
                          <a:latin typeface="Calibri"/>
                          <a:ea typeface="Calibri"/>
                          <a:cs typeface="Calibri"/>
                          <a:sym typeface="Calibri"/>
                        </a:rPr>
                        <a:t>Note: The SMS can be regarded as the entirety of interconnected policies, processes, procedures, roles, agreements, plans, related resources and other elements needed and used by a service provider to effectively manage the delivery of services to customers.</a:t>
                      </a:r>
                    </a:p>
                  </a:txBody>
                  <a:tcPr marL="68575" marR="68575" marT="0" marB="0"/>
                </a:tc>
                <a:extLst>
                  <a:ext uri="{0D108BD9-81ED-4DB2-BD59-A6C34878D82A}">
                    <a16:rowId xmlns:a16="http://schemas.microsoft.com/office/drawing/2014/main" val="10001"/>
                  </a:ext>
                </a:extLst>
              </a:tr>
            </a:tbl>
          </a:graphicData>
        </a:graphic>
      </p:graphicFrame>
    </p:spTree>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Shape 1780"/>
        <p:cNvGrpSpPr/>
        <p:nvPr/>
      </p:nvGrpSpPr>
      <p:grpSpPr>
        <a:xfrm>
          <a:off x="0" y="0"/>
          <a:ext cx="0" cy="0"/>
          <a:chOff x="0" y="0"/>
          <a:chExt cx="0" cy="0"/>
        </a:xfrm>
      </p:grpSpPr>
      <p:sp>
        <p:nvSpPr>
          <p:cNvPr id="1781" name="Google Shape;1781;p139"/>
          <p:cNvSpPr txBox="1">
            <a:spLocks noGrp="1"/>
          </p:cNvSpPr>
          <p:nvPr>
            <p:ph type="title"/>
          </p:nvPr>
        </p:nvSpPr>
        <p:spPr>
          <a:xfrm>
            <a:off x="609601" y="274641"/>
            <a:ext cx="9058101" cy="1047859"/>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205595"/>
              </a:buClr>
              <a:buSzPts val="3200"/>
              <a:buFont typeface="Calibri"/>
              <a:buNone/>
            </a:pPr>
            <a:r>
              <a:rPr lang="en-US">
                <a:latin typeface="Calibri" panose="020F0502020204030204" pitchFamily="34" charset="0"/>
                <a:ea typeface="Calibri" panose="020F0502020204030204" pitchFamily="34" charset="0"/>
                <a:cs typeface="Calibri" panose="020F0502020204030204" pitchFamily="34" charset="0"/>
              </a:rPr>
              <a:t>CRM: Key questions</a:t>
            </a:r>
            <a:endParaRPr>
              <a:latin typeface="Calibri" panose="020F0502020204030204" pitchFamily="34" charset="0"/>
              <a:ea typeface="Calibri" panose="020F0502020204030204" pitchFamily="34" charset="0"/>
              <a:cs typeface="Calibri" panose="020F0502020204030204" pitchFamily="34" charset="0"/>
            </a:endParaRPr>
          </a:p>
        </p:txBody>
      </p:sp>
      <p:grpSp>
        <p:nvGrpSpPr>
          <p:cNvPr id="1782" name="Google Shape;1782;p139"/>
          <p:cNvGrpSpPr/>
          <p:nvPr/>
        </p:nvGrpSpPr>
        <p:grpSpPr>
          <a:xfrm>
            <a:off x="2211518" y="1698675"/>
            <a:ext cx="7768963" cy="4621864"/>
            <a:chOff x="1601918" y="2077"/>
            <a:chExt cx="7768963" cy="4621864"/>
          </a:xfrm>
        </p:grpSpPr>
        <p:sp>
          <p:nvSpPr>
            <p:cNvPr id="1783" name="Google Shape;1783;p139"/>
            <p:cNvSpPr/>
            <p:nvPr/>
          </p:nvSpPr>
          <p:spPr>
            <a:xfrm rot="10800000">
              <a:off x="2073969" y="2077"/>
              <a:ext cx="7296912" cy="944100"/>
            </a:xfrm>
            <a:prstGeom prst="homePlate">
              <a:avLst>
                <a:gd name="adj" fmla="val 5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Wingdings" panose="05000000000000000000" pitchFamily="2" charset="2"/>
              </a:endParaRPr>
            </a:p>
          </p:txBody>
        </p:sp>
        <p:sp>
          <p:nvSpPr>
            <p:cNvPr id="1784" name="Google Shape;1784;p139"/>
            <p:cNvSpPr txBox="1"/>
            <p:nvPr/>
          </p:nvSpPr>
          <p:spPr>
            <a:xfrm>
              <a:off x="2309994" y="2077"/>
              <a:ext cx="7060887" cy="944100"/>
            </a:xfrm>
            <a:prstGeom prst="rect">
              <a:avLst/>
            </a:prstGeom>
            <a:noFill/>
            <a:ln>
              <a:noFill/>
            </a:ln>
          </p:spPr>
          <p:txBody>
            <a:bodyPr spcFirstLastPara="1" wrap="square" lIns="416300" tIns="76200" rIns="142225" bIns="76200" anchor="ctr" anchorCtr="0">
              <a:noAutofit/>
            </a:bodyPr>
            <a:lstStyle/>
            <a:p>
              <a:pPr marL="0" marR="0" lvl="0" indent="0" algn="ctr" rtl="0">
                <a:lnSpc>
                  <a:spcPct val="90000"/>
                </a:lnSpc>
                <a:spcBef>
                  <a:spcPts val="0"/>
                </a:spcBef>
                <a:spcAft>
                  <a:spcPts val="0"/>
                </a:spcAft>
                <a:buClr>
                  <a:schemeClr val="lt1"/>
                </a:buClr>
                <a:buSzPts val="2000"/>
                <a:buFont typeface="Calibri"/>
                <a:buNone/>
              </a:pPr>
              <a:r>
                <a:rPr lang="en-US" sz="2000" b="0" i="0" u="none">
                  <a:solidFill>
                    <a:schemeClr val="lt1"/>
                  </a:solidFill>
                  <a:latin typeface="Calibri"/>
                  <a:ea typeface="Calibri"/>
                  <a:cs typeface="Calibri"/>
                  <a:sym typeface="Calibri"/>
                </a:rPr>
                <a:t>Who are the customers and users of the IT services?</a:t>
              </a:r>
              <a:endParaRPr sz="2000">
                <a:solidFill>
                  <a:schemeClr val="lt1"/>
                </a:solidFill>
                <a:latin typeface="Calibri"/>
                <a:ea typeface="Calibri"/>
                <a:cs typeface="Calibri"/>
                <a:sym typeface="Calibri"/>
              </a:endParaRPr>
            </a:p>
          </p:txBody>
        </p:sp>
        <p:sp>
          <p:nvSpPr>
            <p:cNvPr id="1785" name="Google Shape;1785;p139"/>
            <p:cNvSpPr/>
            <p:nvPr/>
          </p:nvSpPr>
          <p:spPr>
            <a:xfrm>
              <a:off x="1601918" y="2077"/>
              <a:ext cx="944100" cy="944100"/>
            </a:xfrm>
            <a:prstGeom prst="ellipse">
              <a:avLst/>
            </a:prstGeom>
            <a:blipFill rotWithShape="1">
              <a:blip r:embed="rId3">
                <a:alphaModFix/>
              </a:blip>
              <a:stretch>
                <a:fillRect/>
              </a:stretch>
            </a:blip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Wingdings" panose="05000000000000000000" pitchFamily="2" charset="2"/>
              </a:endParaRPr>
            </a:p>
          </p:txBody>
        </p:sp>
        <p:sp>
          <p:nvSpPr>
            <p:cNvPr id="1786" name="Google Shape;1786;p139"/>
            <p:cNvSpPr/>
            <p:nvPr/>
          </p:nvSpPr>
          <p:spPr>
            <a:xfrm rot="10800000">
              <a:off x="2073969" y="1227998"/>
              <a:ext cx="7296912" cy="944100"/>
            </a:xfrm>
            <a:prstGeom prst="homePlate">
              <a:avLst>
                <a:gd name="adj" fmla="val 5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Wingdings" panose="05000000000000000000" pitchFamily="2" charset="2"/>
              </a:endParaRPr>
            </a:p>
          </p:txBody>
        </p:sp>
        <p:sp>
          <p:nvSpPr>
            <p:cNvPr id="1787" name="Google Shape;1787;p139"/>
            <p:cNvSpPr txBox="1"/>
            <p:nvPr/>
          </p:nvSpPr>
          <p:spPr>
            <a:xfrm>
              <a:off x="2309994" y="1227998"/>
              <a:ext cx="7060887" cy="944100"/>
            </a:xfrm>
            <a:prstGeom prst="rect">
              <a:avLst/>
            </a:prstGeom>
            <a:noFill/>
            <a:ln>
              <a:noFill/>
            </a:ln>
          </p:spPr>
          <p:txBody>
            <a:bodyPr spcFirstLastPara="1" wrap="square" lIns="416300" tIns="76200" rIns="142225" bIns="76200" anchor="ctr" anchorCtr="0">
              <a:noAutofit/>
            </a:bodyPr>
            <a:lstStyle/>
            <a:p>
              <a:pPr marL="0" marR="0" lvl="0" indent="0" algn="ctr" rtl="0">
                <a:lnSpc>
                  <a:spcPct val="90000"/>
                </a:lnSpc>
                <a:spcBef>
                  <a:spcPts val="0"/>
                </a:spcBef>
                <a:spcAft>
                  <a:spcPts val="0"/>
                </a:spcAft>
                <a:buClr>
                  <a:schemeClr val="lt1"/>
                </a:buClr>
                <a:buSzPts val="2000"/>
                <a:buFont typeface="Calibri"/>
                <a:buNone/>
              </a:pPr>
              <a:r>
                <a:rPr lang="en-US" sz="2000" b="0" i="0" u="none">
                  <a:solidFill>
                    <a:schemeClr val="lt1"/>
                  </a:solidFill>
                  <a:latin typeface="Calibri"/>
                  <a:ea typeface="Calibri"/>
                  <a:cs typeface="Calibri"/>
                  <a:sym typeface="Calibri"/>
                </a:rPr>
                <a:t>How are the relationships with customers managed, and what are the best ways to get or stay in touch with your customers?</a:t>
              </a:r>
              <a:endParaRPr sz="2000">
                <a:solidFill>
                  <a:schemeClr val="lt1"/>
                </a:solidFill>
                <a:latin typeface="Calibri"/>
                <a:ea typeface="Calibri"/>
                <a:cs typeface="Calibri"/>
                <a:sym typeface="Calibri"/>
              </a:endParaRPr>
            </a:p>
          </p:txBody>
        </p:sp>
        <p:sp>
          <p:nvSpPr>
            <p:cNvPr id="1788" name="Google Shape;1788;p139"/>
            <p:cNvSpPr/>
            <p:nvPr/>
          </p:nvSpPr>
          <p:spPr>
            <a:xfrm>
              <a:off x="1601918" y="1227998"/>
              <a:ext cx="944100" cy="944100"/>
            </a:xfrm>
            <a:prstGeom prst="ellipse">
              <a:avLst/>
            </a:prstGeom>
            <a:blipFill rotWithShape="1">
              <a:blip r:embed="rId3">
                <a:alphaModFix/>
              </a:blip>
              <a:stretch>
                <a:fillRect/>
              </a:stretch>
            </a:blip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Wingdings" panose="05000000000000000000" pitchFamily="2" charset="2"/>
              </a:endParaRPr>
            </a:p>
          </p:txBody>
        </p:sp>
        <p:sp>
          <p:nvSpPr>
            <p:cNvPr id="1789" name="Google Shape;1789;p139"/>
            <p:cNvSpPr/>
            <p:nvPr/>
          </p:nvSpPr>
          <p:spPr>
            <a:xfrm rot="10800000">
              <a:off x="2073969" y="2453919"/>
              <a:ext cx="7296912" cy="944100"/>
            </a:xfrm>
            <a:prstGeom prst="homePlate">
              <a:avLst>
                <a:gd name="adj" fmla="val 5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Wingdings" panose="05000000000000000000" pitchFamily="2" charset="2"/>
              </a:endParaRPr>
            </a:p>
          </p:txBody>
        </p:sp>
        <p:sp>
          <p:nvSpPr>
            <p:cNvPr id="1790" name="Google Shape;1790;p139"/>
            <p:cNvSpPr txBox="1"/>
            <p:nvPr/>
          </p:nvSpPr>
          <p:spPr>
            <a:xfrm>
              <a:off x="2309994" y="2453919"/>
              <a:ext cx="7060887" cy="944100"/>
            </a:xfrm>
            <a:prstGeom prst="rect">
              <a:avLst/>
            </a:prstGeom>
            <a:noFill/>
            <a:ln>
              <a:noFill/>
            </a:ln>
          </p:spPr>
          <p:txBody>
            <a:bodyPr spcFirstLastPara="1" wrap="square" lIns="416300" tIns="76200" rIns="142225" bIns="76200" anchor="ctr" anchorCtr="0">
              <a:noAutofit/>
            </a:bodyPr>
            <a:lstStyle/>
            <a:p>
              <a:pPr marL="0" marR="0" lvl="0" indent="0" algn="ctr" rtl="0">
                <a:lnSpc>
                  <a:spcPct val="90000"/>
                </a:lnSpc>
                <a:spcBef>
                  <a:spcPts val="0"/>
                </a:spcBef>
                <a:spcAft>
                  <a:spcPts val="0"/>
                </a:spcAft>
                <a:buClr>
                  <a:schemeClr val="lt1"/>
                </a:buClr>
                <a:buSzPts val="2000"/>
                <a:buFont typeface="Calibri"/>
                <a:buNone/>
              </a:pPr>
              <a:r>
                <a:rPr lang="en-US" sz="2000" b="0" i="0" u="none">
                  <a:solidFill>
                    <a:schemeClr val="lt1"/>
                  </a:solidFill>
                  <a:latin typeface="Calibri"/>
                  <a:ea typeface="Calibri"/>
                  <a:cs typeface="Calibri"/>
                  <a:sym typeface="Calibri"/>
                </a:rPr>
                <a:t>Are the services matching customer needs and leading to customer satisfaction? </a:t>
              </a:r>
              <a:endParaRPr sz="2000">
                <a:solidFill>
                  <a:schemeClr val="lt1"/>
                </a:solidFill>
                <a:latin typeface="Calibri"/>
                <a:ea typeface="Calibri"/>
                <a:cs typeface="Calibri"/>
                <a:sym typeface="Calibri"/>
              </a:endParaRPr>
            </a:p>
          </p:txBody>
        </p:sp>
        <p:sp>
          <p:nvSpPr>
            <p:cNvPr id="1791" name="Google Shape;1791;p139"/>
            <p:cNvSpPr/>
            <p:nvPr/>
          </p:nvSpPr>
          <p:spPr>
            <a:xfrm>
              <a:off x="1601918" y="2453919"/>
              <a:ext cx="944100" cy="944100"/>
            </a:xfrm>
            <a:prstGeom prst="ellipse">
              <a:avLst/>
            </a:prstGeom>
            <a:blipFill rotWithShape="1">
              <a:blip r:embed="rId3">
                <a:alphaModFix/>
              </a:blip>
              <a:stretch>
                <a:fillRect/>
              </a:stretch>
            </a:blip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Wingdings" panose="05000000000000000000" pitchFamily="2" charset="2"/>
              </a:endParaRPr>
            </a:p>
          </p:txBody>
        </p:sp>
        <p:sp>
          <p:nvSpPr>
            <p:cNvPr id="1792" name="Google Shape;1792;p139"/>
            <p:cNvSpPr/>
            <p:nvPr/>
          </p:nvSpPr>
          <p:spPr>
            <a:xfrm rot="10800000">
              <a:off x="2073969" y="3679841"/>
              <a:ext cx="7296912" cy="944100"/>
            </a:xfrm>
            <a:prstGeom prst="homePlate">
              <a:avLst>
                <a:gd name="adj" fmla="val 5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Wingdings" panose="05000000000000000000" pitchFamily="2" charset="2"/>
              </a:endParaRPr>
            </a:p>
          </p:txBody>
        </p:sp>
        <p:sp>
          <p:nvSpPr>
            <p:cNvPr id="1793" name="Google Shape;1793;p139"/>
            <p:cNvSpPr txBox="1"/>
            <p:nvPr/>
          </p:nvSpPr>
          <p:spPr>
            <a:xfrm>
              <a:off x="2309994" y="3679841"/>
              <a:ext cx="7060887" cy="944100"/>
            </a:xfrm>
            <a:prstGeom prst="rect">
              <a:avLst/>
            </a:prstGeom>
            <a:noFill/>
            <a:ln>
              <a:noFill/>
            </a:ln>
          </p:spPr>
          <p:txBody>
            <a:bodyPr spcFirstLastPara="1" wrap="square" lIns="416300" tIns="76200" rIns="142225" bIns="76200" anchor="ctr" anchorCtr="0">
              <a:noAutofit/>
            </a:bodyPr>
            <a:lstStyle/>
            <a:p>
              <a:pPr marL="0" marR="0" lvl="0" indent="0" algn="ctr" rtl="0">
                <a:lnSpc>
                  <a:spcPct val="90000"/>
                </a:lnSpc>
                <a:spcBef>
                  <a:spcPts val="0"/>
                </a:spcBef>
                <a:spcAft>
                  <a:spcPts val="0"/>
                </a:spcAft>
                <a:buClr>
                  <a:schemeClr val="lt1"/>
                </a:buClr>
                <a:buSzPts val="2000"/>
                <a:buFont typeface="Calibri"/>
                <a:buNone/>
              </a:pPr>
              <a:r>
                <a:rPr lang="en-US" sz="2000" b="0" i="0" u="none">
                  <a:solidFill>
                    <a:schemeClr val="lt1"/>
                  </a:solidFill>
                  <a:latin typeface="Calibri"/>
                  <a:ea typeface="Calibri"/>
                  <a:cs typeface="Calibri"/>
                  <a:sym typeface="Calibri"/>
                </a:rPr>
                <a:t>How are customer complaints handled?</a:t>
              </a:r>
              <a:endParaRPr sz="2000">
                <a:solidFill>
                  <a:schemeClr val="lt1"/>
                </a:solidFill>
                <a:latin typeface="Calibri"/>
                <a:ea typeface="Calibri"/>
                <a:cs typeface="Calibri"/>
                <a:sym typeface="Calibri"/>
              </a:endParaRPr>
            </a:p>
          </p:txBody>
        </p:sp>
        <p:sp>
          <p:nvSpPr>
            <p:cNvPr id="1794" name="Google Shape;1794;p139"/>
            <p:cNvSpPr/>
            <p:nvPr/>
          </p:nvSpPr>
          <p:spPr>
            <a:xfrm>
              <a:off x="1601918" y="3679841"/>
              <a:ext cx="944100" cy="944100"/>
            </a:xfrm>
            <a:prstGeom prst="ellipse">
              <a:avLst/>
            </a:prstGeom>
            <a:blipFill rotWithShape="1">
              <a:blip r:embed="rId3">
                <a:alphaModFix/>
              </a:blip>
              <a:stretch>
                <a:fillRect/>
              </a:stretch>
            </a:blip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Wingdings" panose="05000000000000000000" pitchFamily="2" charset="2"/>
              </a:endParaRPr>
            </a:p>
          </p:txBody>
        </p:sp>
      </p:grpSp>
      <p:sp>
        <p:nvSpPr>
          <p:cNvPr id="1795" name="Google Shape;1795;p139"/>
          <p:cNvSpPr txBox="1">
            <a:spLocks noGrp="1"/>
          </p:cNvSpPr>
          <p:nvPr>
            <p:ph type="sldNum" idx="12"/>
          </p:nvPr>
        </p:nvSpPr>
        <p:spPr>
          <a:xfrm>
            <a:off x="8737600" y="643052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150</a:t>
            </a:fld>
            <a:endParaRPr/>
          </a:p>
        </p:txBody>
      </p:sp>
    </p:spTree>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Shape 1800"/>
        <p:cNvGrpSpPr/>
        <p:nvPr/>
      </p:nvGrpSpPr>
      <p:grpSpPr>
        <a:xfrm>
          <a:off x="0" y="0"/>
          <a:ext cx="0" cy="0"/>
          <a:chOff x="0" y="0"/>
          <a:chExt cx="0" cy="0"/>
        </a:xfrm>
      </p:grpSpPr>
      <p:sp>
        <p:nvSpPr>
          <p:cNvPr id="1801" name="Google Shape;1801;p140"/>
          <p:cNvSpPr txBox="1">
            <a:spLocks noGrp="1"/>
          </p:cNvSpPr>
          <p:nvPr>
            <p:ph type="title"/>
          </p:nvPr>
        </p:nvSpPr>
        <p:spPr>
          <a:xfrm>
            <a:off x="609601" y="274641"/>
            <a:ext cx="9058101" cy="1047859"/>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205595"/>
              </a:buClr>
              <a:buSzPts val="3200"/>
              <a:buFont typeface="Calibri"/>
              <a:buNone/>
            </a:pPr>
            <a:r>
              <a:rPr lang="en-US">
                <a:latin typeface="Calibri" panose="020F0502020204030204" pitchFamily="34" charset="0"/>
                <a:ea typeface="Calibri" panose="020F0502020204030204" pitchFamily="34" charset="0"/>
                <a:cs typeface="Calibri" panose="020F0502020204030204" pitchFamily="34" charset="0"/>
              </a:rPr>
              <a:t>CRM: Important terms</a:t>
            </a:r>
            <a:r>
              <a:rPr lang="en-US" sz="3200">
                <a:solidFill>
                  <a:srgbClr val="7F7F7F"/>
                </a:solidFill>
                <a:latin typeface="Calibri" panose="020F0502020204030204" pitchFamily="34" charset="0"/>
                <a:ea typeface="Calibri" panose="020F0502020204030204" pitchFamily="34" charset="0"/>
                <a:cs typeface="Calibri" panose="020F0502020204030204" pitchFamily="34" charset="0"/>
              </a:rPr>
              <a:t> </a:t>
            </a:r>
            <a:r>
              <a:rPr lang="en-US" sz="2000">
                <a:solidFill>
                  <a:srgbClr val="7F7F7F"/>
                </a:solidFill>
                <a:latin typeface="Calibri" panose="020F0502020204030204" pitchFamily="34" charset="0"/>
                <a:ea typeface="Calibri" panose="020F0502020204030204" pitchFamily="34" charset="0"/>
                <a:cs typeface="Calibri" panose="020F0502020204030204" pitchFamily="34" charset="0"/>
              </a:rPr>
              <a:t>according to </a:t>
            </a:r>
            <a:r>
              <a:rPr lang="en-US" sz="2000" b="1">
                <a:solidFill>
                  <a:srgbClr val="7F7F7F"/>
                </a:solidFill>
                <a:latin typeface="Calibri" panose="020F0502020204030204" pitchFamily="34" charset="0"/>
                <a:ea typeface="Calibri" panose="020F0502020204030204" pitchFamily="34" charset="0"/>
                <a:cs typeface="Calibri" panose="020F0502020204030204" pitchFamily="34" charset="0"/>
              </a:rPr>
              <a:t>FitSM-0</a:t>
            </a:r>
            <a:endParaRPr>
              <a:latin typeface="Calibri" panose="020F0502020204030204" pitchFamily="34" charset="0"/>
              <a:ea typeface="Calibri" panose="020F0502020204030204" pitchFamily="34" charset="0"/>
              <a:cs typeface="Calibri" panose="020F0502020204030204" pitchFamily="34" charset="0"/>
            </a:endParaRPr>
          </a:p>
        </p:txBody>
      </p:sp>
      <p:sp>
        <p:nvSpPr>
          <p:cNvPr id="1802" name="Google Shape;1802;p140"/>
          <p:cNvSpPr txBox="1">
            <a:spLocks noGrp="1"/>
          </p:cNvSpPr>
          <p:nvPr>
            <p:ph type="sldNum" idx="12"/>
          </p:nvPr>
        </p:nvSpPr>
        <p:spPr>
          <a:xfrm>
            <a:off x="8737600" y="643052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151</a:t>
            </a:fld>
            <a:endParaRPr/>
          </a:p>
        </p:txBody>
      </p:sp>
      <p:graphicFrame>
        <p:nvGraphicFramePr>
          <p:cNvPr id="1803" name="Google Shape;1803;p140"/>
          <p:cNvGraphicFramePr/>
          <p:nvPr>
            <p:extLst>
              <p:ext uri="{D42A27DB-BD31-4B8C-83A1-F6EECF244321}">
                <p14:modId xmlns:p14="http://schemas.microsoft.com/office/powerpoint/2010/main" val="3892466270"/>
              </p:ext>
            </p:extLst>
          </p:nvPr>
        </p:nvGraphicFramePr>
        <p:xfrm>
          <a:off x="609601" y="1696598"/>
          <a:ext cx="10972798" cy="1417320"/>
        </p:xfrm>
        <a:graphic>
          <a:graphicData uri="http://schemas.openxmlformats.org/drawingml/2006/table">
            <a:tbl>
              <a:tblPr firstRow="1" firstCol="1" bandRow="1">
                <a:noFill/>
                <a:tableStyleId>{A79547BD-EC84-411F-AF0A-50AA9FD38CBE}</a:tableStyleId>
              </a:tblPr>
              <a:tblGrid>
                <a:gridCol w="10972798">
                  <a:extLst>
                    <a:ext uri="{9D8B030D-6E8A-4147-A177-3AD203B41FA5}">
                      <a16:colId xmlns:a16="http://schemas.microsoft.com/office/drawing/2014/main" val="20000"/>
                    </a:ext>
                  </a:extLst>
                </a:gridCol>
              </a:tblGrid>
              <a:tr h="195575">
                <a:tc>
                  <a:txBody>
                    <a:bodyPr/>
                    <a:lstStyle/>
                    <a:p>
                      <a:pPr marL="0" marR="0" lvl="0" indent="0" algn="l" rtl="0">
                        <a:spcBef>
                          <a:spcPts val="0"/>
                        </a:spcBef>
                        <a:spcAft>
                          <a:spcPts val="0"/>
                        </a:spcAft>
                        <a:buNone/>
                      </a:pPr>
                      <a:r>
                        <a:rPr lang="en-US" sz="1400"/>
                        <a:t>Definition following FitSM-0:</a:t>
                      </a:r>
                      <a:endParaRPr sz="1400">
                        <a:solidFill>
                          <a:srgbClr val="FFFFFF"/>
                        </a:solidFill>
                        <a:latin typeface="Calibri"/>
                        <a:ea typeface="Calibri"/>
                        <a:cs typeface="Calibri"/>
                        <a:sym typeface="Calibri"/>
                      </a:endParaRPr>
                    </a:p>
                  </a:txBody>
                  <a:tcPr marL="68575" marR="68575" marT="0" marB="0"/>
                </a:tc>
                <a:extLst>
                  <a:ext uri="{0D108BD9-81ED-4DB2-BD59-A6C34878D82A}">
                    <a16:rowId xmlns:a16="http://schemas.microsoft.com/office/drawing/2014/main" val="10000"/>
                  </a:ext>
                </a:extLst>
              </a:tr>
              <a:tr h="932925">
                <a:tc>
                  <a:txBody>
                    <a:bodyPr/>
                    <a:lstStyle/>
                    <a:p>
                      <a:pPr marL="0" marR="0" lvl="0" indent="0" algn="l" rtl="0">
                        <a:lnSpc>
                          <a:spcPct val="100000"/>
                        </a:lnSpc>
                        <a:spcBef>
                          <a:spcPts val="0"/>
                        </a:spcBef>
                        <a:spcAft>
                          <a:spcPts val="0"/>
                        </a:spcAft>
                        <a:buClr>
                          <a:schemeClr val="dk1"/>
                        </a:buClr>
                        <a:buSzPts val="2000"/>
                        <a:buFont typeface="Calibri"/>
                        <a:buNone/>
                      </a:pPr>
                      <a:r>
                        <a:rPr lang="en-US" sz="2000" b="0" dirty="0">
                          <a:solidFill>
                            <a:schemeClr val="dk1"/>
                          </a:solidFill>
                          <a:latin typeface="Calibri"/>
                          <a:ea typeface="Calibri"/>
                          <a:cs typeface="Calibri"/>
                          <a:sym typeface="Calibri"/>
                        </a:rPr>
                        <a:t>Customer:</a:t>
                      </a:r>
                      <a:endParaRPr dirty="0"/>
                    </a:p>
                    <a:p>
                      <a:pPr marL="457200" marR="0" lvl="1" indent="0" algn="l" rtl="0">
                        <a:lnSpc>
                          <a:spcPct val="100000"/>
                        </a:lnSpc>
                        <a:spcBef>
                          <a:spcPts val="0"/>
                        </a:spcBef>
                        <a:spcAft>
                          <a:spcPts val="600"/>
                        </a:spcAft>
                        <a:buClr>
                          <a:schemeClr val="dk1"/>
                        </a:buClr>
                        <a:buSzPts val="1800"/>
                        <a:buFont typeface="Calibri"/>
                        <a:buNone/>
                      </a:pPr>
                      <a:r>
                        <a:rPr lang="en-US" sz="1800" b="0" i="0" u="none" strike="noStrike" cap="none" dirty="0" err="1">
                          <a:solidFill>
                            <a:schemeClr val="dk1"/>
                          </a:solidFill>
                          <a:latin typeface="Calibri"/>
                          <a:ea typeface="Calibri"/>
                          <a:cs typeface="Calibri"/>
                          <a:sym typeface="Calibri"/>
                        </a:rPr>
                        <a:t>Organisation</a:t>
                      </a:r>
                      <a:r>
                        <a:rPr lang="en-US" sz="1800" b="0" i="0" u="none" strike="noStrike" cap="none" dirty="0">
                          <a:solidFill>
                            <a:schemeClr val="dk1"/>
                          </a:solidFill>
                          <a:latin typeface="Calibri"/>
                          <a:ea typeface="Calibri"/>
                          <a:cs typeface="Calibri"/>
                          <a:sym typeface="Calibri"/>
                        </a:rPr>
                        <a:t> or part of an </a:t>
                      </a:r>
                      <a:r>
                        <a:rPr lang="en-US" sz="1800" b="0" i="0" u="none" strike="noStrike" cap="none" dirty="0" err="1">
                          <a:solidFill>
                            <a:schemeClr val="dk1"/>
                          </a:solidFill>
                          <a:latin typeface="Calibri"/>
                          <a:ea typeface="Calibri"/>
                          <a:cs typeface="Calibri"/>
                          <a:sym typeface="Calibri"/>
                        </a:rPr>
                        <a:t>organisation</a:t>
                      </a:r>
                      <a:r>
                        <a:rPr lang="en-US" sz="1800" b="0" i="0" u="none" strike="noStrike" cap="none" dirty="0">
                          <a:solidFill>
                            <a:schemeClr val="dk1"/>
                          </a:solidFill>
                          <a:latin typeface="Calibri"/>
                          <a:ea typeface="Calibri"/>
                          <a:cs typeface="Calibri"/>
                          <a:sym typeface="Calibri"/>
                        </a:rPr>
                        <a:t> that commissions a service provider in order to receive one or more services</a:t>
                      </a:r>
                      <a:endParaRPr sz="1800" b="0" i="0" u="none" strike="noStrike" cap="none" dirty="0">
                        <a:solidFill>
                          <a:schemeClr val="dk1"/>
                        </a:solidFill>
                        <a:latin typeface="Calibri"/>
                        <a:ea typeface="Calibri"/>
                        <a:cs typeface="Calibri"/>
                        <a:sym typeface="Calibri"/>
                      </a:endParaRPr>
                    </a:p>
                    <a:p>
                      <a:pPr marL="457200" marR="0" lvl="1" indent="0" algn="l" rtl="0">
                        <a:lnSpc>
                          <a:spcPct val="100000"/>
                        </a:lnSpc>
                        <a:spcBef>
                          <a:spcPts val="0"/>
                        </a:spcBef>
                        <a:spcAft>
                          <a:spcPts val="600"/>
                        </a:spcAft>
                        <a:buClr>
                          <a:schemeClr val="dk1"/>
                        </a:buClr>
                        <a:buSzPts val="1800"/>
                        <a:buFont typeface="Calibri"/>
                        <a:buNone/>
                      </a:pPr>
                      <a:r>
                        <a:rPr lang="en-US" sz="1800" b="0" i="0" u="none" strike="noStrike" cap="none" dirty="0">
                          <a:solidFill>
                            <a:schemeClr val="dk1"/>
                          </a:solidFill>
                          <a:latin typeface="Calibri"/>
                          <a:ea typeface="Calibri"/>
                          <a:cs typeface="Calibri"/>
                          <a:sym typeface="Calibri"/>
                        </a:rPr>
                        <a:t>Note: A customer usually represents a number of users.</a:t>
                      </a:r>
                      <a:endParaRPr sz="1800" b="0" u="none" strike="noStrike" cap="none" dirty="0">
                        <a:solidFill>
                          <a:schemeClr val="dk1"/>
                        </a:solidFill>
                        <a:latin typeface="Calibri"/>
                        <a:ea typeface="Calibri"/>
                        <a:cs typeface="Calibri"/>
                        <a:sym typeface="Calibri"/>
                      </a:endParaRPr>
                    </a:p>
                  </a:txBody>
                  <a:tcPr marL="68575" marR="68575" marT="0" marB="0"/>
                </a:tc>
                <a:extLst>
                  <a:ext uri="{0D108BD9-81ED-4DB2-BD59-A6C34878D82A}">
                    <a16:rowId xmlns:a16="http://schemas.microsoft.com/office/drawing/2014/main" val="10001"/>
                  </a:ext>
                </a:extLst>
              </a:tr>
            </a:tbl>
          </a:graphicData>
        </a:graphic>
      </p:graphicFrame>
      <p:graphicFrame>
        <p:nvGraphicFramePr>
          <p:cNvPr id="1804" name="Google Shape;1804;p140"/>
          <p:cNvGraphicFramePr/>
          <p:nvPr>
            <p:extLst>
              <p:ext uri="{D42A27DB-BD31-4B8C-83A1-F6EECF244321}">
                <p14:modId xmlns:p14="http://schemas.microsoft.com/office/powerpoint/2010/main" val="1595914532"/>
              </p:ext>
            </p:extLst>
          </p:nvPr>
        </p:nvGraphicFramePr>
        <p:xfrm>
          <a:off x="609601" y="3795090"/>
          <a:ext cx="10972798" cy="1003460"/>
        </p:xfrm>
        <a:graphic>
          <a:graphicData uri="http://schemas.openxmlformats.org/drawingml/2006/table">
            <a:tbl>
              <a:tblPr firstRow="1" firstCol="1" bandRow="1">
                <a:noFill/>
                <a:tableStyleId>{A79547BD-EC84-411F-AF0A-50AA9FD38CBE}</a:tableStyleId>
              </a:tblPr>
              <a:tblGrid>
                <a:gridCol w="10972798">
                  <a:extLst>
                    <a:ext uri="{9D8B030D-6E8A-4147-A177-3AD203B41FA5}">
                      <a16:colId xmlns:a16="http://schemas.microsoft.com/office/drawing/2014/main" val="20000"/>
                    </a:ext>
                  </a:extLst>
                </a:gridCol>
              </a:tblGrid>
              <a:tr h="180700">
                <a:tc>
                  <a:txBody>
                    <a:bodyPr/>
                    <a:lstStyle/>
                    <a:p>
                      <a:pPr marL="0" marR="0" lvl="0" indent="0" algn="l" rtl="0">
                        <a:spcBef>
                          <a:spcPts val="0"/>
                        </a:spcBef>
                        <a:spcAft>
                          <a:spcPts val="0"/>
                        </a:spcAft>
                        <a:buNone/>
                      </a:pPr>
                      <a:r>
                        <a:rPr lang="en-US" sz="1400"/>
                        <a:t>Definition following FitSM-0:</a:t>
                      </a:r>
                      <a:endParaRPr sz="1400">
                        <a:solidFill>
                          <a:srgbClr val="FFFFFF"/>
                        </a:solidFill>
                        <a:latin typeface="Calibri"/>
                        <a:ea typeface="Calibri"/>
                        <a:cs typeface="Calibri"/>
                        <a:sym typeface="Calibri"/>
                      </a:endParaRPr>
                    </a:p>
                  </a:txBody>
                  <a:tcPr marL="68575" marR="68575" marT="0" marB="0"/>
                </a:tc>
                <a:extLst>
                  <a:ext uri="{0D108BD9-81ED-4DB2-BD59-A6C34878D82A}">
                    <a16:rowId xmlns:a16="http://schemas.microsoft.com/office/drawing/2014/main" val="10000"/>
                  </a:ext>
                </a:extLst>
              </a:tr>
              <a:tr h="790100">
                <a:tc>
                  <a:txBody>
                    <a:bodyPr/>
                    <a:lstStyle/>
                    <a:p>
                      <a:pPr marL="0" marR="0" lvl="0" indent="0" algn="l" rtl="0">
                        <a:lnSpc>
                          <a:spcPct val="100000"/>
                        </a:lnSpc>
                        <a:spcBef>
                          <a:spcPts val="0"/>
                        </a:spcBef>
                        <a:spcAft>
                          <a:spcPts val="0"/>
                        </a:spcAft>
                        <a:buClr>
                          <a:schemeClr val="dk1"/>
                        </a:buClr>
                        <a:buSzPts val="2000"/>
                        <a:buFont typeface="Calibri"/>
                        <a:buNone/>
                      </a:pPr>
                      <a:r>
                        <a:rPr lang="en-US" sz="2000" b="0" i="0" dirty="0">
                          <a:solidFill>
                            <a:schemeClr val="dk1"/>
                          </a:solidFill>
                          <a:latin typeface="Calibri"/>
                          <a:ea typeface="Calibri"/>
                          <a:cs typeface="Calibri"/>
                          <a:sym typeface="Calibri"/>
                        </a:rPr>
                        <a:t>User:</a:t>
                      </a:r>
                      <a:endParaRPr i="0" dirty="0"/>
                    </a:p>
                    <a:p>
                      <a:pPr marL="457200" marR="0" lvl="1" indent="0" algn="l" rtl="0">
                        <a:lnSpc>
                          <a:spcPct val="100000"/>
                        </a:lnSpc>
                        <a:spcBef>
                          <a:spcPts val="0"/>
                        </a:spcBef>
                        <a:spcAft>
                          <a:spcPts val="0"/>
                        </a:spcAft>
                        <a:buClr>
                          <a:schemeClr val="dk1"/>
                        </a:buClr>
                        <a:buSzPts val="1800"/>
                        <a:buFont typeface="Calibri"/>
                        <a:buNone/>
                      </a:pPr>
                      <a:r>
                        <a:rPr lang="en-US" sz="1800" b="0" i="0" u="none" strike="noStrike" cap="none" dirty="0">
                          <a:solidFill>
                            <a:schemeClr val="dk1"/>
                          </a:solidFill>
                          <a:latin typeface="Calibri"/>
                          <a:ea typeface="Calibri"/>
                          <a:cs typeface="Calibri"/>
                          <a:sym typeface="Calibri"/>
                        </a:rPr>
                        <a:t>Individual that primarily benefits from and uses a service</a:t>
                      </a:r>
                      <a:endParaRPr sz="1800" b="0" i="0" u="none" strike="noStrike" cap="none" dirty="0">
                        <a:solidFill>
                          <a:schemeClr val="dk1"/>
                        </a:solidFill>
                        <a:latin typeface="Calibri"/>
                        <a:ea typeface="Calibri"/>
                        <a:cs typeface="Calibri"/>
                        <a:sym typeface="Calibri"/>
                      </a:endParaRPr>
                    </a:p>
                  </a:txBody>
                  <a:tcPr marL="68575" marR="68575" marT="0" marB="0"/>
                </a:tc>
                <a:extLst>
                  <a:ext uri="{0D108BD9-81ED-4DB2-BD59-A6C34878D82A}">
                    <a16:rowId xmlns:a16="http://schemas.microsoft.com/office/drawing/2014/main" val="10001"/>
                  </a:ext>
                </a:extLst>
              </a:tr>
            </a:tbl>
          </a:graphicData>
        </a:graphic>
      </p:graphicFrame>
    </p:spTree>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Shape 1808"/>
        <p:cNvGrpSpPr/>
        <p:nvPr/>
      </p:nvGrpSpPr>
      <p:grpSpPr>
        <a:xfrm>
          <a:off x="0" y="0"/>
          <a:ext cx="0" cy="0"/>
          <a:chOff x="0" y="0"/>
          <a:chExt cx="0" cy="0"/>
        </a:xfrm>
      </p:grpSpPr>
      <p:sp>
        <p:nvSpPr>
          <p:cNvPr id="1809" name="Google Shape;1809;p141"/>
          <p:cNvSpPr txBox="1">
            <a:spLocks noGrp="1"/>
          </p:cNvSpPr>
          <p:nvPr>
            <p:ph type="title"/>
          </p:nvPr>
        </p:nvSpPr>
        <p:spPr>
          <a:xfrm>
            <a:off x="609601" y="274641"/>
            <a:ext cx="9058101" cy="1047859"/>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205595"/>
              </a:buClr>
              <a:buSzPts val="3200"/>
              <a:buFont typeface="Calibri"/>
              <a:buNone/>
            </a:pPr>
            <a:r>
              <a:rPr lang="en-US" dirty="0">
                <a:latin typeface="Calibri" panose="020F0502020204030204" pitchFamily="34" charset="0"/>
                <a:ea typeface="Calibri" panose="020F0502020204030204" pitchFamily="34" charset="0"/>
                <a:cs typeface="Calibri" panose="020F0502020204030204" pitchFamily="34" charset="0"/>
              </a:rPr>
              <a:t>CRM: Requirements</a:t>
            </a:r>
            <a:r>
              <a:rPr lang="en-US" sz="3200" dirty="0">
                <a:solidFill>
                  <a:srgbClr val="7F7F7F"/>
                </a:solidFill>
                <a:latin typeface="Calibri" panose="020F0502020204030204" pitchFamily="34" charset="0"/>
                <a:ea typeface="Calibri" panose="020F0502020204030204" pitchFamily="34" charset="0"/>
                <a:cs typeface="Calibri" panose="020F0502020204030204" pitchFamily="34" charset="0"/>
              </a:rPr>
              <a:t> </a:t>
            </a:r>
            <a:r>
              <a:rPr lang="en-US" sz="2000" dirty="0">
                <a:solidFill>
                  <a:srgbClr val="7F7F7F"/>
                </a:solidFill>
                <a:latin typeface="Calibri" panose="020F0502020204030204" pitchFamily="34" charset="0"/>
                <a:ea typeface="Calibri" panose="020F0502020204030204" pitchFamily="34" charset="0"/>
                <a:cs typeface="Calibri" panose="020F0502020204030204" pitchFamily="34" charset="0"/>
              </a:rPr>
              <a:t>according to </a:t>
            </a:r>
            <a:r>
              <a:rPr lang="en-US" sz="2000" b="1" dirty="0">
                <a:solidFill>
                  <a:srgbClr val="7F7F7F"/>
                </a:solidFill>
                <a:latin typeface="Calibri" panose="020F0502020204030204" pitchFamily="34" charset="0"/>
                <a:ea typeface="Calibri" panose="020F0502020204030204" pitchFamily="34" charset="0"/>
                <a:cs typeface="Calibri" panose="020F0502020204030204" pitchFamily="34" charset="0"/>
              </a:rPr>
              <a:t>FitSM-1</a:t>
            </a:r>
            <a:endParaRPr dirty="0">
              <a:latin typeface="Calibri" panose="020F0502020204030204" pitchFamily="34" charset="0"/>
              <a:ea typeface="Calibri" panose="020F0502020204030204" pitchFamily="34" charset="0"/>
              <a:cs typeface="Calibri" panose="020F0502020204030204" pitchFamily="34" charset="0"/>
            </a:endParaRPr>
          </a:p>
        </p:txBody>
      </p:sp>
      <p:graphicFrame>
        <p:nvGraphicFramePr>
          <p:cNvPr id="1810" name="Google Shape;1810;p141"/>
          <p:cNvGraphicFramePr/>
          <p:nvPr/>
        </p:nvGraphicFramePr>
        <p:xfrm>
          <a:off x="1981200" y="1697038"/>
          <a:ext cx="8229600" cy="2743391"/>
        </p:xfrm>
        <a:graphic>
          <a:graphicData uri="http://schemas.openxmlformats.org/drawingml/2006/table">
            <a:tbl>
              <a:tblPr>
                <a:noFill/>
                <a:tableStyleId>{B7C923D3-F65D-4894-B679-2D3CD31ECE08}</a:tableStyleId>
              </a:tblPr>
              <a:tblGrid>
                <a:gridCol w="8229600">
                  <a:extLst>
                    <a:ext uri="{9D8B030D-6E8A-4147-A177-3AD203B41FA5}">
                      <a16:colId xmlns:a16="http://schemas.microsoft.com/office/drawing/2014/main" val="20000"/>
                    </a:ext>
                  </a:extLst>
                </a:gridCol>
              </a:tblGrid>
              <a:tr h="203200">
                <a:tc>
                  <a:txBody>
                    <a:bodyPr/>
                    <a:lstStyle/>
                    <a:p>
                      <a:pPr marL="0" marR="0" lvl="0" indent="0" algn="l" rtl="0">
                        <a:spcBef>
                          <a:spcPts val="0"/>
                        </a:spcBef>
                        <a:spcAft>
                          <a:spcPts val="0"/>
                        </a:spcAft>
                        <a:buNone/>
                      </a:pPr>
                      <a:r>
                        <a:rPr lang="en-US" sz="1600" dirty="0">
                          <a:solidFill>
                            <a:srgbClr val="FFFFFF"/>
                          </a:solidFill>
                          <a:latin typeface="Calibri"/>
                          <a:ea typeface="Calibri"/>
                          <a:cs typeface="Calibri"/>
                          <a:sym typeface="Calibri"/>
                        </a:rPr>
                        <a:t>PR7 Customer Relationship Management</a:t>
                      </a:r>
                      <a:endParaRPr sz="1600" dirty="0">
                        <a:solidFill>
                          <a:srgbClr val="FFFFFF"/>
                        </a:solidFill>
                        <a:latin typeface="Calibri"/>
                        <a:ea typeface="Calibri"/>
                        <a:cs typeface="Calibri"/>
                        <a:sym typeface="Calibri"/>
                      </a:endParaRPr>
                    </a:p>
                  </a:txBody>
                  <a:tcPr marL="96825" marR="968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0B578C"/>
                    </a:solidFill>
                  </a:tcPr>
                </a:tc>
                <a:extLst>
                  <a:ext uri="{0D108BD9-81ED-4DB2-BD59-A6C34878D82A}">
                    <a16:rowId xmlns:a16="http://schemas.microsoft.com/office/drawing/2014/main" val="10000"/>
                  </a:ext>
                </a:extLst>
              </a:tr>
              <a:tr h="228600">
                <a:tc>
                  <a:txBody>
                    <a:bodyPr/>
                    <a:lstStyle/>
                    <a:p>
                      <a:pPr marL="0" marR="0" lvl="0" indent="0" algn="l" rtl="0">
                        <a:spcBef>
                          <a:spcPts val="0"/>
                        </a:spcBef>
                        <a:spcAft>
                          <a:spcPts val="0"/>
                        </a:spcAft>
                        <a:buNone/>
                      </a:pPr>
                      <a:r>
                        <a:rPr lang="en-US" sz="1800" cap="none">
                          <a:solidFill>
                            <a:srgbClr val="FFFFFF"/>
                          </a:solidFill>
                          <a:latin typeface="Calibri"/>
                          <a:ea typeface="Calibri"/>
                          <a:cs typeface="Calibri"/>
                          <a:sym typeface="Calibri"/>
                        </a:rPr>
                        <a:t>REQUIREMENTS</a:t>
                      </a:r>
                      <a:endParaRPr sz="1800" cap="none">
                        <a:solidFill>
                          <a:srgbClr val="FFFFFF"/>
                        </a:solidFill>
                        <a:latin typeface="Calibri"/>
                        <a:ea typeface="Calibri"/>
                        <a:cs typeface="Calibri"/>
                        <a:sym typeface="Calibri"/>
                      </a:endParaRPr>
                    </a:p>
                  </a:txBody>
                  <a:tcPr marL="96825" marR="968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8DCAF6"/>
                    </a:solidFill>
                  </a:tcPr>
                </a:tc>
                <a:extLst>
                  <a:ext uri="{0D108BD9-81ED-4DB2-BD59-A6C34878D82A}">
                    <a16:rowId xmlns:a16="http://schemas.microsoft.com/office/drawing/2014/main" val="10001"/>
                  </a:ext>
                </a:extLst>
              </a:tr>
              <a:tr h="203200">
                <a:tc>
                  <a:txBody>
                    <a:bodyPr/>
                    <a:lstStyle/>
                    <a:p>
                      <a:pPr marL="342900" marR="0" lvl="0" indent="-342900" algn="l" rtl="0">
                        <a:lnSpc>
                          <a:spcPct val="115000"/>
                        </a:lnSpc>
                        <a:spcBef>
                          <a:spcPts val="0"/>
                        </a:spcBef>
                        <a:spcAft>
                          <a:spcPts val="0"/>
                        </a:spcAft>
                        <a:buClr>
                          <a:schemeClr val="dk1"/>
                        </a:buClr>
                        <a:buSzPts val="1600"/>
                        <a:buFont typeface="Noto Sans Symbols"/>
                        <a:buChar char="∙"/>
                      </a:pPr>
                      <a:r>
                        <a:rPr lang="en-US" sz="1600" dirty="0">
                          <a:latin typeface="Calibri"/>
                          <a:ea typeface="Calibri"/>
                          <a:cs typeface="Calibri"/>
                          <a:sym typeface="Calibri"/>
                        </a:rPr>
                        <a:t>PR7.1 Service customers shall be identified.</a:t>
                      </a:r>
                      <a:endParaRPr dirty="0">
                        <a:latin typeface="Wingdings" panose="05000000000000000000" pitchFamily="2" charset="2"/>
                      </a:endParaRPr>
                    </a:p>
                    <a:p>
                      <a:pPr marL="342900" marR="0" lvl="0" indent="-342900" algn="l" rtl="0">
                        <a:lnSpc>
                          <a:spcPct val="115000"/>
                        </a:lnSpc>
                        <a:spcBef>
                          <a:spcPts val="0"/>
                        </a:spcBef>
                        <a:spcAft>
                          <a:spcPts val="0"/>
                        </a:spcAft>
                        <a:buClr>
                          <a:schemeClr val="dk1"/>
                        </a:buClr>
                        <a:buSzPts val="1600"/>
                        <a:buFont typeface="Noto Sans Symbols"/>
                        <a:buChar char="∙"/>
                      </a:pPr>
                      <a:r>
                        <a:rPr lang="en-US" sz="1600" dirty="0">
                          <a:latin typeface="Calibri"/>
                          <a:ea typeface="Calibri"/>
                          <a:cs typeface="Calibri"/>
                          <a:sym typeface="Calibri"/>
                        </a:rPr>
                        <a:t>PR7.2 For each customer, there shall be a designated contact responsible for managing the relationship with them.</a:t>
                      </a:r>
                      <a:endParaRPr dirty="0"/>
                    </a:p>
                    <a:p>
                      <a:pPr marL="342900" marR="0" lvl="0" indent="-342900" algn="l" rtl="0">
                        <a:lnSpc>
                          <a:spcPct val="115000"/>
                        </a:lnSpc>
                        <a:spcBef>
                          <a:spcPts val="0"/>
                        </a:spcBef>
                        <a:spcAft>
                          <a:spcPts val="0"/>
                        </a:spcAft>
                        <a:buClr>
                          <a:schemeClr val="dk1"/>
                        </a:buClr>
                        <a:buSzPts val="1600"/>
                        <a:buFont typeface="Noto Sans Symbols"/>
                        <a:buChar char="∙"/>
                      </a:pPr>
                      <a:r>
                        <a:rPr lang="en-US" sz="1600" dirty="0">
                          <a:latin typeface="Calibri"/>
                          <a:ea typeface="Calibri"/>
                          <a:cs typeface="Calibri"/>
                          <a:sym typeface="Calibri"/>
                        </a:rPr>
                        <a:t>PR7.3 Channels used to communicate with each customer, including mechanisms for service ordering, escalation and complaint shall be established.</a:t>
                      </a:r>
                      <a:endParaRPr dirty="0"/>
                    </a:p>
                    <a:p>
                      <a:pPr marL="342900" marR="0" lvl="0" indent="-342900" algn="l" rtl="0">
                        <a:lnSpc>
                          <a:spcPct val="115000"/>
                        </a:lnSpc>
                        <a:spcBef>
                          <a:spcPts val="0"/>
                        </a:spcBef>
                        <a:spcAft>
                          <a:spcPts val="0"/>
                        </a:spcAft>
                        <a:buClr>
                          <a:schemeClr val="dk1"/>
                        </a:buClr>
                        <a:buSzPts val="1600"/>
                        <a:buFont typeface="Noto Sans Symbols"/>
                        <a:buChar char="∙"/>
                      </a:pPr>
                      <a:r>
                        <a:rPr lang="en-US" sz="1600" dirty="0">
                          <a:latin typeface="Calibri"/>
                          <a:ea typeface="Calibri"/>
                          <a:cs typeface="Calibri"/>
                          <a:sym typeface="Calibri"/>
                        </a:rPr>
                        <a:t>PR7.4 Service reviews with customers shall be conducted at planned intervals.</a:t>
                      </a:r>
                      <a:endParaRPr dirty="0"/>
                    </a:p>
                    <a:p>
                      <a:pPr marL="342900" marR="0" lvl="0" indent="-342900" algn="l" rtl="0">
                        <a:lnSpc>
                          <a:spcPct val="115000"/>
                        </a:lnSpc>
                        <a:spcBef>
                          <a:spcPts val="0"/>
                        </a:spcBef>
                        <a:spcAft>
                          <a:spcPts val="0"/>
                        </a:spcAft>
                        <a:buClr>
                          <a:schemeClr val="dk1"/>
                        </a:buClr>
                        <a:buSzPts val="1600"/>
                        <a:buFont typeface="Noto Sans Symbols"/>
                        <a:buChar char="∙"/>
                      </a:pPr>
                      <a:r>
                        <a:rPr lang="en-US" sz="1600" dirty="0">
                          <a:latin typeface="Calibri"/>
                          <a:ea typeface="Calibri"/>
                          <a:cs typeface="Calibri"/>
                          <a:sym typeface="Calibri"/>
                        </a:rPr>
                        <a:t>PR7.5 Service complaints from customers shall be handled in a consistent manner.</a:t>
                      </a:r>
                      <a:endParaRPr dirty="0"/>
                    </a:p>
                    <a:p>
                      <a:pPr marL="342900" marR="0" lvl="0" indent="-342900" algn="l" rtl="0">
                        <a:lnSpc>
                          <a:spcPct val="115000"/>
                        </a:lnSpc>
                        <a:spcBef>
                          <a:spcPts val="0"/>
                        </a:spcBef>
                        <a:spcAft>
                          <a:spcPts val="0"/>
                        </a:spcAft>
                        <a:buClr>
                          <a:schemeClr val="dk1"/>
                        </a:buClr>
                        <a:buSzPts val="1600"/>
                        <a:buFont typeface="Noto Sans Symbols"/>
                        <a:buChar char="∙"/>
                      </a:pPr>
                      <a:r>
                        <a:rPr lang="en-US" sz="1600" dirty="0">
                          <a:latin typeface="Calibri"/>
                          <a:ea typeface="Calibri"/>
                          <a:cs typeface="Calibri"/>
                          <a:sym typeface="Calibri"/>
                        </a:rPr>
                        <a:t>PR7.6 Customer satisfaction shall be managed.</a:t>
                      </a:r>
                      <a:endParaRPr dirty="0"/>
                    </a:p>
                  </a:txBody>
                  <a:tcPr marL="96825" marR="968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sp>
        <p:nvSpPr>
          <p:cNvPr id="1811" name="Google Shape;1811;p141"/>
          <p:cNvSpPr txBox="1">
            <a:spLocks noGrp="1"/>
          </p:cNvSpPr>
          <p:nvPr>
            <p:ph type="sldNum" idx="12"/>
          </p:nvPr>
        </p:nvSpPr>
        <p:spPr>
          <a:xfrm>
            <a:off x="8737600" y="643052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152</a:t>
            </a:fld>
            <a:endParaRPr/>
          </a:p>
        </p:txBody>
      </p:sp>
    </p:spTree>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Shape 1815"/>
        <p:cNvGrpSpPr/>
        <p:nvPr/>
      </p:nvGrpSpPr>
      <p:grpSpPr>
        <a:xfrm>
          <a:off x="0" y="0"/>
          <a:ext cx="0" cy="0"/>
          <a:chOff x="0" y="0"/>
          <a:chExt cx="0" cy="0"/>
        </a:xfrm>
      </p:grpSpPr>
      <p:sp>
        <p:nvSpPr>
          <p:cNvPr id="1816" name="Google Shape;1816;p142"/>
          <p:cNvSpPr txBox="1">
            <a:spLocks noGrp="1"/>
          </p:cNvSpPr>
          <p:nvPr>
            <p:ph type="title"/>
          </p:nvPr>
        </p:nvSpPr>
        <p:spPr>
          <a:xfrm>
            <a:off x="609601" y="274641"/>
            <a:ext cx="9058101" cy="1047859"/>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205595"/>
              </a:buClr>
              <a:buSzPts val="3200"/>
              <a:buFont typeface="Calibri"/>
              <a:buNone/>
            </a:pPr>
            <a:r>
              <a:rPr lang="en-US">
                <a:latin typeface="Calibri" panose="020F0502020204030204" pitchFamily="34" charset="0"/>
                <a:ea typeface="Calibri" panose="020F0502020204030204" pitchFamily="34" charset="0"/>
                <a:cs typeface="Calibri" panose="020F0502020204030204" pitchFamily="34" charset="0"/>
              </a:rPr>
              <a:t>CRM: Activities</a:t>
            </a:r>
            <a:r>
              <a:rPr lang="en-US" sz="3200">
                <a:solidFill>
                  <a:srgbClr val="7F7F7F"/>
                </a:solidFill>
                <a:latin typeface="Calibri" panose="020F0502020204030204" pitchFamily="34" charset="0"/>
                <a:ea typeface="Calibri" panose="020F0502020204030204" pitchFamily="34" charset="0"/>
                <a:cs typeface="Calibri" panose="020F0502020204030204" pitchFamily="34" charset="0"/>
              </a:rPr>
              <a:t> </a:t>
            </a:r>
            <a:r>
              <a:rPr lang="en-US" sz="2000">
                <a:solidFill>
                  <a:srgbClr val="7F7F7F"/>
                </a:solidFill>
                <a:latin typeface="Calibri" panose="020F0502020204030204" pitchFamily="34" charset="0"/>
                <a:ea typeface="Calibri" panose="020F0502020204030204" pitchFamily="34" charset="0"/>
                <a:cs typeface="Calibri" panose="020F0502020204030204" pitchFamily="34" charset="0"/>
              </a:rPr>
              <a:t>according to </a:t>
            </a:r>
            <a:r>
              <a:rPr lang="en-US" sz="2000" b="1">
                <a:solidFill>
                  <a:srgbClr val="7F7F7F"/>
                </a:solidFill>
                <a:latin typeface="Calibri" panose="020F0502020204030204" pitchFamily="34" charset="0"/>
                <a:ea typeface="Calibri" panose="020F0502020204030204" pitchFamily="34" charset="0"/>
                <a:cs typeface="Calibri" panose="020F0502020204030204" pitchFamily="34" charset="0"/>
              </a:rPr>
              <a:t>FitSM-2</a:t>
            </a:r>
            <a:endParaRPr>
              <a:latin typeface="Calibri" panose="020F0502020204030204" pitchFamily="34" charset="0"/>
              <a:ea typeface="Calibri" panose="020F0502020204030204" pitchFamily="34" charset="0"/>
              <a:cs typeface="Calibri" panose="020F0502020204030204" pitchFamily="34" charset="0"/>
            </a:endParaRPr>
          </a:p>
        </p:txBody>
      </p:sp>
      <p:grpSp>
        <p:nvGrpSpPr>
          <p:cNvPr id="1817" name="Google Shape;1817;p142"/>
          <p:cNvGrpSpPr/>
          <p:nvPr/>
        </p:nvGrpSpPr>
        <p:grpSpPr>
          <a:xfrm>
            <a:off x="609600" y="1866887"/>
            <a:ext cx="10972800" cy="4285440"/>
            <a:chOff x="0" y="170289"/>
            <a:chExt cx="10972800" cy="4285440"/>
          </a:xfrm>
        </p:grpSpPr>
        <p:sp>
          <p:nvSpPr>
            <p:cNvPr id="1818" name="Google Shape;1818;p142"/>
            <p:cNvSpPr/>
            <p:nvPr/>
          </p:nvSpPr>
          <p:spPr>
            <a:xfrm>
              <a:off x="0" y="524529"/>
              <a:ext cx="10972800" cy="3931200"/>
            </a:xfrm>
            <a:prstGeom prst="rect">
              <a:avLst/>
            </a:prstGeom>
            <a:solidFill>
              <a:schemeClr val="lt1">
                <a:alpha val="89803"/>
              </a:schemeClr>
            </a:solidFill>
            <a:ln w="254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Wingdings" panose="05000000000000000000" pitchFamily="2" charset="2"/>
              </a:endParaRPr>
            </a:p>
          </p:txBody>
        </p:sp>
        <p:sp>
          <p:nvSpPr>
            <p:cNvPr id="1819" name="Google Shape;1819;p142"/>
            <p:cNvSpPr txBox="1"/>
            <p:nvPr/>
          </p:nvSpPr>
          <p:spPr>
            <a:xfrm>
              <a:off x="0" y="524529"/>
              <a:ext cx="10972800" cy="3931200"/>
            </a:xfrm>
            <a:prstGeom prst="rect">
              <a:avLst/>
            </a:prstGeom>
            <a:noFill/>
            <a:ln>
              <a:noFill/>
            </a:ln>
          </p:spPr>
          <p:txBody>
            <a:bodyPr spcFirstLastPara="1" wrap="square" lIns="851600" tIns="499850" rIns="851600" bIns="170675" anchor="t" anchorCtr="0">
              <a:noAutofit/>
            </a:bodyPr>
            <a:lstStyle/>
            <a:p>
              <a:pPr marL="228600" marR="0" lvl="1" indent="-228600" algn="l" rtl="0">
                <a:lnSpc>
                  <a:spcPct val="90000"/>
                </a:lnSpc>
                <a:spcBef>
                  <a:spcPts val="0"/>
                </a:spcBef>
                <a:spcAft>
                  <a:spcPts val="0"/>
                </a:spcAft>
                <a:buClr>
                  <a:schemeClr val="dk1"/>
                </a:buClr>
                <a:buSzPts val="2400"/>
                <a:buFont typeface="Calibri"/>
                <a:buChar char="•"/>
              </a:pPr>
              <a:r>
                <a:rPr lang="en-US" sz="2400" b="0" i="0" u="none" strike="noStrike" cap="none">
                  <a:solidFill>
                    <a:schemeClr val="dk1"/>
                  </a:solidFill>
                  <a:latin typeface="Calibri"/>
                  <a:ea typeface="Calibri"/>
                  <a:cs typeface="Calibri"/>
                  <a:sym typeface="Calibri"/>
                </a:rPr>
                <a:t>Set up an initial customer database, and for each service customer document the most important information including contact information.</a:t>
              </a:r>
              <a:endParaRPr sz="2400" b="0" i="0" u="none" strike="noStrike" cap="none">
                <a:solidFill>
                  <a:schemeClr val="dk1"/>
                </a:solidFill>
                <a:latin typeface="Calibri"/>
                <a:ea typeface="Calibri"/>
                <a:cs typeface="Calibri"/>
                <a:sym typeface="Calibri"/>
              </a:endParaRPr>
            </a:p>
            <a:p>
              <a:pPr marL="228600" marR="0" lvl="1" indent="-228600" algn="l" rtl="0">
                <a:lnSpc>
                  <a:spcPct val="90000"/>
                </a:lnSpc>
                <a:spcBef>
                  <a:spcPts val="360"/>
                </a:spcBef>
                <a:spcAft>
                  <a:spcPts val="0"/>
                </a:spcAft>
                <a:buClr>
                  <a:schemeClr val="dk1"/>
                </a:buClr>
                <a:buSzPts val="2400"/>
                <a:buFont typeface="Calibri"/>
                <a:buChar char="•"/>
              </a:pPr>
              <a:r>
                <a:rPr lang="en-US" sz="2400" b="0" i="0" u="none" strike="noStrike" cap="none">
                  <a:solidFill>
                    <a:schemeClr val="dk1"/>
                  </a:solidFill>
                  <a:latin typeface="Calibri"/>
                  <a:ea typeface="Calibri"/>
                  <a:cs typeface="Calibri"/>
                  <a:sym typeface="Calibri"/>
                </a:rPr>
                <a:t>Decide on general communication channels to be used for customer engagement (e.g. ordering, escalation and complaints).</a:t>
              </a:r>
              <a:endParaRPr sz="2400" b="0" i="0" u="none" strike="noStrike" cap="none">
                <a:solidFill>
                  <a:schemeClr val="dk1"/>
                </a:solidFill>
                <a:latin typeface="Calibri"/>
                <a:ea typeface="Calibri"/>
                <a:cs typeface="Calibri"/>
                <a:sym typeface="Calibri"/>
              </a:endParaRPr>
            </a:p>
            <a:p>
              <a:pPr marL="228600" marR="0" lvl="1" indent="-228600" algn="l" rtl="0">
                <a:lnSpc>
                  <a:spcPct val="90000"/>
                </a:lnSpc>
                <a:spcBef>
                  <a:spcPts val="360"/>
                </a:spcBef>
                <a:spcAft>
                  <a:spcPts val="0"/>
                </a:spcAft>
                <a:buClr>
                  <a:schemeClr val="dk1"/>
                </a:buClr>
                <a:buSzPts val="2400"/>
                <a:buFont typeface="Calibri"/>
                <a:buChar char="•"/>
              </a:pPr>
              <a:r>
                <a:rPr lang="en-US" sz="2400" b="0" i="0" u="none" strike="noStrike" cap="none">
                  <a:solidFill>
                    <a:schemeClr val="dk1"/>
                  </a:solidFill>
                  <a:latin typeface="Calibri"/>
                  <a:ea typeface="Calibri"/>
                  <a:cs typeface="Calibri"/>
                  <a:sym typeface="Calibri"/>
                </a:rPr>
                <a:t>Define a way to perform and document the results of a service review.</a:t>
              </a:r>
              <a:endParaRPr sz="2400" b="0" i="0" u="none" strike="noStrike" cap="none">
                <a:solidFill>
                  <a:schemeClr val="dk1"/>
                </a:solidFill>
                <a:latin typeface="Calibri"/>
                <a:ea typeface="Calibri"/>
                <a:cs typeface="Calibri"/>
                <a:sym typeface="Calibri"/>
              </a:endParaRPr>
            </a:p>
            <a:p>
              <a:pPr marL="228600" marR="0" lvl="1" indent="-228600" algn="l" rtl="0">
                <a:lnSpc>
                  <a:spcPct val="90000"/>
                </a:lnSpc>
                <a:spcBef>
                  <a:spcPts val="360"/>
                </a:spcBef>
                <a:spcAft>
                  <a:spcPts val="0"/>
                </a:spcAft>
                <a:buClr>
                  <a:schemeClr val="dk1"/>
                </a:buClr>
                <a:buSzPts val="2400"/>
                <a:buFont typeface="Calibri"/>
                <a:buChar char="•"/>
              </a:pPr>
              <a:r>
                <a:rPr lang="en-US" sz="2400" b="0" i="0" u="none" strike="noStrike" cap="none">
                  <a:solidFill>
                    <a:schemeClr val="dk1"/>
                  </a:solidFill>
                  <a:latin typeface="Calibri"/>
                  <a:ea typeface="Calibri"/>
                  <a:cs typeface="Calibri"/>
                  <a:sym typeface="Calibri"/>
                </a:rPr>
                <a:t>Define a way to record, respond to and follow-up a customer complaint.</a:t>
              </a:r>
              <a:endParaRPr sz="2400" b="0" i="0" u="none" strike="noStrike" cap="none">
                <a:solidFill>
                  <a:schemeClr val="dk1"/>
                </a:solidFill>
                <a:latin typeface="Calibri"/>
                <a:ea typeface="Calibri"/>
                <a:cs typeface="Calibri"/>
                <a:sym typeface="Calibri"/>
              </a:endParaRPr>
            </a:p>
            <a:p>
              <a:pPr marL="228600" marR="0" lvl="1" indent="-228600" algn="l" rtl="0">
                <a:lnSpc>
                  <a:spcPct val="90000"/>
                </a:lnSpc>
                <a:spcBef>
                  <a:spcPts val="360"/>
                </a:spcBef>
                <a:spcAft>
                  <a:spcPts val="0"/>
                </a:spcAft>
                <a:buClr>
                  <a:schemeClr val="dk1"/>
                </a:buClr>
                <a:buSzPts val="2400"/>
                <a:buFont typeface="Calibri"/>
                <a:buChar char="•"/>
              </a:pPr>
              <a:r>
                <a:rPr lang="en-US" sz="2400" b="0" i="0" u="none" strike="noStrike" cap="none">
                  <a:solidFill>
                    <a:schemeClr val="dk1"/>
                  </a:solidFill>
                  <a:latin typeface="Calibri"/>
                  <a:ea typeface="Calibri"/>
                  <a:cs typeface="Calibri"/>
                  <a:sym typeface="Calibri"/>
                </a:rPr>
                <a:t>Define a way to evaluate customer satisfaction on a regular basis, e.g. based on regular (online) surveys.</a:t>
              </a:r>
              <a:endParaRPr sz="2400" b="0" i="0" u="none" strike="noStrike" cap="none">
                <a:solidFill>
                  <a:schemeClr val="dk1"/>
                </a:solidFill>
                <a:latin typeface="Calibri"/>
                <a:ea typeface="Calibri"/>
                <a:cs typeface="Calibri"/>
                <a:sym typeface="Calibri"/>
              </a:endParaRPr>
            </a:p>
          </p:txBody>
        </p:sp>
        <p:sp>
          <p:nvSpPr>
            <p:cNvPr id="1820" name="Google Shape;1820;p142"/>
            <p:cNvSpPr/>
            <p:nvPr/>
          </p:nvSpPr>
          <p:spPr>
            <a:xfrm>
              <a:off x="548640" y="170289"/>
              <a:ext cx="7680960" cy="708480"/>
            </a:xfrm>
            <a:prstGeom prst="roundRect">
              <a:avLst>
                <a:gd name="adj" fmla="val 16667"/>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Wingdings" panose="05000000000000000000" pitchFamily="2" charset="2"/>
              </a:endParaRPr>
            </a:p>
          </p:txBody>
        </p:sp>
        <p:sp>
          <p:nvSpPr>
            <p:cNvPr id="1821" name="Google Shape;1821;p142"/>
            <p:cNvSpPr txBox="1"/>
            <p:nvPr/>
          </p:nvSpPr>
          <p:spPr>
            <a:xfrm>
              <a:off x="583225" y="204874"/>
              <a:ext cx="7611790" cy="639310"/>
            </a:xfrm>
            <a:prstGeom prst="rect">
              <a:avLst/>
            </a:prstGeom>
            <a:noFill/>
            <a:ln>
              <a:noFill/>
            </a:ln>
          </p:spPr>
          <p:txBody>
            <a:bodyPr spcFirstLastPara="1" wrap="square" lIns="290300" tIns="0" rIns="290300" bIns="0" anchor="ctr" anchorCtr="0">
              <a:noAutofit/>
            </a:bodyPr>
            <a:lstStyle/>
            <a:p>
              <a:pPr marL="0" marR="0" lvl="0" indent="0" algn="l" rtl="0">
                <a:lnSpc>
                  <a:spcPct val="90000"/>
                </a:lnSpc>
                <a:spcBef>
                  <a:spcPts val="0"/>
                </a:spcBef>
                <a:spcAft>
                  <a:spcPts val="0"/>
                </a:spcAft>
                <a:buClr>
                  <a:schemeClr val="lt1"/>
                </a:buClr>
                <a:buSzPts val="2400"/>
                <a:buFont typeface="Calibri"/>
                <a:buNone/>
              </a:pPr>
              <a:r>
                <a:rPr lang="en-US" sz="2400">
                  <a:solidFill>
                    <a:schemeClr val="lt1"/>
                  </a:solidFill>
                  <a:latin typeface="Calibri"/>
                  <a:ea typeface="Calibri"/>
                  <a:cs typeface="Calibri"/>
                  <a:sym typeface="Calibri"/>
                </a:rPr>
                <a:t>Initial process setup</a:t>
              </a:r>
              <a:endParaRPr sz="2400">
                <a:solidFill>
                  <a:schemeClr val="lt1"/>
                </a:solidFill>
                <a:latin typeface="Calibri"/>
                <a:ea typeface="Calibri"/>
                <a:cs typeface="Calibri"/>
                <a:sym typeface="Calibri"/>
              </a:endParaRPr>
            </a:p>
          </p:txBody>
        </p:sp>
      </p:grpSp>
      <p:sp>
        <p:nvSpPr>
          <p:cNvPr id="1822" name="Google Shape;1822;p142"/>
          <p:cNvSpPr txBox="1">
            <a:spLocks noGrp="1"/>
          </p:cNvSpPr>
          <p:nvPr>
            <p:ph type="sldNum" idx="12"/>
          </p:nvPr>
        </p:nvSpPr>
        <p:spPr>
          <a:xfrm>
            <a:off x="8737600" y="643052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153</a:t>
            </a:fld>
            <a:endParaRPr/>
          </a:p>
        </p:txBody>
      </p:sp>
    </p:spTree>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Shape 1826"/>
        <p:cNvGrpSpPr/>
        <p:nvPr/>
      </p:nvGrpSpPr>
      <p:grpSpPr>
        <a:xfrm>
          <a:off x="0" y="0"/>
          <a:ext cx="0" cy="0"/>
          <a:chOff x="0" y="0"/>
          <a:chExt cx="0" cy="0"/>
        </a:xfrm>
      </p:grpSpPr>
      <p:sp>
        <p:nvSpPr>
          <p:cNvPr id="1827" name="Google Shape;1827;p143"/>
          <p:cNvSpPr txBox="1">
            <a:spLocks noGrp="1"/>
          </p:cNvSpPr>
          <p:nvPr>
            <p:ph type="title"/>
          </p:nvPr>
        </p:nvSpPr>
        <p:spPr>
          <a:xfrm>
            <a:off x="609601" y="274641"/>
            <a:ext cx="9058101" cy="1047859"/>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205595"/>
              </a:buClr>
              <a:buSzPts val="3200"/>
              <a:buFont typeface="Calibri"/>
              <a:buNone/>
            </a:pPr>
            <a:r>
              <a:rPr lang="en-US">
                <a:latin typeface="Calibri" panose="020F0502020204030204" pitchFamily="34" charset="0"/>
                <a:ea typeface="Calibri" panose="020F0502020204030204" pitchFamily="34" charset="0"/>
                <a:cs typeface="Calibri" panose="020F0502020204030204" pitchFamily="34" charset="0"/>
              </a:rPr>
              <a:t>CRM: Inputs and outputs</a:t>
            </a:r>
            <a:r>
              <a:rPr lang="en-US" sz="3200">
                <a:solidFill>
                  <a:srgbClr val="7F7F7F"/>
                </a:solidFill>
                <a:latin typeface="Calibri" panose="020F0502020204030204" pitchFamily="34" charset="0"/>
                <a:ea typeface="Calibri" panose="020F0502020204030204" pitchFamily="34" charset="0"/>
                <a:cs typeface="Calibri" panose="020F0502020204030204" pitchFamily="34" charset="0"/>
              </a:rPr>
              <a:t> </a:t>
            </a:r>
            <a:r>
              <a:rPr lang="en-US" sz="2000">
                <a:solidFill>
                  <a:srgbClr val="7F7F7F"/>
                </a:solidFill>
                <a:latin typeface="Calibri" panose="020F0502020204030204" pitchFamily="34" charset="0"/>
                <a:ea typeface="Calibri" panose="020F0502020204030204" pitchFamily="34" charset="0"/>
                <a:cs typeface="Calibri" panose="020F0502020204030204" pitchFamily="34" charset="0"/>
              </a:rPr>
              <a:t>according to </a:t>
            </a:r>
            <a:r>
              <a:rPr lang="en-US" sz="2000" b="1">
                <a:solidFill>
                  <a:srgbClr val="7F7F7F"/>
                </a:solidFill>
                <a:latin typeface="Calibri" panose="020F0502020204030204" pitchFamily="34" charset="0"/>
                <a:ea typeface="Calibri" panose="020F0502020204030204" pitchFamily="34" charset="0"/>
                <a:cs typeface="Calibri" panose="020F0502020204030204" pitchFamily="34" charset="0"/>
              </a:rPr>
              <a:t>FitSM-2</a:t>
            </a:r>
            <a:endParaRPr>
              <a:latin typeface="Calibri" panose="020F0502020204030204" pitchFamily="34" charset="0"/>
              <a:ea typeface="Calibri" panose="020F0502020204030204" pitchFamily="34" charset="0"/>
              <a:cs typeface="Calibri" panose="020F0502020204030204" pitchFamily="34" charset="0"/>
            </a:endParaRPr>
          </a:p>
        </p:txBody>
      </p:sp>
      <p:grpSp>
        <p:nvGrpSpPr>
          <p:cNvPr id="1828" name="Google Shape;1828;p143"/>
          <p:cNvGrpSpPr/>
          <p:nvPr/>
        </p:nvGrpSpPr>
        <p:grpSpPr>
          <a:xfrm>
            <a:off x="1981200" y="2008538"/>
            <a:ext cx="8229600" cy="4002139"/>
            <a:chOff x="0" y="311939"/>
            <a:chExt cx="8229600" cy="4002139"/>
          </a:xfrm>
        </p:grpSpPr>
        <p:sp>
          <p:nvSpPr>
            <p:cNvPr id="1829" name="Google Shape;1829;p143"/>
            <p:cNvSpPr/>
            <p:nvPr/>
          </p:nvSpPr>
          <p:spPr>
            <a:xfrm>
              <a:off x="0" y="311939"/>
              <a:ext cx="8229600" cy="1198640"/>
            </a:xfrm>
            <a:prstGeom prst="rightArrow">
              <a:avLst>
                <a:gd name="adj1" fmla="val 50000"/>
                <a:gd name="adj2" fmla="val 5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Wingdings" panose="05000000000000000000" pitchFamily="2" charset="2"/>
              </a:endParaRPr>
            </a:p>
          </p:txBody>
        </p:sp>
        <p:sp>
          <p:nvSpPr>
            <p:cNvPr id="1830" name="Google Shape;1830;p143"/>
            <p:cNvSpPr txBox="1"/>
            <p:nvPr/>
          </p:nvSpPr>
          <p:spPr>
            <a:xfrm>
              <a:off x="0" y="611599"/>
              <a:ext cx="7929940" cy="599320"/>
            </a:xfrm>
            <a:prstGeom prst="rect">
              <a:avLst/>
            </a:prstGeom>
            <a:noFill/>
            <a:ln>
              <a:noFill/>
            </a:ln>
          </p:spPr>
          <p:txBody>
            <a:bodyPr spcFirstLastPara="1" wrap="square" lIns="87625" tIns="87625" rIns="254000" bIns="190275" anchor="ctr" anchorCtr="0">
              <a:noAutofit/>
            </a:bodyPr>
            <a:lstStyle/>
            <a:p>
              <a:pPr marL="0" marR="0" lvl="0" indent="0" algn="l" rtl="0">
                <a:lnSpc>
                  <a:spcPct val="90000"/>
                </a:lnSpc>
                <a:spcBef>
                  <a:spcPts val="0"/>
                </a:spcBef>
                <a:spcAft>
                  <a:spcPts val="0"/>
                </a:spcAft>
                <a:buClr>
                  <a:schemeClr val="lt1"/>
                </a:buClr>
                <a:buSzPts val="2300"/>
                <a:buFont typeface="Calibri"/>
                <a:buNone/>
              </a:pPr>
              <a:r>
                <a:rPr lang="en-US" sz="2300">
                  <a:solidFill>
                    <a:schemeClr val="lt1"/>
                  </a:solidFill>
                  <a:latin typeface="Calibri"/>
                  <a:ea typeface="Calibri"/>
                  <a:cs typeface="Calibri"/>
                  <a:sym typeface="Calibri"/>
                </a:rPr>
                <a:t>Inputs</a:t>
              </a:r>
              <a:endParaRPr sz="2300">
                <a:solidFill>
                  <a:schemeClr val="lt1"/>
                </a:solidFill>
                <a:latin typeface="Calibri"/>
                <a:ea typeface="Calibri"/>
                <a:cs typeface="Calibri"/>
                <a:sym typeface="Calibri"/>
              </a:endParaRPr>
            </a:p>
          </p:txBody>
        </p:sp>
        <p:sp>
          <p:nvSpPr>
            <p:cNvPr id="1831" name="Google Shape;1831;p143"/>
            <p:cNvSpPr/>
            <p:nvPr/>
          </p:nvSpPr>
          <p:spPr>
            <a:xfrm>
              <a:off x="0" y="1239235"/>
              <a:ext cx="3802075" cy="2675430"/>
            </a:xfrm>
            <a:prstGeom prst="rect">
              <a:avLst/>
            </a:prstGeom>
            <a:solidFill>
              <a:schemeClr val="lt1"/>
            </a:solidFill>
            <a:ln w="254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Wingdings" panose="05000000000000000000" pitchFamily="2" charset="2"/>
              </a:endParaRPr>
            </a:p>
          </p:txBody>
        </p:sp>
        <p:sp>
          <p:nvSpPr>
            <p:cNvPr id="1832" name="Google Shape;1832;p143"/>
            <p:cNvSpPr txBox="1"/>
            <p:nvPr/>
          </p:nvSpPr>
          <p:spPr>
            <a:xfrm>
              <a:off x="0" y="1239235"/>
              <a:ext cx="3802075" cy="2675430"/>
            </a:xfrm>
            <a:prstGeom prst="rect">
              <a:avLst/>
            </a:prstGeom>
            <a:noFill/>
            <a:ln>
              <a:noFill/>
            </a:ln>
          </p:spPr>
          <p:txBody>
            <a:bodyPr spcFirstLastPara="1" wrap="square" lIns="80000" tIns="80000" rIns="80000" bIns="80000" anchor="t" anchorCtr="0">
              <a:noAutofit/>
            </a:bodyPr>
            <a:lstStyle/>
            <a:p>
              <a:pPr marL="0" marR="0" lvl="0" indent="0" algn="l" rtl="0">
                <a:lnSpc>
                  <a:spcPct val="90000"/>
                </a:lnSpc>
                <a:spcBef>
                  <a:spcPts val="0"/>
                </a:spcBef>
                <a:spcAft>
                  <a:spcPts val="0"/>
                </a:spcAft>
                <a:buClr>
                  <a:schemeClr val="dk1"/>
                </a:buClr>
                <a:buSzPts val="2100"/>
                <a:buFont typeface="Calibri"/>
                <a:buNone/>
              </a:pPr>
              <a:r>
                <a:rPr lang="en-US" sz="2100" b="0" i="0" u="none" dirty="0">
                  <a:solidFill>
                    <a:schemeClr val="dk1"/>
                  </a:solidFill>
                  <a:latin typeface="Calibri"/>
                  <a:ea typeface="Calibri"/>
                  <a:cs typeface="Calibri"/>
                  <a:sym typeface="Calibri"/>
                </a:rPr>
                <a:t>Information on service customers</a:t>
              </a:r>
              <a:endParaRPr sz="2100" dirty="0">
                <a:solidFill>
                  <a:schemeClr val="dk1"/>
                </a:solidFill>
                <a:latin typeface="Calibri"/>
                <a:ea typeface="Calibri"/>
                <a:cs typeface="Calibri"/>
                <a:sym typeface="Calibri"/>
              </a:endParaRPr>
            </a:p>
            <a:p>
              <a:pPr marL="0" marR="0" lvl="0" indent="0" algn="l" rtl="0">
                <a:lnSpc>
                  <a:spcPct val="90000"/>
                </a:lnSpc>
                <a:spcBef>
                  <a:spcPts val="735"/>
                </a:spcBef>
                <a:spcAft>
                  <a:spcPts val="0"/>
                </a:spcAft>
                <a:buClr>
                  <a:schemeClr val="dk1"/>
                </a:buClr>
                <a:buSzPts val="2100"/>
                <a:buFont typeface="Arial"/>
                <a:buNone/>
              </a:pPr>
              <a:r>
                <a:rPr lang="en-US" sz="2100" b="0" i="0" u="none" dirty="0">
                  <a:solidFill>
                    <a:schemeClr val="dk1"/>
                  </a:solidFill>
                  <a:latin typeface="Calibri"/>
                  <a:ea typeface="Calibri"/>
                  <a:cs typeface="Calibri"/>
                  <a:sym typeface="Calibri"/>
                </a:rPr>
                <a:t>Current service catalogue</a:t>
              </a:r>
              <a:endParaRPr dirty="0">
                <a:latin typeface="Wingdings" panose="05000000000000000000" pitchFamily="2" charset="2"/>
              </a:endParaRPr>
            </a:p>
            <a:p>
              <a:pPr marL="0" marR="0" lvl="0" indent="0" algn="l" rtl="0">
                <a:lnSpc>
                  <a:spcPct val="90000"/>
                </a:lnSpc>
                <a:spcBef>
                  <a:spcPts val="735"/>
                </a:spcBef>
                <a:spcAft>
                  <a:spcPts val="0"/>
                </a:spcAft>
                <a:buClr>
                  <a:schemeClr val="dk1"/>
                </a:buClr>
                <a:buSzPts val="2100"/>
                <a:buFont typeface="Arial"/>
                <a:buNone/>
              </a:pPr>
              <a:r>
                <a:rPr lang="en-US" sz="2100" b="0" i="0" u="none" dirty="0">
                  <a:solidFill>
                    <a:schemeClr val="dk1"/>
                  </a:solidFill>
                  <a:latin typeface="Calibri"/>
                  <a:ea typeface="Calibri"/>
                  <a:cs typeface="Calibri"/>
                  <a:sym typeface="Calibri"/>
                </a:rPr>
                <a:t>Customer demands and requirements</a:t>
              </a:r>
              <a:endParaRPr dirty="0">
                <a:latin typeface="Wingdings" panose="05000000000000000000" pitchFamily="2" charset="2"/>
              </a:endParaRPr>
            </a:p>
            <a:p>
              <a:pPr marL="0" marR="0" lvl="0" indent="0" algn="l" rtl="0">
                <a:lnSpc>
                  <a:spcPct val="90000"/>
                </a:lnSpc>
                <a:spcBef>
                  <a:spcPts val="735"/>
                </a:spcBef>
                <a:spcAft>
                  <a:spcPts val="0"/>
                </a:spcAft>
                <a:buClr>
                  <a:schemeClr val="dk1"/>
                </a:buClr>
                <a:buSzPts val="2100"/>
                <a:buFont typeface="Arial"/>
                <a:buNone/>
              </a:pPr>
              <a:r>
                <a:rPr lang="en-US" sz="2100" b="0" i="0" u="none" dirty="0">
                  <a:solidFill>
                    <a:schemeClr val="dk1"/>
                  </a:solidFill>
                  <a:latin typeface="Calibri"/>
                  <a:ea typeface="Calibri"/>
                  <a:cs typeface="Calibri"/>
                  <a:sym typeface="Calibri"/>
                </a:rPr>
                <a:t>Existing SLAs with customers</a:t>
              </a:r>
              <a:endParaRPr dirty="0">
                <a:latin typeface="Wingdings" panose="05000000000000000000" pitchFamily="2" charset="2"/>
              </a:endParaRPr>
            </a:p>
            <a:p>
              <a:pPr marL="0" marR="0" lvl="0" indent="0" algn="l" rtl="0">
                <a:lnSpc>
                  <a:spcPct val="90000"/>
                </a:lnSpc>
                <a:spcBef>
                  <a:spcPts val="735"/>
                </a:spcBef>
                <a:spcAft>
                  <a:spcPts val="0"/>
                </a:spcAft>
                <a:buClr>
                  <a:schemeClr val="dk1"/>
                </a:buClr>
                <a:buSzPts val="2100"/>
                <a:buFont typeface="Arial"/>
                <a:buNone/>
              </a:pPr>
              <a:r>
                <a:rPr lang="en-US" sz="2100" b="0" i="0" u="none" dirty="0">
                  <a:solidFill>
                    <a:schemeClr val="dk1"/>
                  </a:solidFill>
                  <a:latin typeface="Calibri"/>
                  <a:ea typeface="Calibri"/>
                  <a:cs typeface="Calibri"/>
                  <a:sym typeface="Calibri"/>
                </a:rPr>
                <a:t>Customer complaints</a:t>
              </a:r>
              <a:endParaRPr sz="2100" b="0" i="0" u="none" dirty="0">
                <a:solidFill>
                  <a:schemeClr val="dk1"/>
                </a:solidFill>
                <a:latin typeface="Calibri"/>
                <a:ea typeface="Calibri"/>
                <a:cs typeface="Calibri"/>
                <a:sym typeface="Calibri"/>
              </a:endParaRPr>
            </a:p>
          </p:txBody>
        </p:sp>
        <p:sp>
          <p:nvSpPr>
            <p:cNvPr id="1833" name="Google Shape;1833;p143"/>
            <p:cNvSpPr/>
            <p:nvPr/>
          </p:nvSpPr>
          <p:spPr>
            <a:xfrm>
              <a:off x="3802075" y="711353"/>
              <a:ext cx="4427524" cy="1198640"/>
            </a:xfrm>
            <a:prstGeom prst="rightArrow">
              <a:avLst>
                <a:gd name="adj1" fmla="val 50000"/>
                <a:gd name="adj2" fmla="val 5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Wingdings" panose="05000000000000000000" pitchFamily="2" charset="2"/>
              </a:endParaRPr>
            </a:p>
          </p:txBody>
        </p:sp>
        <p:sp>
          <p:nvSpPr>
            <p:cNvPr id="1834" name="Google Shape;1834;p143"/>
            <p:cNvSpPr txBox="1"/>
            <p:nvPr/>
          </p:nvSpPr>
          <p:spPr>
            <a:xfrm>
              <a:off x="3802075" y="1011013"/>
              <a:ext cx="4127864" cy="599320"/>
            </a:xfrm>
            <a:prstGeom prst="rect">
              <a:avLst/>
            </a:prstGeom>
            <a:noFill/>
            <a:ln>
              <a:noFill/>
            </a:ln>
          </p:spPr>
          <p:txBody>
            <a:bodyPr spcFirstLastPara="1" wrap="square" lIns="87625" tIns="87625" rIns="254000" bIns="190275" anchor="ctr" anchorCtr="0">
              <a:noAutofit/>
            </a:bodyPr>
            <a:lstStyle/>
            <a:p>
              <a:pPr marL="0" marR="0" lvl="0" indent="0" algn="l" rtl="0">
                <a:lnSpc>
                  <a:spcPct val="90000"/>
                </a:lnSpc>
                <a:spcBef>
                  <a:spcPts val="0"/>
                </a:spcBef>
                <a:spcAft>
                  <a:spcPts val="0"/>
                </a:spcAft>
                <a:buClr>
                  <a:schemeClr val="lt1"/>
                </a:buClr>
                <a:buSzPts val="2300"/>
                <a:buFont typeface="Calibri"/>
                <a:buNone/>
              </a:pPr>
              <a:r>
                <a:rPr lang="en-US" sz="2300">
                  <a:solidFill>
                    <a:schemeClr val="lt1"/>
                  </a:solidFill>
                  <a:latin typeface="Calibri"/>
                  <a:ea typeface="Calibri"/>
                  <a:cs typeface="Calibri"/>
                  <a:sym typeface="Calibri"/>
                </a:rPr>
                <a:t>Outputs</a:t>
              </a:r>
              <a:endParaRPr sz="2300">
                <a:solidFill>
                  <a:schemeClr val="lt1"/>
                </a:solidFill>
                <a:latin typeface="Calibri"/>
                <a:ea typeface="Calibri"/>
                <a:cs typeface="Calibri"/>
                <a:sym typeface="Calibri"/>
              </a:endParaRPr>
            </a:p>
          </p:txBody>
        </p:sp>
        <p:sp>
          <p:nvSpPr>
            <p:cNvPr id="1835" name="Google Shape;1835;p143"/>
            <p:cNvSpPr/>
            <p:nvPr/>
          </p:nvSpPr>
          <p:spPr>
            <a:xfrm>
              <a:off x="3802075" y="1638648"/>
              <a:ext cx="3802075" cy="2675430"/>
            </a:xfrm>
            <a:prstGeom prst="rect">
              <a:avLst/>
            </a:prstGeom>
            <a:solidFill>
              <a:schemeClr val="lt1"/>
            </a:solidFill>
            <a:ln w="254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Wingdings" panose="05000000000000000000" pitchFamily="2" charset="2"/>
              </a:endParaRPr>
            </a:p>
          </p:txBody>
        </p:sp>
        <p:sp>
          <p:nvSpPr>
            <p:cNvPr id="1836" name="Google Shape;1836;p143"/>
            <p:cNvSpPr txBox="1"/>
            <p:nvPr/>
          </p:nvSpPr>
          <p:spPr>
            <a:xfrm>
              <a:off x="3802075" y="1638648"/>
              <a:ext cx="3802075" cy="2675430"/>
            </a:xfrm>
            <a:prstGeom prst="rect">
              <a:avLst/>
            </a:prstGeom>
            <a:noFill/>
            <a:ln>
              <a:noFill/>
            </a:ln>
          </p:spPr>
          <p:txBody>
            <a:bodyPr spcFirstLastPara="1" wrap="square" lIns="80000" tIns="80000" rIns="80000" bIns="80000" anchor="t" anchorCtr="0">
              <a:noAutofit/>
            </a:bodyPr>
            <a:lstStyle/>
            <a:p>
              <a:pPr marL="0" marR="0" lvl="0" indent="0" algn="l" rtl="0">
                <a:lnSpc>
                  <a:spcPct val="90000"/>
                </a:lnSpc>
                <a:spcBef>
                  <a:spcPts val="0"/>
                </a:spcBef>
                <a:spcAft>
                  <a:spcPts val="0"/>
                </a:spcAft>
                <a:buClr>
                  <a:schemeClr val="dk1"/>
                </a:buClr>
                <a:buSzPts val="2100"/>
                <a:buFont typeface="Calibri"/>
                <a:buNone/>
              </a:pPr>
              <a:r>
                <a:rPr lang="en-US" sz="2100" b="0" i="0" u="none" dirty="0">
                  <a:solidFill>
                    <a:schemeClr val="dk1"/>
                  </a:solidFill>
                  <a:latin typeface="Calibri"/>
                  <a:ea typeface="Calibri"/>
                  <a:cs typeface="Calibri"/>
                  <a:sym typeface="Calibri"/>
                </a:rPr>
                <a:t>Up-to-date database of service customers (customer database)</a:t>
              </a:r>
              <a:endParaRPr sz="2100" dirty="0">
                <a:solidFill>
                  <a:schemeClr val="dk1"/>
                </a:solidFill>
                <a:latin typeface="Calibri"/>
                <a:ea typeface="Calibri"/>
                <a:cs typeface="Calibri"/>
                <a:sym typeface="Calibri"/>
              </a:endParaRPr>
            </a:p>
            <a:p>
              <a:pPr marL="0" marR="0" lvl="0" indent="0" algn="l" rtl="0">
                <a:lnSpc>
                  <a:spcPct val="90000"/>
                </a:lnSpc>
                <a:spcBef>
                  <a:spcPts val="735"/>
                </a:spcBef>
                <a:spcAft>
                  <a:spcPts val="0"/>
                </a:spcAft>
                <a:buClr>
                  <a:schemeClr val="dk1"/>
                </a:buClr>
                <a:buSzPts val="2100"/>
                <a:buFont typeface="Arial"/>
                <a:buNone/>
              </a:pPr>
              <a:r>
                <a:rPr lang="en-US" sz="2100" b="0" i="0" u="none" dirty="0">
                  <a:solidFill>
                    <a:schemeClr val="dk1"/>
                  </a:solidFill>
                  <a:latin typeface="Calibri"/>
                  <a:ea typeface="Calibri"/>
                  <a:cs typeface="Calibri"/>
                  <a:sym typeface="Calibri"/>
                </a:rPr>
                <a:t>Service review reports</a:t>
              </a:r>
              <a:endParaRPr dirty="0">
                <a:latin typeface="Wingdings" panose="05000000000000000000" pitchFamily="2" charset="2"/>
              </a:endParaRPr>
            </a:p>
            <a:p>
              <a:pPr marL="0" marR="0" lvl="0" indent="0" algn="l" rtl="0">
                <a:lnSpc>
                  <a:spcPct val="90000"/>
                </a:lnSpc>
                <a:spcBef>
                  <a:spcPts val="735"/>
                </a:spcBef>
                <a:spcAft>
                  <a:spcPts val="0"/>
                </a:spcAft>
                <a:buClr>
                  <a:schemeClr val="dk1"/>
                </a:buClr>
                <a:buSzPts val="2100"/>
                <a:buFont typeface="Arial"/>
                <a:buNone/>
              </a:pPr>
              <a:r>
                <a:rPr lang="en-US" sz="2100" b="0" i="0" u="none" dirty="0">
                  <a:solidFill>
                    <a:schemeClr val="dk1"/>
                  </a:solidFill>
                  <a:latin typeface="Calibri"/>
                  <a:ea typeface="Calibri"/>
                  <a:cs typeface="Calibri"/>
                  <a:sym typeface="Calibri"/>
                </a:rPr>
                <a:t>Customer complaints records</a:t>
              </a:r>
              <a:endParaRPr dirty="0">
                <a:latin typeface="Wingdings" panose="05000000000000000000" pitchFamily="2" charset="2"/>
              </a:endParaRPr>
            </a:p>
            <a:p>
              <a:pPr marL="0" marR="0" lvl="0" indent="0" algn="l" rtl="0">
                <a:lnSpc>
                  <a:spcPct val="90000"/>
                </a:lnSpc>
                <a:spcBef>
                  <a:spcPts val="735"/>
                </a:spcBef>
                <a:spcAft>
                  <a:spcPts val="0"/>
                </a:spcAft>
                <a:buClr>
                  <a:schemeClr val="dk1"/>
                </a:buClr>
                <a:buSzPts val="2100"/>
                <a:buFont typeface="Arial"/>
                <a:buNone/>
              </a:pPr>
              <a:r>
                <a:rPr lang="en-US" sz="2100" b="0" i="0" u="none" dirty="0">
                  <a:solidFill>
                    <a:schemeClr val="dk1"/>
                  </a:solidFill>
                  <a:latin typeface="Calibri"/>
                  <a:ea typeface="Calibri"/>
                  <a:cs typeface="Calibri"/>
                  <a:sym typeface="Calibri"/>
                </a:rPr>
                <a:t>Customer satisfaction reports</a:t>
              </a:r>
              <a:endParaRPr sz="2100" b="0" i="0" u="none" dirty="0">
                <a:solidFill>
                  <a:schemeClr val="dk1"/>
                </a:solidFill>
                <a:latin typeface="Calibri"/>
                <a:ea typeface="Calibri"/>
                <a:cs typeface="Calibri"/>
                <a:sym typeface="Calibri"/>
              </a:endParaRPr>
            </a:p>
          </p:txBody>
        </p:sp>
      </p:grpSp>
      <p:sp>
        <p:nvSpPr>
          <p:cNvPr id="1837" name="Google Shape;1837;p143"/>
          <p:cNvSpPr txBox="1">
            <a:spLocks noGrp="1"/>
          </p:cNvSpPr>
          <p:nvPr>
            <p:ph type="sldNum" idx="12"/>
          </p:nvPr>
        </p:nvSpPr>
        <p:spPr>
          <a:xfrm>
            <a:off x="8737600" y="643052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154</a:t>
            </a:fld>
            <a:endParaRPr/>
          </a:p>
        </p:txBody>
      </p:sp>
    </p:spTree>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Shape 1842"/>
        <p:cNvGrpSpPr/>
        <p:nvPr/>
      </p:nvGrpSpPr>
      <p:grpSpPr>
        <a:xfrm>
          <a:off x="0" y="0"/>
          <a:ext cx="0" cy="0"/>
          <a:chOff x="0" y="0"/>
          <a:chExt cx="0" cy="0"/>
        </a:xfrm>
      </p:grpSpPr>
      <p:sp>
        <p:nvSpPr>
          <p:cNvPr id="1843" name="Google Shape;1843;p144"/>
          <p:cNvSpPr txBox="1">
            <a:spLocks noGrp="1"/>
          </p:cNvSpPr>
          <p:nvPr>
            <p:ph type="title"/>
          </p:nvPr>
        </p:nvSpPr>
        <p:spPr>
          <a:xfrm>
            <a:off x="609601" y="274641"/>
            <a:ext cx="9058101" cy="1047859"/>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205595"/>
              </a:buClr>
              <a:buSzPts val="3200"/>
              <a:buFont typeface="Calibri"/>
              <a:buNone/>
            </a:pPr>
            <a:r>
              <a:rPr lang="en-US">
                <a:latin typeface="Calibri" panose="020F0502020204030204" pitchFamily="34" charset="0"/>
                <a:ea typeface="Calibri" panose="020F0502020204030204" pitchFamily="34" charset="0"/>
                <a:cs typeface="Calibri" panose="020F0502020204030204" pitchFamily="34" charset="0"/>
              </a:rPr>
              <a:t>CRM: Process chart</a:t>
            </a:r>
            <a:r>
              <a:rPr lang="en-US" sz="3200">
                <a:solidFill>
                  <a:srgbClr val="7F7F7F"/>
                </a:solidFill>
                <a:latin typeface="Calibri" panose="020F0502020204030204" pitchFamily="34" charset="0"/>
                <a:ea typeface="Calibri" panose="020F0502020204030204" pitchFamily="34" charset="0"/>
                <a:cs typeface="Calibri" panose="020F0502020204030204" pitchFamily="34" charset="0"/>
              </a:rPr>
              <a:t> </a:t>
            </a:r>
            <a:r>
              <a:rPr lang="en-US" sz="2000">
                <a:solidFill>
                  <a:srgbClr val="7F7F7F"/>
                </a:solidFill>
                <a:latin typeface="Calibri" panose="020F0502020204030204" pitchFamily="34" charset="0"/>
                <a:ea typeface="Calibri" panose="020F0502020204030204" pitchFamily="34" charset="0"/>
                <a:cs typeface="Calibri" panose="020F0502020204030204" pitchFamily="34" charset="0"/>
              </a:rPr>
              <a:t>according to </a:t>
            </a:r>
            <a:r>
              <a:rPr lang="en-US" sz="2000" b="1">
                <a:solidFill>
                  <a:srgbClr val="7F7F7F"/>
                </a:solidFill>
                <a:latin typeface="Calibri" panose="020F0502020204030204" pitchFamily="34" charset="0"/>
                <a:ea typeface="Calibri" panose="020F0502020204030204" pitchFamily="34" charset="0"/>
                <a:cs typeface="Calibri" panose="020F0502020204030204" pitchFamily="34" charset="0"/>
              </a:rPr>
              <a:t>FitSM-2</a:t>
            </a:r>
            <a:endParaRPr>
              <a:latin typeface="Calibri" panose="020F0502020204030204" pitchFamily="34" charset="0"/>
              <a:ea typeface="Calibri" panose="020F0502020204030204" pitchFamily="34" charset="0"/>
              <a:cs typeface="Calibri" panose="020F0502020204030204" pitchFamily="34" charset="0"/>
            </a:endParaRPr>
          </a:p>
        </p:txBody>
      </p:sp>
      <p:sp>
        <p:nvSpPr>
          <p:cNvPr id="1844" name="Google Shape;1844;p144"/>
          <p:cNvSpPr txBox="1">
            <a:spLocks noGrp="1"/>
          </p:cNvSpPr>
          <p:nvPr>
            <p:ph type="sldNum" idx="12"/>
          </p:nvPr>
        </p:nvSpPr>
        <p:spPr>
          <a:xfrm>
            <a:off x="8737600" y="643052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155</a:t>
            </a:fld>
            <a:endParaRPr/>
          </a:p>
        </p:txBody>
      </p:sp>
      <p:grpSp>
        <p:nvGrpSpPr>
          <p:cNvPr id="2" name="Gruppieren 2">
            <a:extLst>
              <a:ext uri="{FF2B5EF4-FFF2-40B4-BE49-F238E27FC236}">
                <a16:creationId xmlns:a16="http://schemas.microsoft.com/office/drawing/2014/main" id="{39F4378B-1389-915C-4C54-16C244A19B74}"/>
              </a:ext>
            </a:extLst>
          </p:cNvPr>
          <p:cNvGrpSpPr/>
          <p:nvPr/>
        </p:nvGrpSpPr>
        <p:grpSpPr>
          <a:xfrm>
            <a:off x="2604367" y="1946354"/>
            <a:ext cx="7702804" cy="4148760"/>
            <a:chOff x="688483" y="1919460"/>
            <a:chExt cx="6639842" cy="4148760"/>
          </a:xfrm>
        </p:grpSpPr>
        <p:cxnSp>
          <p:nvCxnSpPr>
            <p:cNvPr id="3" name="Verbinder: gekrümmt 126">
              <a:extLst>
                <a:ext uri="{FF2B5EF4-FFF2-40B4-BE49-F238E27FC236}">
                  <a16:creationId xmlns:a16="http://schemas.microsoft.com/office/drawing/2014/main" id="{4A1357F0-D754-693A-4166-BC45E80F08DE}"/>
                </a:ext>
              </a:extLst>
            </p:cNvPr>
            <p:cNvCxnSpPr>
              <a:cxnSpLocks/>
              <a:stCxn id="12" idx="3"/>
              <a:endCxn id="6" idx="1"/>
            </p:cNvCxnSpPr>
            <p:nvPr/>
          </p:nvCxnSpPr>
          <p:spPr>
            <a:xfrm rot="16200000" flipH="1">
              <a:off x="305454" y="3838411"/>
              <a:ext cx="3054518" cy="977200"/>
            </a:xfrm>
            <a:prstGeom prst="curvedConnector2">
              <a:avLst/>
            </a:prstGeom>
            <a:ln w="19050">
              <a:solidFill>
                <a:schemeClr val="tx1"/>
              </a:solidFill>
              <a:prstDash val="sysDash"/>
              <a:tailEnd type="arrow"/>
            </a:ln>
            <a:effectLst/>
          </p:spPr>
          <p:style>
            <a:lnRef idx="2">
              <a:schemeClr val="accent1"/>
            </a:lnRef>
            <a:fillRef idx="0">
              <a:schemeClr val="accent1"/>
            </a:fillRef>
            <a:effectRef idx="1">
              <a:schemeClr val="accent1"/>
            </a:effectRef>
            <a:fontRef idx="minor">
              <a:schemeClr val="tx1"/>
            </a:fontRef>
          </p:style>
        </p:cxnSp>
        <p:sp>
          <p:nvSpPr>
            <p:cNvPr id="4" name="Rectangle 18">
              <a:extLst>
                <a:ext uri="{FF2B5EF4-FFF2-40B4-BE49-F238E27FC236}">
                  <a16:creationId xmlns:a16="http://schemas.microsoft.com/office/drawing/2014/main" id="{2BE4AD15-6827-81D1-E075-1F903050F1E1}"/>
                </a:ext>
              </a:extLst>
            </p:cNvPr>
            <p:cNvSpPr>
              <a:spLocks/>
            </p:cNvSpPr>
            <p:nvPr/>
          </p:nvSpPr>
          <p:spPr bwMode="auto">
            <a:xfrm>
              <a:off x="2320159" y="4165575"/>
              <a:ext cx="3360343" cy="1065711"/>
            </a:xfrm>
            <a:prstGeom prst="rect">
              <a:avLst/>
            </a:prstGeom>
            <a:solidFill>
              <a:schemeClr val="accent1"/>
            </a:solidFill>
            <a:ln w="19050">
              <a:headEnd/>
              <a:tailEnd/>
            </a:ln>
          </p:spPr>
          <p:style>
            <a:lnRef idx="2">
              <a:schemeClr val="accent4">
                <a:shade val="50000"/>
              </a:schemeClr>
            </a:lnRef>
            <a:fillRef idx="1">
              <a:schemeClr val="accent4"/>
            </a:fillRef>
            <a:effectRef idx="0">
              <a:schemeClr val="accent4"/>
            </a:effectRef>
            <a:fontRef idx="minor">
              <a:schemeClr val="lt1"/>
            </a:fontRef>
          </p:style>
          <p:txBody>
            <a:bodyPr lIns="0" tIns="0" rIns="0" bIns="0" anchor="t"/>
            <a:lstStyle/>
            <a:p>
              <a:pPr algn="ctr"/>
              <a:endParaRPr lang="en-GB" sz="700" dirty="0">
                <a:latin typeface="+mn-lt"/>
                <a:cs typeface="Arial" pitchFamily="34" charset="0"/>
              </a:endParaRPr>
            </a:p>
            <a:p>
              <a:pPr algn="ctr"/>
              <a:r>
                <a:rPr lang="en-GB" sz="1400" dirty="0">
                  <a:latin typeface="+mn-lt"/>
                  <a:cs typeface="Arial" pitchFamily="34" charset="0"/>
                </a:rPr>
                <a:t>Handle customer complaints</a:t>
              </a:r>
            </a:p>
          </p:txBody>
        </p:sp>
        <p:sp>
          <p:nvSpPr>
            <p:cNvPr id="5" name="Rectangle 23">
              <a:extLst>
                <a:ext uri="{FF2B5EF4-FFF2-40B4-BE49-F238E27FC236}">
                  <a16:creationId xmlns:a16="http://schemas.microsoft.com/office/drawing/2014/main" id="{EE6FE36F-49ED-6E9C-0C6B-1627563C70D5}"/>
                </a:ext>
              </a:extLst>
            </p:cNvPr>
            <p:cNvSpPr>
              <a:spLocks/>
            </p:cNvSpPr>
            <p:nvPr/>
          </p:nvSpPr>
          <p:spPr bwMode="auto">
            <a:xfrm>
              <a:off x="2320157" y="1919460"/>
              <a:ext cx="3359190" cy="427901"/>
            </a:xfrm>
            <a:prstGeom prst="rect">
              <a:avLst/>
            </a:prstGeom>
            <a:solidFill>
              <a:schemeClr val="accent1"/>
            </a:solidFill>
            <a:ln w="19050">
              <a:headEnd/>
              <a:tailEnd/>
            </a:ln>
          </p:spPr>
          <p:style>
            <a:lnRef idx="2">
              <a:schemeClr val="accent4">
                <a:shade val="50000"/>
              </a:schemeClr>
            </a:lnRef>
            <a:fillRef idx="1">
              <a:schemeClr val="accent4"/>
            </a:fillRef>
            <a:effectRef idx="0">
              <a:schemeClr val="accent4"/>
            </a:effectRef>
            <a:fontRef idx="minor">
              <a:schemeClr val="lt1"/>
            </a:fontRef>
          </p:style>
          <p:txBody>
            <a:bodyPr lIns="0" tIns="0" rIns="0" bIns="0" anchor="ctr"/>
            <a:lstStyle/>
            <a:p>
              <a:pPr algn="ctr"/>
              <a:r>
                <a:rPr lang="en-GB" sz="1400" dirty="0">
                  <a:latin typeface="+mn-lt"/>
                  <a:cs typeface="Arial" pitchFamily="34" charset="0"/>
                </a:rPr>
                <a:t>Maintain the customer database</a:t>
              </a:r>
            </a:p>
          </p:txBody>
        </p:sp>
        <p:sp>
          <p:nvSpPr>
            <p:cNvPr id="6" name="Rectangle 30">
              <a:extLst>
                <a:ext uri="{FF2B5EF4-FFF2-40B4-BE49-F238E27FC236}">
                  <a16:creationId xmlns:a16="http://schemas.microsoft.com/office/drawing/2014/main" id="{B1E3B49E-3862-A5B3-6A68-3AFD7BD85F7E}"/>
                </a:ext>
              </a:extLst>
            </p:cNvPr>
            <p:cNvSpPr>
              <a:spLocks/>
            </p:cNvSpPr>
            <p:nvPr/>
          </p:nvSpPr>
          <p:spPr bwMode="auto">
            <a:xfrm>
              <a:off x="2321313" y="5640319"/>
              <a:ext cx="3359189" cy="427901"/>
            </a:xfrm>
            <a:prstGeom prst="rect">
              <a:avLst/>
            </a:prstGeom>
            <a:solidFill>
              <a:schemeClr val="accent1"/>
            </a:solidFill>
            <a:ln w="19050">
              <a:headEnd/>
              <a:tailEnd/>
            </a:ln>
          </p:spPr>
          <p:style>
            <a:lnRef idx="2">
              <a:schemeClr val="accent4">
                <a:shade val="50000"/>
              </a:schemeClr>
            </a:lnRef>
            <a:fillRef idx="1">
              <a:schemeClr val="accent4"/>
            </a:fillRef>
            <a:effectRef idx="0">
              <a:schemeClr val="accent4"/>
            </a:effectRef>
            <a:fontRef idx="minor">
              <a:schemeClr val="lt1"/>
            </a:fontRef>
          </p:style>
          <p:txBody>
            <a:bodyPr lIns="0" tIns="0" rIns="0" bIns="0" anchor="ctr"/>
            <a:lstStyle/>
            <a:p>
              <a:pPr algn="ctr"/>
              <a:r>
                <a:rPr lang="en-GB" sz="1400" dirty="0">
                  <a:latin typeface="+mn-lt"/>
                  <a:cs typeface="Arial" pitchFamily="34" charset="0"/>
                </a:rPr>
                <a:t>Manage customer satisfaction</a:t>
              </a:r>
            </a:p>
          </p:txBody>
        </p:sp>
        <p:cxnSp>
          <p:nvCxnSpPr>
            <p:cNvPr id="7" name="Gerade Verbindung mit Pfeil 46">
              <a:extLst>
                <a:ext uri="{FF2B5EF4-FFF2-40B4-BE49-F238E27FC236}">
                  <a16:creationId xmlns:a16="http://schemas.microsoft.com/office/drawing/2014/main" id="{C6A46810-1193-3A0A-B888-8860D1E91ED5}"/>
                </a:ext>
              </a:extLst>
            </p:cNvPr>
            <p:cNvCxnSpPr>
              <a:cxnSpLocks/>
              <a:stCxn id="13" idx="2"/>
              <a:endCxn id="4" idx="0"/>
            </p:cNvCxnSpPr>
            <p:nvPr/>
          </p:nvCxnSpPr>
          <p:spPr>
            <a:xfrm>
              <a:off x="3999752" y="3787964"/>
              <a:ext cx="579" cy="377611"/>
            </a:xfrm>
            <a:prstGeom prst="straightConnector1">
              <a:avLst/>
            </a:prstGeom>
            <a:ln w="1905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8" name="Gerade Verbindung mit Pfeil 94">
              <a:extLst>
                <a:ext uri="{FF2B5EF4-FFF2-40B4-BE49-F238E27FC236}">
                  <a16:creationId xmlns:a16="http://schemas.microsoft.com/office/drawing/2014/main" id="{8FB22A06-548D-61A7-4E21-6BA90E1EE098}"/>
                </a:ext>
              </a:extLst>
            </p:cNvPr>
            <p:cNvCxnSpPr>
              <a:cxnSpLocks/>
              <a:stCxn id="4" idx="2"/>
              <a:endCxn id="6" idx="0"/>
            </p:cNvCxnSpPr>
            <p:nvPr/>
          </p:nvCxnSpPr>
          <p:spPr>
            <a:xfrm>
              <a:off x="4000331" y="5231286"/>
              <a:ext cx="577" cy="409033"/>
            </a:xfrm>
            <a:prstGeom prst="straightConnector1">
              <a:avLst/>
            </a:prstGeom>
            <a:ln w="1905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9" name="Gerade Verbindung mit Pfeil 117">
              <a:extLst>
                <a:ext uri="{FF2B5EF4-FFF2-40B4-BE49-F238E27FC236}">
                  <a16:creationId xmlns:a16="http://schemas.microsoft.com/office/drawing/2014/main" id="{E3038ADF-1D1A-9A9A-6E06-E17AC8F2D954}"/>
                </a:ext>
              </a:extLst>
            </p:cNvPr>
            <p:cNvCxnSpPr>
              <a:cxnSpLocks/>
              <a:stCxn id="5" idx="2"/>
              <a:endCxn id="13" idx="0"/>
            </p:cNvCxnSpPr>
            <p:nvPr/>
          </p:nvCxnSpPr>
          <p:spPr>
            <a:xfrm>
              <a:off x="3999752" y="2347361"/>
              <a:ext cx="0" cy="374892"/>
            </a:xfrm>
            <a:prstGeom prst="straightConnector1">
              <a:avLst/>
            </a:prstGeom>
            <a:ln w="1905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0" name="Verbinder: gekrümmt 292869">
              <a:extLst>
                <a:ext uri="{FF2B5EF4-FFF2-40B4-BE49-F238E27FC236}">
                  <a16:creationId xmlns:a16="http://schemas.microsoft.com/office/drawing/2014/main" id="{1C146B00-23D3-886E-1193-AE38443F1910}"/>
                </a:ext>
              </a:extLst>
            </p:cNvPr>
            <p:cNvCxnSpPr>
              <a:cxnSpLocks/>
            </p:cNvCxnSpPr>
            <p:nvPr/>
          </p:nvCxnSpPr>
          <p:spPr>
            <a:xfrm rot="10800000" flipV="1">
              <a:off x="1344113" y="2108804"/>
              <a:ext cx="976044" cy="213338"/>
            </a:xfrm>
            <a:prstGeom prst="curvedConnector2">
              <a:avLst/>
            </a:prstGeom>
            <a:ln w="19050">
              <a:solidFill>
                <a:schemeClr val="tx1"/>
              </a:solidFill>
              <a:prstDash val="sysDash"/>
              <a:tailEnd type="none"/>
            </a:ln>
            <a:effectLst/>
          </p:spPr>
          <p:style>
            <a:lnRef idx="2">
              <a:schemeClr val="accent1"/>
            </a:lnRef>
            <a:fillRef idx="0">
              <a:schemeClr val="accent1"/>
            </a:fillRef>
            <a:effectRef idx="1">
              <a:schemeClr val="accent1"/>
            </a:effectRef>
            <a:fontRef idx="minor">
              <a:schemeClr val="tx1"/>
            </a:fontRef>
          </p:style>
        </p:cxnSp>
        <p:cxnSp>
          <p:nvCxnSpPr>
            <p:cNvPr id="11" name="Verbinder: gekrümmt 148">
              <a:extLst>
                <a:ext uri="{FF2B5EF4-FFF2-40B4-BE49-F238E27FC236}">
                  <a16:creationId xmlns:a16="http://schemas.microsoft.com/office/drawing/2014/main" id="{7AD441D2-6A43-4A4E-431F-DCFFC242222C}"/>
                </a:ext>
              </a:extLst>
            </p:cNvPr>
            <p:cNvCxnSpPr>
              <a:cxnSpLocks/>
              <a:stCxn id="17" idx="3"/>
              <a:endCxn id="23" idx="1"/>
            </p:cNvCxnSpPr>
            <p:nvPr/>
          </p:nvCxnSpPr>
          <p:spPr>
            <a:xfrm>
              <a:off x="1885230" y="4843203"/>
              <a:ext cx="589636" cy="2415"/>
            </a:xfrm>
            <a:prstGeom prst="curvedConnector3">
              <a:avLst>
                <a:gd name="adj1" fmla="val 50000"/>
              </a:avLst>
            </a:prstGeom>
            <a:ln w="19050">
              <a:solidFill>
                <a:schemeClr val="tx1"/>
              </a:solidFill>
              <a:prstDash val="sysDash"/>
              <a:tailEnd type="arrow"/>
            </a:ln>
            <a:effectLst/>
          </p:spPr>
          <p:style>
            <a:lnRef idx="2">
              <a:schemeClr val="accent1"/>
            </a:lnRef>
            <a:fillRef idx="0">
              <a:schemeClr val="accent1"/>
            </a:fillRef>
            <a:effectRef idx="1">
              <a:schemeClr val="accent1"/>
            </a:effectRef>
            <a:fontRef idx="minor">
              <a:schemeClr val="tx1"/>
            </a:fontRef>
          </p:style>
        </p:cxnSp>
        <p:sp>
          <p:nvSpPr>
            <p:cNvPr id="12" name="Zylinder 39">
              <a:extLst>
                <a:ext uri="{FF2B5EF4-FFF2-40B4-BE49-F238E27FC236}">
                  <a16:creationId xmlns:a16="http://schemas.microsoft.com/office/drawing/2014/main" id="{7304D853-9841-F4CF-4D7B-654E71ED8758}"/>
                </a:ext>
              </a:extLst>
            </p:cNvPr>
            <p:cNvSpPr/>
            <p:nvPr/>
          </p:nvSpPr>
          <p:spPr>
            <a:xfrm>
              <a:off x="744300" y="2311389"/>
              <a:ext cx="1199626" cy="488363"/>
            </a:xfrm>
            <a:prstGeom prst="can">
              <a:avLst/>
            </a:prstGeom>
            <a:solidFill>
              <a:schemeClr val="bg1">
                <a:lumMod val="85000"/>
              </a:schemeClr>
            </a:solidFill>
            <a:ln w="19050">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000" dirty="0">
                  <a:solidFill>
                    <a:schemeClr val="tx1"/>
                  </a:solidFill>
                </a:rPr>
                <a:t>Customer database</a:t>
              </a:r>
            </a:p>
          </p:txBody>
        </p:sp>
        <p:sp>
          <p:nvSpPr>
            <p:cNvPr id="13" name="Rectangle 23">
              <a:extLst>
                <a:ext uri="{FF2B5EF4-FFF2-40B4-BE49-F238E27FC236}">
                  <a16:creationId xmlns:a16="http://schemas.microsoft.com/office/drawing/2014/main" id="{BA71393B-00CE-31D8-1CB1-255F99514707}"/>
                </a:ext>
              </a:extLst>
            </p:cNvPr>
            <p:cNvSpPr>
              <a:spLocks/>
            </p:cNvSpPr>
            <p:nvPr/>
          </p:nvSpPr>
          <p:spPr bwMode="auto">
            <a:xfrm>
              <a:off x="2320157" y="2722253"/>
              <a:ext cx="3359190" cy="1065711"/>
            </a:xfrm>
            <a:prstGeom prst="rect">
              <a:avLst/>
            </a:prstGeom>
            <a:solidFill>
              <a:schemeClr val="accent1"/>
            </a:solidFill>
            <a:ln w="19050">
              <a:headEnd/>
              <a:tailEnd/>
            </a:ln>
          </p:spPr>
          <p:style>
            <a:lnRef idx="2">
              <a:schemeClr val="accent4">
                <a:shade val="50000"/>
              </a:schemeClr>
            </a:lnRef>
            <a:fillRef idx="1">
              <a:schemeClr val="accent4"/>
            </a:fillRef>
            <a:effectRef idx="0">
              <a:schemeClr val="accent4"/>
            </a:effectRef>
            <a:fontRef idx="minor">
              <a:schemeClr val="lt1"/>
            </a:fontRef>
          </p:style>
          <p:txBody>
            <a:bodyPr lIns="0" tIns="0" rIns="0" bIns="0" anchor="t"/>
            <a:lstStyle/>
            <a:p>
              <a:pPr algn="ctr"/>
              <a:endParaRPr lang="en-GB" sz="700" dirty="0">
                <a:latin typeface="+mn-lt"/>
                <a:cs typeface="Arial" pitchFamily="34" charset="0"/>
              </a:endParaRPr>
            </a:p>
            <a:p>
              <a:pPr algn="ctr"/>
              <a:r>
                <a:rPr lang="en-GB" sz="1400" dirty="0">
                  <a:latin typeface="+mn-lt"/>
                  <a:cs typeface="Arial" pitchFamily="34" charset="0"/>
                </a:rPr>
                <a:t>Perform service reviews</a:t>
              </a:r>
            </a:p>
          </p:txBody>
        </p:sp>
        <p:sp>
          <p:nvSpPr>
            <p:cNvPr id="14" name="Rectangle 18">
              <a:extLst>
                <a:ext uri="{FF2B5EF4-FFF2-40B4-BE49-F238E27FC236}">
                  <a16:creationId xmlns:a16="http://schemas.microsoft.com/office/drawing/2014/main" id="{A067925F-B1B0-4404-3528-207A2438171E}"/>
                </a:ext>
              </a:extLst>
            </p:cNvPr>
            <p:cNvSpPr>
              <a:spLocks/>
            </p:cNvSpPr>
            <p:nvPr/>
          </p:nvSpPr>
          <p:spPr bwMode="auto">
            <a:xfrm>
              <a:off x="2477833" y="3212582"/>
              <a:ext cx="1331936" cy="427901"/>
            </a:xfrm>
            <a:prstGeom prst="rect">
              <a:avLst/>
            </a:prstGeom>
            <a:solidFill>
              <a:schemeClr val="accent1">
                <a:lumMod val="40000"/>
                <a:lumOff val="60000"/>
              </a:schemeClr>
            </a:solidFill>
            <a:ln w="19050">
              <a:headEnd/>
              <a:tailEnd/>
            </a:ln>
          </p:spPr>
          <p:style>
            <a:lnRef idx="2">
              <a:schemeClr val="accent4">
                <a:shade val="50000"/>
              </a:schemeClr>
            </a:lnRef>
            <a:fillRef idx="1">
              <a:schemeClr val="accent4"/>
            </a:fillRef>
            <a:effectRef idx="0">
              <a:schemeClr val="accent4"/>
            </a:effectRef>
            <a:fontRef idx="minor">
              <a:schemeClr val="lt1"/>
            </a:fontRef>
          </p:style>
          <p:txBody>
            <a:bodyPr lIns="0" tIns="0" rIns="0" bIns="0" anchor="ctr"/>
            <a:lstStyle/>
            <a:p>
              <a:pPr algn="ctr"/>
              <a:r>
                <a:rPr lang="en-GB" sz="1200" dirty="0">
                  <a:solidFill>
                    <a:schemeClr val="tx1"/>
                  </a:solidFill>
                  <a:latin typeface="+mn-lt"/>
                  <a:cs typeface="Arial" pitchFamily="34" charset="0"/>
                </a:rPr>
                <a:t>Plan and prepare service reviews</a:t>
              </a:r>
            </a:p>
          </p:txBody>
        </p:sp>
        <p:sp>
          <p:nvSpPr>
            <p:cNvPr id="15" name="Rectangle 18">
              <a:extLst>
                <a:ext uri="{FF2B5EF4-FFF2-40B4-BE49-F238E27FC236}">
                  <a16:creationId xmlns:a16="http://schemas.microsoft.com/office/drawing/2014/main" id="{61735F96-72CF-BEA1-9B87-1B84ECAB2AA3}"/>
                </a:ext>
              </a:extLst>
            </p:cNvPr>
            <p:cNvSpPr>
              <a:spLocks/>
            </p:cNvSpPr>
            <p:nvPr/>
          </p:nvSpPr>
          <p:spPr bwMode="auto">
            <a:xfrm>
              <a:off x="4194495" y="3219356"/>
              <a:ext cx="1331936" cy="427901"/>
            </a:xfrm>
            <a:prstGeom prst="rect">
              <a:avLst/>
            </a:prstGeom>
            <a:solidFill>
              <a:schemeClr val="accent1">
                <a:lumMod val="40000"/>
                <a:lumOff val="60000"/>
              </a:schemeClr>
            </a:solidFill>
            <a:ln w="19050">
              <a:headEnd/>
              <a:tailEnd/>
            </a:ln>
          </p:spPr>
          <p:style>
            <a:lnRef idx="2">
              <a:schemeClr val="accent4">
                <a:shade val="50000"/>
              </a:schemeClr>
            </a:lnRef>
            <a:fillRef idx="1">
              <a:schemeClr val="accent4"/>
            </a:fillRef>
            <a:effectRef idx="0">
              <a:schemeClr val="accent4"/>
            </a:effectRef>
            <a:fontRef idx="minor">
              <a:schemeClr val="lt1"/>
            </a:fontRef>
          </p:style>
          <p:txBody>
            <a:bodyPr lIns="0" tIns="0" rIns="0" bIns="0" anchor="ctr"/>
            <a:lstStyle/>
            <a:p>
              <a:pPr algn="ctr"/>
              <a:r>
                <a:rPr lang="en-GB" sz="1200" dirty="0">
                  <a:solidFill>
                    <a:schemeClr val="tx1"/>
                  </a:solidFill>
                  <a:latin typeface="+mn-lt"/>
                  <a:cs typeface="Arial" pitchFamily="34" charset="0"/>
                </a:rPr>
                <a:t>Perform service review w. customer</a:t>
              </a:r>
            </a:p>
          </p:txBody>
        </p:sp>
        <p:cxnSp>
          <p:nvCxnSpPr>
            <p:cNvPr id="16" name="Gerade Verbindung mit Pfeil 43">
              <a:extLst>
                <a:ext uri="{FF2B5EF4-FFF2-40B4-BE49-F238E27FC236}">
                  <a16:creationId xmlns:a16="http://schemas.microsoft.com/office/drawing/2014/main" id="{1BF2ADA0-4A7D-3690-93E2-ADC6CEDB7903}"/>
                </a:ext>
              </a:extLst>
            </p:cNvPr>
            <p:cNvCxnSpPr>
              <a:cxnSpLocks/>
              <a:stCxn id="14" idx="3"/>
              <a:endCxn id="15" idx="1"/>
            </p:cNvCxnSpPr>
            <p:nvPr/>
          </p:nvCxnSpPr>
          <p:spPr>
            <a:xfrm>
              <a:off x="3809769" y="3426533"/>
              <a:ext cx="384726" cy="6774"/>
            </a:xfrm>
            <a:prstGeom prst="straightConnector1">
              <a:avLst/>
            </a:prstGeom>
            <a:ln w="1905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17" name="Flussdiagramm: Dokument 48">
              <a:extLst>
                <a:ext uri="{FF2B5EF4-FFF2-40B4-BE49-F238E27FC236}">
                  <a16:creationId xmlns:a16="http://schemas.microsoft.com/office/drawing/2014/main" id="{73900EEE-11F5-AB48-736D-39A888384D14}"/>
                </a:ext>
              </a:extLst>
            </p:cNvPr>
            <p:cNvSpPr/>
            <p:nvPr/>
          </p:nvSpPr>
          <p:spPr>
            <a:xfrm>
              <a:off x="688483" y="4631667"/>
              <a:ext cx="1196747" cy="423071"/>
            </a:xfrm>
            <a:prstGeom prst="flowChartDocument">
              <a:avLst/>
            </a:prstGeom>
            <a:solidFill>
              <a:schemeClr val="bg1">
                <a:lumMod val="85000"/>
              </a:schemeClr>
            </a:soli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000" dirty="0">
                  <a:solidFill>
                    <a:schemeClr val="tx1"/>
                  </a:solidFill>
                </a:rPr>
                <a:t>Complaint raised by customer</a:t>
              </a:r>
            </a:p>
          </p:txBody>
        </p:sp>
        <p:cxnSp>
          <p:nvCxnSpPr>
            <p:cNvPr id="18" name="Verbinder: gekrümmt 50">
              <a:extLst>
                <a:ext uri="{FF2B5EF4-FFF2-40B4-BE49-F238E27FC236}">
                  <a16:creationId xmlns:a16="http://schemas.microsoft.com/office/drawing/2014/main" id="{BED541BF-70F6-DB55-40DB-DDB4A0795171}"/>
                </a:ext>
              </a:extLst>
            </p:cNvPr>
            <p:cNvCxnSpPr>
              <a:cxnSpLocks/>
              <a:stCxn id="12" idx="3"/>
            </p:cNvCxnSpPr>
            <p:nvPr/>
          </p:nvCxnSpPr>
          <p:spPr>
            <a:xfrm rot="16200000" flipH="1">
              <a:off x="1744852" y="2399013"/>
              <a:ext cx="169481" cy="970958"/>
            </a:xfrm>
            <a:prstGeom prst="curvedConnector2">
              <a:avLst/>
            </a:prstGeom>
            <a:ln w="19050">
              <a:solidFill>
                <a:schemeClr val="tx1"/>
              </a:solidFill>
              <a:prstDash val="sysDash"/>
              <a:tailEnd type="arrow"/>
            </a:ln>
            <a:effectLst/>
          </p:spPr>
          <p:style>
            <a:lnRef idx="2">
              <a:schemeClr val="accent1"/>
            </a:lnRef>
            <a:fillRef idx="0">
              <a:schemeClr val="accent1"/>
            </a:fillRef>
            <a:effectRef idx="1">
              <a:schemeClr val="accent1"/>
            </a:effectRef>
            <a:fontRef idx="minor">
              <a:schemeClr val="tx1"/>
            </a:fontRef>
          </p:style>
        </p:cxnSp>
        <p:sp>
          <p:nvSpPr>
            <p:cNvPr id="19" name="Flussdiagramm: Dokument 65">
              <a:extLst>
                <a:ext uri="{FF2B5EF4-FFF2-40B4-BE49-F238E27FC236}">
                  <a16:creationId xmlns:a16="http://schemas.microsoft.com/office/drawing/2014/main" id="{3D6017CB-C4A6-0E45-17EA-1932DAC92E29}"/>
                </a:ext>
              </a:extLst>
            </p:cNvPr>
            <p:cNvSpPr/>
            <p:nvPr/>
          </p:nvSpPr>
          <p:spPr>
            <a:xfrm>
              <a:off x="6062023" y="4104802"/>
              <a:ext cx="1196747" cy="1187256"/>
            </a:xfrm>
            <a:prstGeom prst="flowChartDocument">
              <a:avLst/>
            </a:prstGeom>
            <a:solidFill>
              <a:schemeClr val="bg1">
                <a:lumMod val="85000"/>
              </a:schemeClr>
            </a:soli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000" dirty="0">
                  <a:solidFill>
                    <a:schemeClr val="tx1"/>
                  </a:solidFill>
                </a:rPr>
                <a:t>Customer feedback from service reviews, complaints and satisfaction analysis / surveys</a:t>
              </a:r>
            </a:p>
          </p:txBody>
        </p:sp>
        <p:cxnSp>
          <p:nvCxnSpPr>
            <p:cNvPr id="20" name="Verbinder: gekrümmt 66">
              <a:extLst>
                <a:ext uri="{FF2B5EF4-FFF2-40B4-BE49-F238E27FC236}">
                  <a16:creationId xmlns:a16="http://schemas.microsoft.com/office/drawing/2014/main" id="{2068D234-B97C-9CFC-D5EC-02E839504C04}"/>
                </a:ext>
              </a:extLst>
            </p:cNvPr>
            <p:cNvCxnSpPr>
              <a:cxnSpLocks/>
              <a:stCxn id="13" idx="3"/>
              <a:endCxn id="19" idx="0"/>
            </p:cNvCxnSpPr>
            <p:nvPr/>
          </p:nvCxnSpPr>
          <p:spPr>
            <a:xfrm>
              <a:off x="5679347" y="3255109"/>
              <a:ext cx="981050" cy="849693"/>
            </a:xfrm>
            <a:prstGeom prst="curvedConnector2">
              <a:avLst/>
            </a:prstGeom>
            <a:ln w="19050">
              <a:solidFill>
                <a:schemeClr val="tx1"/>
              </a:solidFill>
              <a:prstDash val="sysDash"/>
              <a:tailEnd type="arrow"/>
            </a:ln>
            <a:effectLst/>
          </p:spPr>
          <p:style>
            <a:lnRef idx="2">
              <a:schemeClr val="accent1"/>
            </a:lnRef>
            <a:fillRef idx="0">
              <a:schemeClr val="accent1"/>
            </a:fillRef>
            <a:effectRef idx="1">
              <a:schemeClr val="accent1"/>
            </a:effectRef>
            <a:fontRef idx="minor">
              <a:schemeClr val="tx1"/>
            </a:fontRef>
          </p:style>
        </p:cxnSp>
        <p:cxnSp>
          <p:nvCxnSpPr>
            <p:cNvPr id="21" name="Verbinder: gekrümmt 74">
              <a:extLst>
                <a:ext uri="{FF2B5EF4-FFF2-40B4-BE49-F238E27FC236}">
                  <a16:creationId xmlns:a16="http://schemas.microsoft.com/office/drawing/2014/main" id="{CD9B38F2-859B-EDD6-46DB-CC6FE1D568DE}"/>
                </a:ext>
              </a:extLst>
            </p:cNvPr>
            <p:cNvCxnSpPr>
              <a:cxnSpLocks/>
              <a:stCxn id="4" idx="3"/>
              <a:endCxn id="19" idx="1"/>
            </p:cNvCxnSpPr>
            <p:nvPr/>
          </p:nvCxnSpPr>
          <p:spPr>
            <a:xfrm flipV="1">
              <a:off x="5680502" y="4698430"/>
              <a:ext cx="381521" cy="1"/>
            </a:xfrm>
            <a:prstGeom prst="curvedConnector3">
              <a:avLst>
                <a:gd name="adj1" fmla="val 50000"/>
              </a:avLst>
            </a:prstGeom>
            <a:ln w="19050">
              <a:solidFill>
                <a:schemeClr val="tx1"/>
              </a:solidFill>
              <a:prstDash val="sysDash"/>
              <a:tailEnd type="arrow"/>
            </a:ln>
            <a:effectLst/>
          </p:spPr>
          <p:style>
            <a:lnRef idx="2">
              <a:schemeClr val="accent1"/>
            </a:lnRef>
            <a:fillRef idx="0">
              <a:schemeClr val="accent1"/>
            </a:fillRef>
            <a:effectRef idx="1">
              <a:schemeClr val="accent1"/>
            </a:effectRef>
            <a:fontRef idx="minor">
              <a:schemeClr val="tx1"/>
            </a:fontRef>
          </p:style>
        </p:cxnSp>
        <p:cxnSp>
          <p:nvCxnSpPr>
            <p:cNvPr id="22" name="Verbinder: gekrümmt 91">
              <a:extLst>
                <a:ext uri="{FF2B5EF4-FFF2-40B4-BE49-F238E27FC236}">
                  <a16:creationId xmlns:a16="http://schemas.microsoft.com/office/drawing/2014/main" id="{734A9D21-88FC-0611-6C2B-3FFA39B2CDF7}"/>
                </a:ext>
              </a:extLst>
            </p:cNvPr>
            <p:cNvCxnSpPr>
              <a:cxnSpLocks/>
              <a:stCxn id="6" idx="3"/>
              <a:endCxn id="19" idx="2"/>
            </p:cNvCxnSpPr>
            <p:nvPr/>
          </p:nvCxnSpPr>
          <p:spPr>
            <a:xfrm flipV="1">
              <a:off x="5680502" y="5213567"/>
              <a:ext cx="979895" cy="640703"/>
            </a:xfrm>
            <a:prstGeom prst="curvedConnector2">
              <a:avLst/>
            </a:prstGeom>
            <a:ln w="19050">
              <a:solidFill>
                <a:schemeClr val="tx1"/>
              </a:solidFill>
              <a:prstDash val="sysDash"/>
              <a:tailEnd type="arrow"/>
            </a:ln>
            <a:effectLst/>
          </p:spPr>
          <p:style>
            <a:lnRef idx="2">
              <a:schemeClr val="accent1"/>
            </a:lnRef>
            <a:fillRef idx="0">
              <a:schemeClr val="accent1"/>
            </a:fillRef>
            <a:effectRef idx="1">
              <a:schemeClr val="accent1"/>
            </a:effectRef>
            <a:fontRef idx="minor">
              <a:schemeClr val="tx1"/>
            </a:fontRef>
          </p:style>
        </p:cxnSp>
        <p:sp>
          <p:nvSpPr>
            <p:cNvPr id="23" name="Rectangle 18">
              <a:extLst>
                <a:ext uri="{FF2B5EF4-FFF2-40B4-BE49-F238E27FC236}">
                  <a16:creationId xmlns:a16="http://schemas.microsoft.com/office/drawing/2014/main" id="{59130FA5-C08D-9240-0BDA-0AF1B1FF07C2}"/>
                </a:ext>
              </a:extLst>
            </p:cNvPr>
            <p:cNvSpPr>
              <a:spLocks/>
            </p:cNvSpPr>
            <p:nvPr/>
          </p:nvSpPr>
          <p:spPr bwMode="auto">
            <a:xfrm>
              <a:off x="2474866" y="4631667"/>
              <a:ext cx="1331936" cy="427901"/>
            </a:xfrm>
            <a:prstGeom prst="rect">
              <a:avLst/>
            </a:prstGeom>
            <a:solidFill>
              <a:schemeClr val="accent1">
                <a:lumMod val="40000"/>
                <a:lumOff val="60000"/>
              </a:schemeClr>
            </a:solidFill>
            <a:ln w="19050">
              <a:headEnd/>
              <a:tailEnd/>
            </a:ln>
          </p:spPr>
          <p:style>
            <a:lnRef idx="2">
              <a:schemeClr val="accent4">
                <a:shade val="50000"/>
              </a:schemeClr>
            </a:lnRef>
            <a:fillRef idx="1">
              <a:schemeClr val="accent4"/>
            </a:fillRef>
            <a:effectRef idx="0">
              <a:schemeClr val="accent4"/>
            </a:effectRef>
            <a:fontRef idx="minor">
              <a:schemeClr val="lt1"/>
            </a:fontRef>
          </p:style>
          <p:txBody>
            <a:bodyPr lIns="0" tIns="0" rIns="0" bIns="0" anchor="ctr"/>
            <a:lstStyle/>
            <a:p>
              <a:pPr algn="ctr"/>
              <a:r>
                <a:rPr lang="en-GB" sz="1200" dirty="0">
                  <a:solidFill>
                    <a:schemeClr val="tx1"/>
                  </a:solidFill>
                  <a:latin typeface="+mn-lt"/>
                  <a:cs typeface="Arial" pitchFamily="34" charset="0"/>
                </a:rPr>
                <a:t>Register, address and close complaint</a:t>
              </a:r>
            </a:p>
          </p:txBody>
        </p:sp>
        <p:sp>
          <p:nvSpPr>
            <p:cNvPr id="24" name="Rectangle 18">
              <a:extLst>
                <a:ext uri="{FF2B5EF4-FFF2-40B4-BE49-F238E27FC236}">
                  <a16:creationId xmlns:a16="http://schemas.microsoft.com/office/drawing/2014/main" id="{99F7AF45-72ED-CC72-8A5E-81920337FE21}"/>
                </a:ext>
              </a:extLst>
            </p:cNvPr>
            <p:cNvSpPr>
              <a:spLocks/>
            </p:cNvSpPr>
            <p:nvPr/>
          </p:nvSpPr>
          <p:spPr bwMode="auto">
            <a:xfrm>
              <a:off x="4191528" y="4638441"/>
              <a:ext cx="1331936" cy="427901"/>
            </a:xfrm>
            <a:prstGeom prst="rect">
              <a:avLst/>
            </a:prstGeom>
            <a:solidFill>
              <a:schemeClr val="accent1">
                <a:lumMod val="40000"/>
                <a:lumOff val="60000"/>
              </a:schemeClr>
            </a:solidFill>
            <a:ln w="19050">
              <a:headEnd/>
              <a:tailEnd/>
            </a:ln>
          </p:spPr>
          <p:style>
            <a:lnRef idx="2">
              <a:schemeClr val="accent4">
                <a:shade val="50000"/>
              </a:schemeClr>
            </a:lnRef>
            <a:fillRef idx="1">
              <a:schemeClr val="accent4"/>
            </a:fillRef>
            <a:effectRef idx="0">
              <a:schemeClr val="accent4"/>
            </a:effectRef>
            <a:fontRef idx="minor">
              <a:schemeClr val="lt1"/>
            </a:fontRef>
          </p:style>
          <p:txBody>
            <a:bodyPr lIns="0" tIns="0" rIns="0" bIns="0" anchor="ctr"/>
            <a:lstStyle/>
            <a:p>
              <a:pPr algn="ctr"/>
              <a:r>
                <a:rPr lang="en-GB" sz="1200" dirty="0">
                  <a:solidFill>
                    <a:schemeClr val="tx1"/>
                  </a:solidFill>
                  <a:latin typeface="+mn-lt"/>
                  <a:cs typeface="Arial" pitchFamily="34" charset="0"/>
                </a:rPr>
                <a:t>Track follow-up actions</a:t>
              </a:r>
            </a:p>
          </p:txBody>
        </p:sp>
        <p:cxnSp>
          <p:nvCxnSpPr>
            <p:cNvPr id="25" name="Gerade Verbindung mit Pfeil 105">
              <a:extLst>
                <a:ext uri="{FF2B5EF4-FFF2-40B4-BE49-F238E27FC236}">
                  <a16:creationId xmlns:a16="http://schemas.microsoft.com/office/drawing/2014/main" id="{0FE3F511-AC3C-4305-F66C-46D178FF059E}"/>
                </a:ext>
              </a:extLst>
            </p:cNvPr>
            <p:cNvCxnSpPr>
              <a:cxnSpLocks/>
              <a:stCxn id="23" idx="3"/>
              <a:endCxn id="24" idx="1"/>
            </p:cNvCxnSpPr>
            <p:nvPr/>
          </p:nvCxnSpPr>
          <p:spPr>
            <a:xfrm>
              <a:off x="3806802" y="4845618"/>
              <a:ext cx="384726" cy="6774"/>
            </a:xfrm>
            <a:prstGeom prst="straightConnector1">
              <a:avLst/>
            </a:prstGeom>
            <a:ln w="1905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6" name="Verbinder: gekrümmt 122">
              <a:extLst>
                <a:ext uri="{FF2B5EF4-FFF2-40B4-BE49-F238E27FC236}">
                  <a16:creationId xmlns:a16="http://schemas.microsoft.com/office/drawing/2014/main" id="{8B1F045E-C38B-1410-5897-1774152B1575}"/>
                </a:ext>
              </a:extLst>
            </p:cNvPr>
            <p:cNvCxnSpPr>
              <a:cxnSpLocks/>
              <a:stCxn id="12" idx="3"/>
              <a:endCxn id="4" idx="1"/>
            </p:cNvCxnSpPr>
            <p:nvPr/>
          </p:nvCxnSpPr>
          <p:spPr>
            <a:xfrm rot="16200000" flipH="1">
              <a:off x="882797" y="3261068"/>
              <a:ext cx="1898679" cy="976046"/>
            </a:xfrm>
            <a:prstGeom prst="curvedConnector2">
              <a:avLst/>
            </a:prstGeom>
            <a:ln w="19050">
              <a:solidFill>
                <a:schemeClr val="tx1"/>
              </a:solidFill>
              <a:prstDash val="sysDash"/>
              <a:tailEnd type="arrow"/>
            </a:ln>
            <a:effectLst/>
          </p:spPr>
          <p:style>
            <a:lnRef idx="2">
              <a:schemeClr val="accent1"/>
            </a:lnRef>
            <a:fillRef idx="0">
              <a:schemeClr val="accent1"/>
            </a:fillRef>
            <a:effectRef idx="1">
              <a:schemeClr val="accent1"/>
            </a:effectRef>
            <a:fontRef idx="minor">
              <a:schemeClr val="tx1"/>
            </a:fontRef>
          </p:style>
        </p:cxnSp>
        <p:sp>
          <p:nvSpPr>
            <p:cNvPr id="27" name="Flussdiagramm: Dokument 34">
              <a:extLst>
                <a:ext uri="{FF2B5EF4-FFF2-40B4-BE49-F238E27FC236}">
                  <a16:creationId xmlns:a16="http://schemas.microsoft.com/office/drawing/2014/main" id="{DE5EDED0-97D6-803D-6CDE-478BA04467C9}"/>
                </a:ext>
              </a:extLst>
            </p:cNvPr>
            <p:cNvSpPr/>
            <p:nvPr/>
          </p:nvSpPr>
          <p:spPr>
            <a:xfrm>
              <a:off x="6128699" y="2785991"/>
              <a:ext cx="1199626" cy="423071"/>
            </a:xfrm>
            <a:prstGeom prst="flowChartDocument">
              <a:avLst/>
            </a:prstGeom>
            <a:solidFill>
              <a:schemeClr val="bg1"/>
            </a:solidFill>
            <a:ln w="1905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sz="1200">
                <a:solidFill>
                  <a:schemeClr val="tx1"/>
                </a:solidFill>
              </a:endParaRPr>
            </a:p>
          </p:txBody>
        </p:sp>
        <p:sp>
          <p:nvSpPr>
            <p:cNvPr id="28" name="Flussdiagramm: Dokument 35">
              <a:extLst>
                <a:ext uri="{FF2B5EF4-FFF2-40B4-BE49-F238E27FC236}">
                  <a16:creationId xmlns:a16="http://schemas.microsoft.com/office/drawing/2014/main" id="{DECFE17C-F808-3020-D6CE-9DC3B78A4B19}"/>
                </a:ext>
              </a:extLst>
            </p:cNvPr>
            <p:cNvSpPr/>
            <p:nvPr/>
          </p:nvSpPr>
          <p:spPr>
            <a:xfrm>
              <a:off x="6060189" y="2717481"/>
              <a:ext cx="1199626" cy="423071"/>
            </a:xfrm>
            <a:prstGeom prst="flowChartDocument">
              <a:avLst/>
            </a:prstGeom>
            <a:solidFill>
              <a:schemeClr val="bg1"/>
            </a:solidFill>
            <a:ln w="19050"/>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200" dirty="0">
                  <a:solidFill>
                    <a:schemeClr val="tx1"/>
                  </a:solidFill>
                </a:rPr>
                <a:t>Reports</a:t>
              </a:r>
            </a:p>
          </p:txBody>
        </p:sp>
        <p:cxnSp>
          <p:nvCxnSpPr>
            <p:cNvPr id="29" name="Verbinder: gekrümmt 36">
              <a:extLst>
                <a:ext uri="{FF2B5EF4-FFF2-40B4-BE49-F238E27FC236}">
                  <a16:creationId xmlns:a16="http://schemas.microsoft.com/office/drawing/2014/main" id="{559B677D-C831-F86A-D1C5-CB47D237B49F}"/>
                </a:ext>
              </a:extLst>
            </p:cNvPr>
            <p:cNvCxnSpPr>
              <a:cxnSpLocks/>
              <a:stCxn id="28" idx="1"/>
            </p:cNvCxnSpPr>
            <p:nvPr/>
          </p:nvCxnSpPr>
          <p:spPr>
            <a:xfrm rot="10800000">
              <a:off x="5679347" y="2929017"/>
              <a:ext cx="380842" cy="1"/>
            </a:xfrm>
            <a:prstGeom prst="curvedConnector3">
              <a:avLst>
                <a:gd name="adj1" fmla="val 50000"/>
              </a:avLst>
            </a:prstGeom>
            <a:ln w="19050">
              <a:solidFill>
                <a:schemeClr val="tx1"/>
              </a:solidFill>
              <a:prstDash val="sysDash"/>
              <a:tailEnd type="arrow"/>
            </a:ln>
            <a:effectLst/>
          </p:spPr>
          <p:style>
            <a:lnRef idx="2">
              <a:schemeClr val="accent1"/>
            </a:lnRef>
            <a:fillRef idx="0">
              <a:schemeClr val="accent1"/>
            </a:fillRef>
            <a:effectRef idx="1">
              <a:schemeClr val="accent1"/>
            </a:effectRef>
            <a:fontRef idx="minor">
              <a:schemeClr val="tx1"/>
            </a:fontRef>
          </p:style>
        </p:cxnSp>
      </p:grpSp>
    </p:spTree>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Shape 1876"/>
        <p:cNvGrpSpPr/>
        <p:nvPr/>
      </p:nvGrpSpPr>
      <p:grpSpPr>
        <a:xfrm>
          <a:off x="0" y="0"/>
          <a:ext cx="0" cy="0"/>
          <a:chOff x="0" y="0"/>
          <a:chExt cx="0" cy="0"/>
        </a:xfrm>
      </p:grpSpPr>
      <p:sp>
        <p:nvSpPr>
          <p:cNvPr id="1877" name="Google Shape;1877;p145"/>
          <p:cNvSpPr txBox="1">
            <a:spLocks noGrp="1"/>
          </p:cNvSpPr>
          <p:nvPr>
            <p:ph type="title"/>
          </p:nvPr>
        </p:nvSpPr>
        <p:spPr>
          <a:xfrm>
            <a:off x="609601" y="274641"/>
            <a:ext cx="9058101" cy="1047859"/>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205595"/>
              </a:buClr>
              <a:buSzPts val="3200"/>
              <a:buFont typeface="Calibri"/>
              <a:buNone/>
            </a:pPr>
            <a:r>
              <a:rPr lang="en-US">
                <a:latin typeface="Calibri" panose="020F0502020204030204" pitchFamily="34" charset="0"/>
                <a:ea typeface="Calibri" panose="020F0502020204030204" pitchFamily="34" charset="0"/>
                <a:cs typeface="Calibri" panose="020F0502020204030204" pitchFamily="34" charset="0"/>
              </a:rPr>
              <a:t>CRM: Activities</a:t>
            </a:r>
            <a:r>
              <a:rPr lang="en-US" sz="3200">
                <a:solidFill>
                  <a:srgbClr val="7F7F7F"/>
                </a:solidFill>
                <a:latin typeface="Calibri" panose="020F0502020204030204" pitchFamily="34" charset="0"/>
                <a:ea typeface="Calibri" panose="020F0502020204030204" pitchFamily="34" charset="0"/>
                <a:cs typeface="Calibri" panose="020F0502020204030204" pitchFamily="34" charset="0"/>
              </a:rPr>
              <a:t> </a:t>
            </a:r>
            <a:r>
              <a:rPr lang="en-US" sz="2000">
                <a:solidFill>
                  <a:srgbClr val="7F7F7F"/>
                </a:solidFill>
                <a:latin typeface="Calibri" panose="020F0502020204030204" pitchFamily="34" charset="0"/>
                <a:ea typeface="Calibri" panose="020F0502020204030204" pitchFamily="34" charset="0"/>
                <a:cs typeface="Calibri" panose="020F0502020204030204" pitchFamily="34" charset="0"/>
              </a:rPr>
              <a:t>according to </a:t>
            </a:r>
            <a:r>
              <a:rPr lang="en-US" sz="2000" b="1">
                <a:solidFill>
                  <a:srgbClr val="7F7F7F"/>
                </a:solidFill>
                <a:latin typeface="Calibri" panose="020F0502020204030204" pitchFamily="34" charset="0"/>
                <a:ea typeface="Calibri" panose="020F0502020204030204" pitchFamily="34" charset="0"/>
                <a:cs typeface="Calibri" panose="020F0502020204030204" pitchFamily="34" charset="0"/>
              </a:rPr>
              <a:t>FitSM-2</a:t>
            </a:r>
            <a:endParaRPr>
              <a:latin typeface="Calibri" panose="020F0502020204030204" pitchFamily="34" charset="0"/>
              <a:ea typeface="Calibri" panose="020F0502020204030204" pitchFamily="34" charset="0"/>
              <a:cs typeface="Calibri" panose="020F0502020204030204" pitchFamily="34" charset="0"/>
            </a:endParaRPr>
          </a:p>
        </p:txBody>
      </p:sp>
      <p:grpSp>
        <p:nvGrpSpPr>
          <p:cNvPr id="1878" name="Google Shape;1878;p145"/>
          <p:cNvGrpSpPr/>
          <p:nvPr/>
        </p:nvGrpSpPr>
        <p:grpSpPr>
          <a:xfrm>
            <a:off x="609600" y="1789487"/>
            <a:ext cx="10972800" cy="4440240"/>
            <a:chOff x="0" y="92889"/>
            <a:chExt cx="10972800" cy="4440240"/>
          </a:xfrm>
        </p:grpSpPr>
        <p:sp>
          <p:nvSpPr>
            <p:cNvPr id="1879" name="Google Shape;1879;p145"/>
            <p:cNvSpPr/>
            <p:nvPr/>
          </p:nvSpPr>
          <p:spPr>
            <a:xfrm>
              <a:off x="0" y="299529"/>
              <a:ext cx="10972800" cy="4233600"/>
            </a:xfrm>
            <a:prstGeom prst="rect">
              <a:avLst/>
            </a:prstGeom>
            <a:solidFill>
              <a:schemeClr val="lt1">
                <a:alpha val="89803"/>
              </a:schemeClr>
            </a:solidFill>
            <a:ln w="254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Wingdings" panose="05000000000000000000" pitchFamily="2" charset="2"/>
              </a:endParaRPr>
            </a:p>
          </p:txBody>
        </p:sp>
        <p:sp>
          <p:nvSpPr>
            <p:cNvPr id="1880" name="Google Shape;1880;p145"/>
            <p:cNvSpPr txBox="1"/>
            <p:nvPr/>
          </p:nvSpPr>
          <p:spPr>
            <a:xfrm>
              <a:off x="0" y="299529"/>
              <a:ext cx="10972800" cy="4233600"/>
            </a:xfrm>
            <a:prstGeom prst="rect">
              <a:avLst/>
            </a:prstGeom>
            <a:noFill/>
            <a:ln>
              <a:noFill/>
            </a:ln>
          </p:spPr>
          <p:txBody>
            <a:bodyPr spcFirstLastPara="1" wrap="square" lIns="851600" tIns="291575" rIns="851600" bIns="99550" anchor="t" anchorCtr="0">
              <a:noAutofit/>
            </a:bodyPr>
            <a:lstStyle/>
            <a:p>
              <a:pPr marL="114300" marR="0" lvl="1" indent="-114300" algn="l" rtl="0">
                <a:lnSpc>
                  <a:spcPct val="90000"/>
                </a:lnSpc>
                <a:spcBef>
                  <a:spcPts val="0"/>
                </a:spcBef>
                <a:spcAft>
                  <a:spcPts val="0"/>
                </a:spcAft>
                <a:buClr>
                  <a:schemeClr val="dk1"/>
                </a:buClr>
                <a:buSzPts val="1400"/>
                <a:buFont typeface="Calibri"/>
                <a:buChar char="•"/>
              </a:pPr>
              <a:r>
                <a:rPr lang="en-US" sz="1400" b="1" i="0" u="none" strike="noStrike" cap="none" dirty="0">
                  <a:solidFill>
                    <a:schemeClr val="dk1"/>
                  </a:solidFill>
                  <a:latin typeface="Calibri"/>
                  <a:ea typeface="Calibri"/>
                  <a:cs typeface="Calibri"/>
                  <a:sym typeface="Calibri"/>
                </a:rPr>
                <a:t>Maintain the customer database</a:t>
              </a:r>
              <a:endParaRPr sz="1400" b="1" i="0" u="none" strike="noStrike" cap="none" dirty="0">
                <a:solidFill>
                  <a:schemeClr val="dk1"/>
                </a:solidFill>
                <a:latin typeface="Calibri"/>
                <a:ea typeface="Calibri"/>
                <a:cs typeface="Calibri"/>
                <a:sym typeface="Calibri"/>
              </a:endParaRPr>
            </a:p>
            <a:p>
              <a:pPr marL="228600" marR="0" lvl="2" indent="-114300" algn="l" rtl="0">
                <a:lnSpc>
                  <a:spcPct val="90000"/>
                </a:lnSpc>
                <a:spcBef>
                  <a:spcPts val="210"/>
                </a:spcBef>
                <a:spcAft>
                  <a:spcPts val="0"/>
                </a:spcAft>
                <a:buClr>
                  <a:schemeClr val="dk1"/>
                </a:buClr>
                <a:buSzPts val="1400"/>
                <a:buFont typeface="Calibri"/>
                <a:buChar char="•"/>
              </a:pPr>
              <a:r>
                <a:rPr lang="en-US" sz="1400" b="0" i="0" u="none" strike="noStrike" cap="none" dirty="0">
                  <a:solidFill>
                    <a:schemeClr val="dk1"/>
                  </a:solidFill>
                  <a:latin typeface="Calibri"/>
                  <a:ea typeface="Calibri"/>
                  <a:cs typeface="Calibri"/>
                  <a:sym typeface="Calibri"/>
                </a:rPr>
                <a:t>Add a new customer to the customer database (including contact information)</a:t>
              </a:r>
              <a:endParaRPr sz="1400" b="0" i="0" u="none" strike="noStrike" cap="none" dirty="0">
                <a:solidFill>
                  <a:schemeClr val="dk1"/>
                </a:solidFill>
                <a:latin typeface="Calibri"/>
                <a:ea typeface="Calibri"/>
                <a:cs typeface="Calibri"/>
                <a:sym typeface="Calibri"/>
              </a:endParaRPr>
            </a:p>
            <a:p>
              <a:pPr marL="228600" marR="0" lvl="2" indent="-114300" algn="l" rtl="0">
                <a:lnSpc>
                  <a:spcPct val="90000"/>
                </a:lnSpc>
                <a:spcBef>
                  <a:spcPts val="210"/>
                </a:spcBef>
                <a:spcAft>
                  <a:spcPts val="0"/>
                </a:spcAft>
                <a:buClr>
                  <a:schemeClr val="dk1"/>
                </a:buClr>
                <a:buSzPts val="1400"/>
                <a:buFont typeface="Calibri"/>
                <a:buChar char="•"/>
              </a:pPr>
              <a:r>
                <a:rPr lang="en-US" sz="1400" b="0" i="0" u="none" strike="noStrike" cap="none" dirty="0">
                  <a:solidFill>
                    <a:schemeClr val="dk1"/>
                  </a:solidFill>
                  <a:latin typeface="Calibri"/>
                  <a:ea typeface="Calibri"/>
                  <a:cs typeface="Calibri"/>
                  <a:sym typeface="Calibri"/>
                </a:rPr>
                <a:t>Update the information on a customer in the customer database</a:t>
              </a:r>
              <a:endParaRPr sz="1400" b="0" i="0" u="none" strike="noStrike" cap="none" dirty="0">
                <a:solidFill>
                  <a:schemeClr val="dk1"/>
                </a:solidFill>
                <a:latin typeface="Calibri"/>
                <a:ea typeface="Calibri"/>
                <a:cs typeface="Calibri"/>
                <a:sym typeface="Calibri"/>
              </a:endParaRPr>
            </a:p>
            <a:p>
              <a:pPr marL="228600" marR="0" lvl="2" indent="-114300" algn="l" rtl="0">
                <a:lnSpc>
                  <a:spcPct val="90000"/>
                </a:lnSpc>
                <a:spcBef>
                  <a:spcPts val="210"/>
                </a:spcBef>
                <a:spcAft>
                  <a:spcPts val="0"/>
                </a:spcAft>
                <a:buClr>
                  <a:schemeClr val="dk1"/>
                </a:buClr>
                <a:buSzPts val="1400"/>
                <a:buFont typeface="Calibri"/>
                <a:buChar char="•"/>
              </a:pPr>
              <a:r>
                <a:rPr lang="en-US" sz="1400" b="0" i="0" u="none" strike="noStrike" cap="none" dirty="0">
                  <a:solidFill>
                    <a:schemeClr val="dk1"/>
                  </a:solidFill>
                  <a:latin typeface="Calibri"/>
                  <a:ea typeface="Calibri"/>
                  <a:cs typeface="Calibri"/>
                  <a:sym typeface="Calibri"/>
                </a:rPr>
                <a:t>Remove a customer from the customer database</a:t>
              </a:r>
              <a:endParaRPr sz="1400" b="0" i="0" u="none" strike="noStrike" cap="none" dirty="0">
                <a:solidFill>
                  <a:schemeClr val="dk1"/>
                </a:solidFill>
                <a:latin typeface="Calibri"/>
                <a:ea typeface="Calibri"/>
                <a:cs typeface="Calibri"/>
                <a:sym typeface="Calibri"/>
              </a:endParaRPr>
            </a:p>
            <a:p>
              <a:pPr marL="114300" marR="0" lvl="1" indent="-25400" algn="l" rtl="0">
                <a:lnSpc>
                  <a:spcPct val="90000"/>
                </a:lnSpc>
                <a:spcBef>
                  <a:spcPts val="210"/>
                </a:spcBef>
                <a:spcAft>
                  <a:spcPts val="0"/>
                </a:spcAft>
                <a:buClr>
                  <a:schemeClr val="dk1"/>
                </a:buClr>
                <a:buSzPts val="1400"/>
                <a:buFont typeface="Calibri"/>
                <a:buNone/>
              </a:pPr>
              <a:endParaRPr sz="1400" b="0" i="0" u="none" strike="noStrike" cap="none" dirty="0">
                <a:solidFill>
                  <a:schemeClr val="dk1"/>
                </a:solidFill>
                <a:latin typeface="Calibri"/>
                <a:ea typeface="Calibri"/>
                <a:cs typeface="Calibri"/>
                <a:sym typeface="Calibri"/>
              </a:endParaRPr>
            </a:p>
            <a:p>
              <a:pPr marL="114300" marR="0" lvl="1" indent="-114300" algn="l" rtl="0">
                <a:lnSpc>
                  <a:spcPct val="90000"/>
                </a:lnSpc>
                <a:spcBef>
                  <a:spcPts val="210"/>
                </a:spcBef>
                <a:spcAft>
                  <a:spcPts val="0"/>
                </a:spcAft>
                <a:buClr>
                  <a:schemeClr val="dk1"/>
                </a:buClr>
                <a:buSzPts val="1400"/>
                <a:buFont typeface="Calibri"/>
                <a:buChar char="•"/>
              </a:pPr>
              <a:r>
                <a:rPr lang="en-US" sz="1400" b="1" i="0" u="none" strike="noStrike" cap="none" dirty="0">
                  <a:solidFill>
                    <a:schemeClr val="dk1"/>
                  </a:solidFill>
                  <a:latin typeface="Calibri"/>
                  <a:ea typeface="Calibri"/>
                  <a:cs typeface="Calibri"/>
                  <a:sym typeface="Calibri"/>
                </a:rPr>
                <a:t>Perform customer service reviews</a:t>
              </a:r>
              <a:endParaRPr sz="1400" b="1" i="0" u="none" strike="noStrike" cap="none" dirty="0">
                <a:solidFill>
                  <a:schemeClr val="dk1"/>
                </a:solidFill>
                <a:latin typeface="Calibri"/>
                <a:ea typeface="Calibri"/>
                <a:cs typeface="Calibri"/>
                <a:sym typeface="Calibri"/>
              </a:endParaRPr>
            </a:p>
            <a:p>
              <a:pPr marL="228600" marR="0" lvl="2" indent="-114300" algn="l" rtl="0">
                <a:lnSpc>
                  <a:spcPct val="90000"/>
                </a:lnSpc>
                <a:spcBef>
                  <a:spcPts val="210"/>
                </a:spcBef>
                <a:spcAft>
                  <a:spcPts val="0"/>
                </a:spcAft>
                <a:buClr>
                  <a:schemeClr val="dk1"/>
                </a:buClr>
                <a:buSzPts val="1400"/>
                <a:buFont typeface="Calibri"/>
                <a:buChar char="•"/>
              </a:pPr>
              <a:r>
                <a:rPr lang="en-US" sz="1400" b="0" i="0" u="none" strike="noStrike" cap="none" dirty="0">
                  <a:solidFill>
                    <a:schemeClr val="dk1"/>
                  </a:solidFill>
                  <a:latin typeface="Calibri"/>
                  <a:ea typeface="Calibri"/>
                  <a:cs typeface="Calibri"/>
                  <a:sym typeface="Calibri"/>
                </a:rPr>
                <a:t>Plan and prepare service reviews with customers</a:t>
              </a:r>
              <a:endParaRPr sz="1400" b="0" i="0" u="none" strike="noStrike" cap="none" dirty="0">
                <a:solidFill>
                  <a:schemeClr val="dk1"/>
                </a:solidFill>
                <a:latin typeface="Calibri"/>
                <a:ea typeface="Calibri"/>
                <a:cs typeface="Calibri"/>
                <a:sym typeface="Calibri"/>
              </a:endParaRPr>
            </a:p>
            <a:p>
              <a:pPr marL="228600" marR="0" lvl="2" indent="-114300" algn="l" rtl="0">
                <a:lnSpc>
                  <a:spcPct val="90000"/>
                </a:lnSpc>
                <a:spcBef>
                  <a:spcPts val="210"/>
                </a:spcBef>
                <a:spcAft>
                  <a:spcPts val="0"/>
                </a:spcAft>
                <a:buClr>
                  <a:schemeClr val="dk1"/>
                </a:buClr>
                <a:buSzPts val="1400"/>
                <a:buFont typeface="Calibri"/>
                <a:buChar char="•"/>
              </a:pPr>
              <a:r>
                <a:rPr lang="en-US" sz="1400" b="0" i="0" u="none" strike="noStrike" cap="none" dirty="0">
                  <a:solidFill>
                    <a:schemeClr val="dk1"/>
                  </a:solidFill>
                  <a:latin typeface="Calibri"/>
                  <a:ea typeface="Calibri"/>
                  <a:cs typeface="Calibri"/>
                  <a:sym typeface="Calibri"/>
                </a:rPr>
                <a:t>Perform and record a service review with a customer</a:t>
              </a:r>
              <a:endParaRPr sz="1400" b="0" i="0" u="none" strike="noStrike" cap="none" dirty="0">
                <a:solidFill>
                  <a:schemeClr val="dk1"/>
                </a:solidFill>
                <a:latin typeface="Calibri"/>
                <a:ea typeface="Calibri"/>
                <a:cs typeface="Calibri"/>
                <a:sym typeface="Calibri"/>
              </a:endParaRPr>
            </a:p>
            <a:p>
              <a:pPr marL="114300" marR="0" lvl="1" indent="-25400" algn="l" rtl="0">
                <a:lnSpc>
                  <a:spcPct val="90000"/>
                </a:lnSpc>
                <a:spcBef>
                  <a:spcPts val="210"/>
                </a:spcBef>
                <a:spcAft>
                  <a:spcPts val="0"/>
                </a:spcAft>
                <a:buClr>
                  <a:schemeClr val="dk1"/>
                </a:buClr>
                <a:buSzPts val="1400"/>
                <a:buFont typeface="Calibri"/>
                <a:buNone/>
              </a:pPr>
              <a:endParaRPr sz="1400" b="0" i="0" u="none" strike="noStrike" cap="none" dirty="0">
                <a:solidFill>
                  <a:schemeClr val="dk1"/>
                </a:solidFill>
                <a:latin typeface="Calibri"/>
                <a:ea typeface="Calibri"/>
                <a:cs typeface="Calibri"/>
                <a:sym typeface="Calibri"/>
              </a:endParaRPr>
            </a:p>
            <a:p>
              <a:pPr marL="114300" marR="0" lvl="1" indent="-114300" algn="l" rtl="0">
                <a:lnSpc>
                  <a:spcPct val="90000"/>
                </a:lnSpc>
                <a:spcBef>
                  <a:spcPts val="210"/>
                </a:spcBef>
                <a:spcAft>
                  <a:spcPts val="0"/>
                </a:spcAft>
                <a:buClr>
                  <a:schemeClr val="dk1"/>
                </a:buClr>
                <a:buSzPts val="1400"/>
                <a:buFont typeface="Calibri"/>
                <a:buChar char="•"/>
              </a:pPr>
              <a:r>
                <a:rPr lang="en-US" sz="1400" b="1" i="0" u="none" strike="noStrike" cap="none" dirty="0">
                  <a:solidFill>
                    <a:schemeClr val="dk1"/>
                  </a:solidFill>
                  <a:latin typeface="Calibri"/>
                  <a:ea typeface="Calibri"/>
                  <a:cs typeface="Calibri"/>
                  <a:sym typeface="Calibri"/>
                </a:rPr>
                <a:t>Handle customer complaints</a:t>
              </a:r>
              <a:endParaRPr dirty="0">
                <a:latin typeface="Wingdings" panose="05000000000000000000" pitchFamily="2" charset="2"/>
              </a:endParaRPr>
            </a:p>
            <a:p>
              <a:pPr marL="228600" marR="0" lvl="2" indent="-114300" algn="l" rtl="0">
                <a:lnSpc>
                  <a:spcPct val="90000"/>
                </a:lnSpc>
                <a:spcBef>
                  <a:spcPts val="210"/>
                </a:spcBef>
                <a:spcAft>
                  <a:spcPts val="0"/>
                </a:spcAft>
                <a:buClr>
                  <a:schemeClr val="dk1"/>
                </a:buClr>
                <a:buSzPts val="1400"/>
                <a:buFont typeface="Calibri"/>
                <a:buChar char="•"/>
              </a:pPr>
              <a:r>
                <a:rPr lang="en-US" sz="1400" b="0" i="0" u="none" strike="noStrike" cap="none" dirty="0">
                  <a:solidFill>
                    <a:schemeClr val="dk1"/>
                  </a:solidFill>
                  <a:latin typeface="Calibri"/>
                  <a:ea typeface="Calibri"/>
                  <a:cs typeface="Calibri"/>
                  <a:sym typeface="Calibri"/>
                </a:rPr>
                <a:t>Record, address and close a customer complaint</a:t>
              </a:r>
              <a:endParaRPr sz="1400" b="0" i="0" u="none" strike="noStrike" cap="none" dirty="0">
                <a:solidFill>
                  <a:schemeClr val="dk1"/>
                </a:solidFill>
                <a:latin typeface="Calibri"/>
                <a:ea typeface="Calibri"/>
                <a:cs typeface="Calibri"/>
                <a:sym typeface="Calibri"/>
              </a:endParaRPr>
            </a:p>
            <a:p>
              <a:pPr marL="228600" marR="0" lvl="2" indent="-114300" algn="l" rtl="0">
                <a:lnSpc>
                  <a:spcPct val="90000"/>
                </a:lnSpc>
                <a:spcBef>
                  <a:spcPts val="210"/>
                </a:spcBef>
                <a:spcAft>
                  <a:spcPts val="0"/>
                </a:spcAft>
                <a:buClr>
                  <a:schemeClr val="dk1"/>
                </a:buClr>
                <a:buSzPts val="1400"/>
                <a:buFont typeface="Calibri"/>
                <a:buChar char="•"/>
              </a:pPr>
              <a:r>
                <a:rPr lang="en-US" sz="1400" b="0" i="0" u="none" strike="noStrike" cap="none" dirty="0">
                  <a:solidFill>
                    <a:schemeClr val="dk1"/>
                  </a:solidFill>
                  <a:latin typeface="Calibri"/>
                  <a:ea typeface="Calibri"/>
                  <a:cs typeface="Calibri"/>
                  <a:sym typeface="Calibri"/>
                </a:rPr>
                <a:t>Track the implementation status of actions following a customer complaint</a:t>
              </a:r>
              <a:endParaRPr sz="1400" b="0" i="0" u="none" strike="noStrike" cap="none" dirty="0">
                <a:solidFill>
                  <a:schemeClr val="dk1"/>
                </a:solidFill>
                <a:latin typeface="Calibri"/>
                <a:ea typeface="Calibri"/>
                <a:cs typeface="Calibri"/>
                <a:sym typeface="Calibri"/>
              </a:endParaRPr>
            </a:p>
            <a:p>
              <a:pPr marL="228600" marR="0" lvl="2" indent="-114300" algn="l" rtl="0">
                <a:lnSpc>
                  <a:spcPct val="90000"/>
                </a:lnSpc>
                <a:spcBef>
                  <a:spcPts val="210"/>
                </a:spcBef>
                <a:spcAft>
                  <a:spcPts val="0"/>
                </a:spcAft>
                <a:buClr>
                  <a:schemeClr val="dk1"/>
                </a:buClr>
                <a:buSzPts val="1400"/>
                <a:buFont typeface="Calibri"/>
                <a:buChar char="•"/>
              </a:pPr>
              <a:r>
                <a:rPr lang="en-US" sz="1400" b="0" i="0" u="none" strike="noStrike" cap="none" dirty="0">
                  <a:solidFill>
                    <a:schemeClr val="dk1"/>
                  </a:solidFill>
                  <a:latin typeface="Calibri"/>
                  <a:ea typeface="Calibri"/>
                  <a:cs typeface="Calibri"/>
                  <a:sym typeface="Calibri"/>
                </a:rPr>
                <a:t>Review all customer complaints and follow-up actions periodically</a:t>
              </a:r>
              <a:endParaRPr sz="1400" b="0" i="0" u="none" strike="noStrike" cap="none" dirty="0">
                <a:solidFill>
                  <a:schemeClr val="dk1"/>
                </a:solidFill>
                <a:latin typeface="Calibri"/>
                <a:ea typeface="Calibri"/>
                <a:cs typeface="Calibri"/>
                <a:sym typeface="Calibri"/>
              </a:endParaRPr>
            </a:p>
            <a:p>
              <a:pPr marL="114300" marR="0" lvl="1" indent="-25400" algn="l" rtl="0">
                <a:lnSpc>
                  <a:spcPct val="90000"/>
                </a:lnSpc>
                <a:spcBef>
                  <a:spcPts val="210"/>
                </a:spcBef>
                <a:spcAft>
                  <a:spcPts val="0"/>
                </a:spcAft>
                <a:buClr>
                  <a:schemeClr val="dk1"/>
                </a:buClr>
                <a:buSzPts val="1400"/>
                <a:buFont typeface="Calibri"/>
                <a:buNone/>
              </a:pPr>
              <a:endParaRPr sz="1400" b="0" i="0" u="none" strike="noStrike" cap="none" dirty="0">
                <a:solidFill>
                  <a:schemeClr val="dk1"/>
                </a:solidFill>
                <a:latin typeface="Calibri"/>
                <a:ea typeface="Calibri"/>
                <a:cs typeface="Calibri"/>
                <a:sym typeface="Calibri"/>
              </a:endParaRPr>
            </a:p>
            <a:p>
              <a:pPr marL="114300" marR="0" lvl="1" indent="-114300" algn="l" rtl="0">
                <a:lnSpc>
                  <a:spcPct val="90000"/>
                </a:lnSpc>
                <a:spcBef>
                  <a:spcPts val="210"/>
                </a:spcBef>
                <a:spcAft>
                  <a:spcPts val="0"/>
                </a:spcAft>
                <a:buClr>
                  <a:schemeClr val="dk1"/>
                </a:buClr>
                <a:buSzPts val="1400"/>
                <a:buFont typeface="Calibri"/>
                <a:buChar char="•"/>
              </a:pPr>
              <a:r>
                <a:rPr lang="en-US" sz="1400" b="1" i="0" u="none" strike="noStrike" cap="none" dirty="0">
                  <a:solidFill>
                    <a:schemeClr val="dk1"/>
                  </a:solidFill>
                  <a:latin typeface="Calibri"/>
                  <a:ea typeface="Calibri"/>
                  <a:cs typeface="Calibri"/>
                  <a:sym typeface="Calibri"/>
                </a:rPr>
                <a:t>Manage customer satisfaction</a:t>
              </a:r>
              <a:endParaRPr dirty="0">
                <a:latin typeface="Wingdings" panose="05000000000000000000" pitchFamily="2" charset="2"/>
              </a:endParaRPr>
            </a:p>
            <a:p>
              <a:pPr marL="228600" marR="0" lvl="2" indent="-114300" algn="l" rtl="0">
                <a:lnSpc>
                  <a:spcPct val="90000"/>
                </a:lnSpc>
                <a:spcBef>
                  <a:spcPts val="210"/>
                </a:spcBef>
                <a:spcAft>
                  <a:spcPts val="0"/>
                </a:spcAft>
                <a:buClr>
                  <a:schemeClr val="dk1"/>
                </a:buClr>
                <a:buSzPts val="1400"/>
                <a:buFont typeface="Calibri"/>
                <a:buChar char="•"/>
              </a:pPr>
              <a:r>
                <a:rPr lang="en-US" sz="1400" b="0" i="0" u="none" strike="noStrike" cap="none" dirty="0">
                  <a:solidFill>
                    <a:schemeClr val="dk1"/>
                  </a:solidFill>
                  <a:latin typeface="Calibri"/>
                  <a:ea typeface="Calibri"/>
                  <a:cs typeface="Calibri"/>
                  <a:sym typeface="Calibri"/>
                </a:rPr>
                <a:t>Plan and implement measures to assess customer satisfaction</a:t>
              </a:r>
              <a:endParaRPr sz="1400" b="0" i="0" u="none" strike="noStrike" cap="none" dirty="0">
                <a:solidFill>
                  <a:schemeClr val="dk1"/>
                </a:solidFill>
                <a:latin typeface="Calibri"/>
                <a:ea typeface="Calibri"/>
                <a:cs typeface="Calibri"/>
                <a:sym typeface="Calibri"/>
              </a:endParaRPr>
            </a:p>
            <a:p>
              <a:pPr marL="228600" marR="0" lvl="2" indent="-114300" algn="l" rtl="0">
                <a:lnSpc>
                  <a:spcPct val="90000"/>
                </a:lnSpc>
                <a:spcBef>
                  <a:spcPts val="210"/>
                </a:spcBef>
                <a:spcAft>
                  <a:spcPts val="0"/>
                </a:spcAft>
                <a:buClr>
                  <a:schemeClr val="dk1"/>
                </a:buClr>
                <a:buSzPts val="1400"/>
                <a:buFont typeface="Calibri"/>
                <a:buChar char="•"/>
              </a:pPr>
              <a:r>
                <a:rPr lang="en-US" sz="1400" b="0" i="0" u="none" strike="noStrike" cap="none" dirty="0">
                  <a:solidFill>
                    <a:schemeClr val="dk1"/>
                  </a:solidFill>
                  <a:latin typeface="Calibri"/>
                  <a:ea typeface="Calibri"/>
                  <a:cs typeface="Calibri"/>
                  <a:sym typeface="Calibri"/>
                </a:rPr>
                <a:t>Initiate follow-up actions in response to insufficient customer satisfaction </a:t>
              </a:r>
              <a:endParaRPr sz="1400" b="0" i="0" u="none" strike="noStrike" cap="none" dirty="0">
                <a:solidFill>
                  <a:schemeClr val="dk1"/>
                </a:solidFill>
                <a:latin typeface="Calibri"/>
                <a:ea typeface="Calibri"/>
                <a:cs typeface="Calibri"/>
                <a:sym typeface="Calibri"/>
              </a:endParaRPr>
            </a:p>
          </p:txBody>
        </p:sp>
        <p:sp>
          <p:nvSpPr>
            <p:cNvPr id="1881" name="Google Shape;1881;p145"/>
            <p:cNvSpPr/>
            <p:nvPr/>
          </p:nvSpPr>
          <p:spPr>
            <a:xfrm>
              <a:off x="548640" y="92889"/>
              <a:ext cx="7680960" cy="413280"/>
            </a:xfrm>
            <a:prstGeom prst="roundRect">
              <a:avLst>
                <a:gd name="adj" fmla="val 16667"/>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Wingdings" panose="05000000000000000000" pitchFamily="2" charset="2"/>
              </a:endParaRPr>
            </a:p>
          </p:txBody>
        </p:sp>
        <p:sp>
          <p:nvSpPr>
            <p:cNvPr id="1882" name="Google Shape;1882;p145"/>
            <p:cNvSpPr txBox="1"/>
            <p:nvPr/>
          </p:nvSpPr>
          <p:spPr>
            <a:xfrm>
              <a:off x="568815" y="113064"/>
              <a:ext cx="7640610" cy="372930"/>
            </a:xfrm>
            <a:prstGeom prst="rect">
              <a:avLst/>
            </a:prstGeom>
            <a:noFill/>
            <a:ln>
              <a:noFill/>
            </a:ln>
          </p:spPr>
          <p:txBody>
            <a:bodyPr spcFirstLastPara="1" wrap="square" lIns="290300" tIns="0" rIns="290300" bIns="0" anchor="ctr" anchorCtr="0">
              <a:noAutofit/>
            </a:bodyPr>
            <a:lstStyle/>
            <a:p>
              <a:pPr marL="0" marR="0" lvl="0" indent="0" algn="l" rtl="0">
                <a:lnSpc>
                  <a:spcPct val="90000"/>
                </a:lnSpc>
                <a:spcBef>
                  <a:spcPts val="0"/>
                </a:spcBef>
                <a:spcAft>
                  <a:spcPts val="0"/>
                </a:spcAft>
                <a:buClr>
                  <a:schemeClr val="lt1"/>
                </a:buClr>
                <a:buSzPts val="1400"/>
                <a:buFont typeface="Calibri"/>
                <a:buNone/>
              </a:pPr>
              <a:r>
                <a:rPr lang="en-US" sz="1400">
                  <a:solidFill>
                    <a:schemeClr val="lt1"/>
                  </a:solidFill>
                  <a:latin typeface="Calibri"/>
                  <a:ea typeface="Calibri"/>
                  <a:cs typeface="Calibri"/>
                  <a:sym typeface="Calibri"/>
                </a:rPr>
                <a:t>Ongoing process execution</a:t>
              </a:r>
              <a:endParaRPr sz="1400">
                <a:solidFill>
                  <a:schemeClr val="lt1"/>
                </a:solidFill>
                <a:latin typeface="Calibri"/>
                <a:ea typeface="Calibri"/>
                <a:cs typeface="Calibri"/>
                <a:sym typeface="Calibri"/>
              </a:endParaRPr>
            </a:p>
          </p:txBody>
        </p:sp>
      </p:grpSp>
      <p:sp>
        <p:nvSpPr>
          <p:cNvPr id="1883" name="Google Shape;1883;p145"/>
          <p:cNvSpPr txBox="1">
            <a:spLocks noGrp="1"/>
          </p:cNvSpPr>
          <p:nvPr>
            <p:ph type="sldNum" idx="12"/>
          </p:nvPr>
        </p:nvSpPr>
        <p:spPr>
          <a:xfrm>
            <a:off x="8737600" y="643052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156</a:t>
            </a:fld>
            <a:endParaRPr/>
          </a:p>
        </p:txBody>
      </p:sp>
    </p:spTree>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Shape 1887"/>
        <p:cNvGrpSpPr/>
        <p:nvPr/>
      </p:nvGrpSpPr>
      <p:grpSpPr>
        <a:xfrm>
          <a:off x="0" y="0"/>
          <a:ext cx="0" cy="0"/>
          <a:chOff x="0" y="0"/>
          <a:chExt cx="0" cy="0"/>
        </a:xfrm>
      </p:grpSpPr>
      <p:sp>
        <p:nvSpPr>
          <p:cNvPr id="1888" name="Google Shape;1888;p146"/>
          <p:cNvSpPr txBox="1">
            <a:spLocks noGrp="1"/>
          </p:cNvSpPr>
          <p:nvPr>
            <p:ph type="title"/>
          </p:nvPr>
        </p:nvSpPr>
        <p:spPr>
          <a:xfrm>
            <a:off x="609601" y="274641"/>
            <a:ext cx="9058101" cy="1047859"/>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205595"/>
              </a:buClr>
              <a:buSzPts val="3200"/>
              <a:buFont typeface="Calibri"/>
              <a:buNone/>
            </a:pPr>
            <a:r>
              <a:rPr lang="en-US">
                <a:latin typeface="Calibri" panose="020F0502020204030204" pitchFamily="34" charset="0"/>
                <a:ea typeface="Calibri" panose="020F0502020204030204" pitchFamily="34" charset="0"/>
                <a:cs typeface="Calibri" panose="020F0502020204030204" pitchFamily="34" charset="0"/>
              </a:rPr>
              <a:t>CRM: Roles</a:t>
            </a:r>
            <a:r>
              <a:rPr lang="en-US" sz="3200">
                <a:solidFill>
                  <a:srgbClr val="7F7F7F"/>
                </a:solidFill>
                <a:latin typeface="Calibri" panose="020F0502020204030204" pitchFamily="34" charset="0"/>
                <a:ea typeface="Calibri" panose="020F0502020204030204" pitchFamily="34" charset="0"/>
                <a:cs typeface="Calibri" panose="020F0502020204030204" pitchFamily="34" charset="0"/>
              </a:rPr>
              <a:t> </a:t>
            </a:r>
            <a:r>
              <a:rPr lang="en-US" sz="2000">
                <a:solidFill>
                  <a:srgbClr val="7F7F7F"/>
                </a:solidFill>
                <a:latin typeface="Calibri" panose="020F0502020204030204" pitchFamily="34" charset="0"/>
                <a:ea typeface="Calibri" panose="020F0502020204030204" pitchFamily="34" charset="0"/>
                <a:cs typeface="Calibri" panose="020F0502020204030204" pitchFamily="34" charset="0"/>
              </a:rPr>
              <a:t>according to </a:t>
            </a:r>
            <a:r>
              <a:rPr lang="en-US" sz="2000" b="1">
                <a:solidFill>
                  <a:srgbClr val="7F7F7F"/>
                </a:solidFill>
                <a:latin typeface="Calibri" panose="020F0502020204030204" pitchFamily="34" charset="0"/>
                <a:ea typeface="Calibri" panose="020F0502020204030204" pitchFamily="34" charset="0"/>
                <a:cs typeface="Calibri" panose="020F0502020204030204" pitchFamily="34" charset="0"/>
              </a:rPr>
              <a:t>FitSM-3</a:t>
            </a:r>
            <a:endParaRPr>
              <a:latin typeface="Calibri" panose="020F0502020204030204" pitchFamily="34" charset="0"/>
              <a:ea typeface="Calibri" panose="020F0502020204030204" pitchFamily="34" charset="0"/>
              <a:cs typeface="Calibri" panose="020F0502020204030204" pitchFamily="34" charset="0"/>
            </a:endParaRPr>
          </a:p>
        </p:txBody>
      </p:sp>
      <p:sp>
        <p:nvSpPr>
          <p:cNvPr id="1889" name="Google Shape;1889;p146"/>
          <p:cNvSpPr txBox="1">
            <a:spLocks noGrp="1"/>
          </p:cNvSpPr>
          <p:nvPr>
            <p:ph type="sldNum" idx="12"/>
          </p:nvPr>
        </p:nvSpPr>
        <p:spPr>
          <a:xfrm>
            <a:off x="8737600" y="643052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157</a:t>
            </a:fld>
            <a:endParaRPr/>
          </a:p>
        </p:txBody>
      </p:sp>
      <p:graphicFrame>
        <p:nvGraphicFramePr>
          <p:cNvPr id="1890" name="Google Shape;1890;p146"/>
          <p:cNvGraphicFramePr/>
          <p:nvPr/>
        </p:nvGraphicFramePr>
        <p:xfrm>
          <a:off x="1981200" y="1697040"/>
          <a:ext cx="8229250" cy="4693960"/>
        </p:xfrm>
        <a:graphic>
          <a:graphicData uri="http://schemas.openxmlformats.org/drawingml/2006/table">
            <a:tbl>
              <a:tblPr>
                <a:noFill/>
                <a:tableStyleId>{B7C923D3-F65D-4894-B679-2D3CD31ECE08}</a:tableStyleId>
              </a:tblPr>
              <a:tblGrid>
                <a:gridCol w="1807200">
                  <a:extLst>
                    <a:ext uri="{9D8B030D-6E8A-4147-A177-3AD203B41FA5}">
                      <a16:colId xmlns:a16="http://schemas.microsoft.com/office/drawing/2014/main" val="20000"/>
                    </a:ext>
                  </a:extLst>
                </a:gridCol>
                <a:gridCol w="4497850">
                  <a:extLst>
                    <a:ext uri="{9D8B030D-6E8A-4147-A177-3AD203B41FA5}">
                      <a16:colId xmlns:a16="http://schemas.microsoft.com/office/drawing/2014/main" val="20001"/>
                    </a:ext>
                  </a:extLst>
                </a:gridCol>
                <a:gridCol w="1924200">
                  <a:extLst>
                    <a:ext uri="{9D8B030D-6E8A-4147-A177-3AD203B41FA5}">
                      <a16:colId xmlns:a16="http://schemas.microsoft.com/office/drawing/2014/main" val="20002"/>
                    </a:ext>
                  </a:extLst>
                </a:gridCol>
              </a:tblGrid>
              <a:tr h="445325">
                <a:tc>
                  <a:txBody>
                    <a:bodyPr/>
                    <a:lstStyle/>
                    <a:p>
                      <a:pPr marL="0" marR="0" lvl="0" indent="0" algn="l" rtl="0">
                        <a:lnSpc>
                          <a:spcPct val="100000"/>
                        </a:lnSpc>
                        <a:spcBef>
                          <a:spcPts val="0"/>
                        </a:spcBef>
                        <a:spcAft>
                          <a:spcPts val="0"/>
                        </a:spcAft>
                        <a:buNone/>
                      </a:pPr>
                      <a:r>
                        <a:rPr lang="en-US" sz="1800" b="1" strike="noStrike" dirty="0">
                          <a:solidFill>
                            <a:srgbClr val="FFFFFF"/>
                          </a:solidFill>
                          <a:latin typeface="Calibri"/>
                          <a:ea typeface="Calibri"/>
                          <a:cs typeface="Calibri"/>
                          <a:sym typeface="Calibri"/>
                        </a:rPr>
                        <a:t>Role</a:t>
                      </a:r>
                      <a:endParaRPr sz="1800" b="0" strike="noStrike" dirty="0">
                        <a:solidFill>
                          <a:srgbClr val="000000"/>
                        </a:solidFill>
                        <a:latin typeface="Wingdings" panose="05000000000000000000" pitchFamily="2" charset="2"/>
                        <a:ea typeface="Arial"/>
                        <a:cs typeface="Arial"/>
                        <a:sym typeface="Arial"/>
                      </a:endParaRPr>
                    </a:p>
                  </a:txBody>
                  <a:tcPr marL="91450" marR="91450" marT="45725" marB="45725">
                    <a:lnL w="12225" cap="flat" cmpd="sng">
                      <a:solidFill>
                        <a:srgbClr val="FFFFFF"/>
                      </a:solidFill>
                      <a:prstDash val="solid"/>
                      <a:round/>
                      <a:headEnd type="none" w="sm" len="sm"/>
                      <a:tailEnd type="none" w="sm" len="sm"/>
                    </a:lnL>
                    <a:lnR w="12225" cap="flat" cmpd="sng">
                      <a:solidFill>
                        <a:srgbClr val="FFFFFF"/>
                      </a:solidFill>
                      <a:prstDash val="solid"/>
                      <a:round/>
                      <a:headEnd type="none" w="sm" len="sm"/>
                      <a:tailEnd type="none" w="sm" len="sm"/>
                    </a:lnR>
                    <a:lnT w="12225" cap="flat" cmpd="sng">
                      <a:solidFill>
                        <a:srgbClr val="FFFFFF"/>
                      </a:solidFill>
                      <a:prstDash val="solid"/>
                      <a:round/>
                      <a:headEnd type="none" w="sm" len="sm"/>
                      <a:tailEnd type="none" w="sm" len="sm"/>
                    </a:lnT>
                    <a:lnB w="38150" cap="flat" cmpd="sng">
                      <a:solidFill>
                        <a:srgbClr val="FFFFFF"/>
                      </a:solidFill>
                      <a:prstDash val="solid"/>
                      <a:round/>
                      <a:headEnd type="none" w="sm" len="sm"/>
                      <a:tailEnd type="none" w="sm" len="sm"/>
                    </a:lnB>
                    <a:solidFill>
                      <a:srgbClr val="4F81BD"/>
                    </a:solidFill>
                  </a:tcPr>
                </a:tc>
                <a:tc>
                  <a:txBody>
                    <a:bodyPr/>
                    <a:lstStyle/>
                    <a:p>
                      <a:pPr marL="0" marR="0" lvl="0" indent="0" algn="l" rtl="0">
                        <a:lnSpc>
                          <a:spcPct val="100000"/>
                        </a:lnSpc>
                        <a:spcBef>
                          <a:spcPts val="0"/>
                        </a:spcBef>
                        <a:spcAft>
                          <a:spcPts val="0"/>
                        </a:spcAft>
                        <a:buNone/>
                      </a:pPr>
                      <a:r>
                        <a:rPr lang="en-US" sz="1800" b="1" strike="noStrike" dirty="0">
                          <a:solidFill>
                            <a:srgbClr val="FFFFFF"/>
                          </a:solidFill>
                          <a:latin typeface="Calibri"/>
                          <a:ea typeface="Calibri"/>
                          <a:cs typeface="Calibri"/>
                          <a:sym typeface="Calibri"/>
                        </a:rPr>
                        <a:t>Tasks</a:t>
                      </a:r>
                      <a:endParaRPr sz="1800" b="0" strike="noStrike" dirty="0">
                        <a:solidFill>
                          <a:srgbClr val="000000"/>
                        </a:solidFill>
                        <a:latin typeface="Wingdings" panose="05000000000000000000" pitchFamily="2" charset="2"/>
                        <a:ea typeface="Arial"/>
                        <a:cs typeface="Arial"/>
                        <a:sym typeface="Arial"/>
                      </a:endParaRPr>
                    </a:p>
                  </a:txBody>
                  <a:tcPr marL="91450" marR="91450" marT="45725" marB="45725">
                    <a:lnL w="12225" cap="flat" cmpd="sng">
                      <a:solidFill>
                        <a:srgbClr val="FFFFFF"/>
                      </a:solidFill>
                      <a:prstDash val="solid"/>
                      <a:round/>
                      <a:headEnd type="none" w="sm" len="sm"/>
                      <a:tailEnd type="none" w="sm" len="sm"/>
                    </a:lnL>
                    <a:lnR w="12225" cap="flat" cmpd="sng">
                      <a:solidFill>
                        <a:srgbClr val="FFFFFF"/>
                      </a:solidFill>
                      <a:prstDash val="solid"/>
                      <a:round/>
                      <a:headEnd type="none" w="sm" len="sm"/>
                      <a:tailEnd type="none" w="sm" len="sm"/>
                    </a:lnR>
                    <a:lnT w="12225" cap="flat" cmpd="sng">
                      <a:solidFill>
                        <a:srgbClr val="FFFFFF"/>
                      </a:solidFill>
                      <a:prstDash val="solid"/>
                      <a:round/>
                      <a:headEnd type="none" w="sm" len="sm"/>
                      <a:tailEnd type="none" w="sm" len="sm"/>
                    </a:lnT>
                    <a:lnB w="38150" cap="flat" cmpd="sng">
                      <a:solidFill>
                        <a:srgbClr val="FFFFFF"/>
                      </a:solidFill>
                      <a:prstDash val="solid"/>
                      <a:round/>
                      <a:headEnd type="none" w="sm" len="sm"/>
                      <a:tailEnd type="none" w="sm" len="sm"/>
                    </a:lnB>
                    <a:solidFill>
                      <a:srgbClr val="4F81BD"/>
                    </a:solidFill>
                  </a:tcPr>
                </a:tc>
                <a:tc>
                  <a:txBody>
                    <a:bodyPr/>
                    <a:lstStyle/>
                    <a:p>
                      <a:pPr marL="0" marR="0" lvl="0" indent="0" algn="l" rtl="0">
                        <a:lnSpc>
                          <a:spcPct val="100000"/>
                        </a:lnSpc>
                        <a:spcBef>
                          <a:spcPts val="0"/>
                        </a:spcBef>
                        <a:spcAft>
                          <a:spcPts val="0"/>
                        </a:spcAft>
                        <a:buNone/>
                      </a:pPr>
                      <a:r>
                        <a:rPr lang="en-US" sz="1400" b="1" strike="noStrike" dirty="0">
                          <a:solidFill>
                            <a:srgbClr val="FFFFFF"/>
                          </a:solidFill>
                          <a:latin typeface="Calibri"/>
                          <a:ea typeface="Calibri"/>
                          <a:cs typeface="Calibri"/>
                          <a:sym typeface="Calibri"/>
                        </a:rPr>
                        <a:t>Ca. number of persons performing this role</a:t>
                      </a:r>
                      <a:endParaRPr sz="1800" b="0" strike="noStrike" dirty="0">
                        <a:solidFill>
                          <a:srgbClr val="000000"/>
                        </a:solidFill>
                        <a:latin typeface="Wingdings" panose="05000000000000000000" pitchFamily="2" charset="2"/>
                        <a:ea typeface="Arial"/>
                        <a:cs typeface="Arial"/>
                        <a:sym typeface="Arial"/>
                      </a:endParaRPr>
                    </a:p>
                  </a:txBody>
                  <a:tcPr marL="91450" marR="91450" marT="45725" marB="45725">
                    <a:lnL w="12225" cap="flat" cmpd="sng">
                      <a:solidFill>
                        <a:srgbClr val="FFFFFF"/>
                      </a:solidFill>
                      <a:prstDash val="solid"/>
                      <a:round/>
                      <a:headEnd type="none" w="sm" len="sm"/>
                      <a:tailEnd type="none" w="sm" len="sm"/>
                    </a:lnL>
                    <a:lnR w="12225" cap="flat" cmpd="sng">
                      <a:solidFill>
                        <a:srgbClr val="FFFFFF"/>
                      </a:solidFill>
                      <a:prstDash val="solid"/>
                      <a:round/>
                      <a:headEnd type="none" w="sm" len="sm"/>
                      <a:tailEnd type="none" w="sm" len="sm"/>
                    </a:lnR>
                    <a:lnT w="12225" cap="flat" cmpd="sng">
                      <a:solidFill>
                        <a:srgbClr val="FFFFFF"/>
                      </a:solidFill>
                      <a:prstDash val="solid"/>
                      <a:round/>
                      <a:headEnd type="none" w="sm" len="sm"/>
                      <a:tailEnd type="none" w="sm" len="sm"/>
                    </a:lnT>
                    <a:lnB w="38150" cap="flat" cmpd="sng">
                      <a:solidFill>
                        <a:srgbClr val="FFFFFF"/>
                      </a:solidFill>
                      <a:prstDash val="solid"/>
                      <a:round/>
                      <a:headEnd type="none" w="sm" len="sm"/>
                      <a:tailEnd type="none" w="sm" len="sm"/>
                    </a:lnB>
                    <a:solidFill>
                      <a:srgbClr val="4F81BD"/>
                    </a:solidFill>
                  </a:tcPr>
                </a:tc>
                <a:extLst>
                  <a:ext uri="{0D108BD9-81ED-4DB2-BD59-A6C34878D82A}">
                    <a16:rowId xmlns:a16="http://schemas.microsoft.com/office/drawing/2014/main" val="10000"/>
                  </a:ext>
                </a:extLst>
              </a:tr>
              <a:tr h="494275">
                <a:tc>
                  <a:txBody>
                    <a:bodyPr/>
                    <a:lstStyle/>
                    <a:p>
                      <a:pPr marL="0" marR="0" lvl="0" indent="0" algn="l" rtl="0">
                        <a:lnSpc>
                          <a:spcPct val="100000"/>
                        </a:lnSpc>
                        <a:spcBef>
                          <a:spcPts val="0"/>
                        </a:spcBef>
                        <a:spcAft>
                          <a:spcPts val="0"/>
                        </a:spcAft>
                        <a:buNone/>
                      </a:pPr>
                      <a:r>
                        <a:rPr lang="en-US" sz="1600" b="0" strike="noStrike" dirty="0">
                          <a:solidFill>
                            <a:srgbClr val="000000"/>
                          </a:solidFill>
                          <a:latin typeface="Calibri"/>
                          <a:ea typeface="Calibri"/>
                          <a:cs typeface="Calibri"/>
                          <a:sym typeface="Calibri"/>
                        </a:rPr>
                        <a:t>Process owner CRM</a:t>
                      </a:r>
                      <a:endParaRPr sz="1800" b="0" strike="noStrike" dirty="0">
                        <a:solidFill>
                          <a:srgbClr val="000000"/>
                        </a:solidFill>
                        <a:latin typeface="Wingdings" panose="05000000000000000000" pitchFamily="2" charset="2"/>
                        <a:ea typeface="Arial"/>
                        <a:cs typeface="Arial"/>
                        <a:sym typeface="Arial"/>
                      </a:endParaRPr>
                    </a:p>
                  </a:txBody>
                  <a:tcPr marL="91450" marR="91450" marT="45725" marB="45725">
                    <a:lnL w="12225" cap="flat" cmpd="sng">
                      <a:solidFill>
                        <a:srgbClr val="FFFFFF"/>
                      </a:solidFill>
                      <a:prstDash val="solid"/>
                      <a:round/>
                      <a:headEnd type="none" w="sm" len="sm"/>
                      <a:tailEnd type="none" w="sm" len="sm"/>
                    </a:lnL>
                    <a:lnR w="12225" cap="flat" cmpd="sng">
                      <a:solidFill>
                        <a:srgbClr val="FFFFFF"/>
                      </a:solidFill>
                      <a:prstDash val="solid"/>
                      <a:round/>
                      <a:headEnd type="none" w="sm" len="sm"/>
                      <a:tailEnd type="none" w="sm" len="sm"/>
                    </a:lnR>
                    <a:lnT w="38150" cap="flat" cmpd="sng">
                      <a:solidFill>
                        <a:srgbClr val="FFFFFF"/>
                      </a:solidFill>
                      <a:prstDash val="solid"/>
                      <a:round/>
                      <a:headEnd type="none" w="sm" len="sm"/>
                      <a:tailEnd type="none" w="sm" len="sm"/>
                    </a:lnT>
                    <a:lnB w="12225" cap="flat" cmpd="sng">
                      <a:solidFill>
                        <a:srgbClr val="FFFFFF"/>
                      </a:solidFill>
                      <a:prstDash val="solid"/>
                      <a:round/>
                      <a:headEnd type="none" w="sm" len="sm"/>
                      <a:tailEnd type="none" w="sm" len="sm"/>
                    </a:lnB>
                    <a:solidFill>
                      <a:srgbClr val="D0D8E7"/>
                    </a:solidFill>
                  </a:tcPr>
                </a:tc>
                <a:tc>
                  <a:txBody>
                    <a:bodyPr/>
                    <a:lstStyle/>
                    <a:p>
                      <a:pPr marL="0" marR="0" lvl="0" indent="0" algn="l" rtl="0">
                        <a:lnSpc>
                          <a:spcPct val="100000"/>
                        </a:lnSpc>
                        <a:spcBef>
                          <a:spcPts val="0"/>
                        </a:spcBef>
                        <a:spcAft>
                          <a:spcPts val="0"/>
                        </a:spcAft>
                        <a:buNone/>
                      </a:pPr>
                      <a:r>
                        <a:rPr lang="en-US" sz="1600" b="0" i="1" strike="noStrike" dirty="0">
                          <a:solidFill>
                            <a:srgbClr val="000000"/>
                          </a:solidFill>
                          <a:latin typeface="Calibri"/>
                          <a:ea typeface="Calibri"/>
                          <a:cs typeface="Calibri"/>
                          <a:sym typeface="Calibri"/>
                        </a:rPr>
                        <a:t>Generic tasks of a process owner applied in the context of CRM</a:t>
                      </a:r>
                      <a:endParaRPr sz="1800" b="0" strike="noStrike" dirty="0">
                        <a:solidFill>
                          <a:srgbClr val="000000"/>
                        </a:solidFill>
                        <a:latin typeface="Wingdings" panose="05000000000000000000" pitchFamily="2" charset="2"/>
                        <a:ea typeface="Arial"/>
                        <a:cs typeface="Arial"/>
                        <a:sym typeface="Arial"/>
                      </a:endParaRPr>
                    </a:p>
                  </a:txBody>
                  <a:tcPr marL="91450" marR="91450" marT="45725" marB="45725">
                    <a:lnL w="12225" cap="flat" cmpd="sng">
                      <a:solidFill>
                        <a:srgbClr val="FFFFFF"/>
                      </a:solidFill>
                      <a:prstDash val="solid"/>
                      <a:round/>
                      <a:headEnd type="none" w="sm" len="sm"/>
                      <a:tailEnd type="none" w="sm" len="sm"/>
                    </a:lnL>
                    <a:lnR w="12225" cap="flat" cmpd="sng">
                      <a:solidFill>
                        <a:srgbClr val="FFFFFF"/>
                      </a:solidFill>
                      <a:prstDash val="solid"/>
                      <a:round/>
                      <a:headEnd type="none" w="sm" len="sm"/>
                      <a:tailEnd type="none" w="sm" len="sm"/>
                    </a:lnR>
                    <a:lnT w="38150" cap="flat" cmpd="sng">
                      <a:solidFill>
                        <a:srgbClr val="FFFFFF"/>
                      </a:solidFill>
                      <a:prstDash val="solid"/>
                      <a:round/>
                      <a:headEnd type="none" w="sm" len="sm"/>
                      <a:tailEnd type="none" w="sm" len="sm"/>
                    </a:lnT>
                    <a:lnB w="12225" cap="flat" cmpd="sng">
                      <a:solidFill>
                        <a:srgbClr val="FFFFFF"/>
                      </a:solidFill>
                      <a:prstDash val="solid"/>
                      <a:round/>
                      <a:headEnd type="none" w="sm" len="sm"/>
                      <a:tailEnd type="none" w="sm" len="sm"/>
                    </a:lnB>
                    <a:solidFill>
                      <a:srgbClr val="D0D8E7"/>
                    </a:solidFill>
                  </a:tcPr>
                </a:tc>
                <a:tc>
                  <a:txBody>
                    <a:bodyPr/>
                    <a:lstStyle/>
                    <a:p>
                      <a:pPr marL="0" marR="0" lvl="0" indent="0" algn="l" rtl="0">
                        <a:lnSpc>
                          <a:spcPct val="100000"/>
                        </a:lnSpc>
                        <a:spcBef>
                          <a:spcPts val="0"/>
                        </a:spcBef>
                        <a:spcAft>
                          <a:spcPts val="0"/>
                        </a:spcAft>
                        <a:buNone/>
                      </a:pPr>
                      <a:r>
                        <a:rPr lang="en-US" sz="1600" b="0" strike="noStrike" dirty="0">
                          <a:solidFill>
                            <a:srgbClr val="000000"/>
                          </a:solidFill>
                          <a:latin typeface="Calibri"/>
                          <a:ea typeface="Calibri"/>
                          <a:cs typeface="Calibri"/>
                          <a:sym typeface="Calibri"/>
                        </a:rPr>
                        <a:t>1 in total</a:t>
                      </a:r>
                      <a:endParaRPr sz="1800" b="0" strike="noStrike" dirty="0">
                        <a:solidFill>
                          <a:srgbClr val="000000"/>
                        </a:solidFill>
                        <a:latin typeface="Wingdings" panose="05000000000000000000" pitchFamily="2" charset="2"/>
                        <a:ea typeface="Arial"/>
                        <a:cs typeface="Arial"/>
                        <a:sym typeface="Arial"/>
                      </a:endParaRPr>
                    </a:p>
                  </a:txBody>
                  <a:tcPr marL="91450" marR="91450" marT="45725" marB="45725">
                    <a:lnL w="12225" cap="flat" cmpd="sng">
                      <a:solidFill>
                        <a:srgbClr val="FFFFFF"/>
                      </a:solidFill>
                      <a:prstDash val="solid"/>
                      <a:round/>
                      <a:headEnd type="none" w="sm" len="sm"/>
                      <a:tailEnd type="none" w="sm" len="sm"/>
                    </a:lnL>
                    <a:lnR w="12225" cap="flat" cmpd="sng">
                      <a:solidFill>
                        <a:srgbClr val="FFFFFF"/>
                      </a:solidFill>
                      <a:prstDash val="solid"/>
                      <a:round/>
                      <a:headEnd type="none" w="sm" len="sm"/>
                      <a:tailEnd type="none" w="sm" len="sm"/>
                    </a:lnR>
                    <a:lnT w="38150" cap="flat" cmpd="sng">
                      <a:solidFill>
                        <a:srgbClr val="FFFFFF"/>
                      </a:solidFill>
                      <a:prstDash val="solid"/>
                      <a:round/>
                      <a:headEnd type="none" w="sm" len="sm"/>
                      <a:tailEnd type="none" w="sm" len="sm"/>
                    </a:lnT>
                    <a:lnB w="12225" cap="flat" cmpd="sng">
                      <a:solidFill>
                        <a:srgbClr val="FFFFFF"/>
                      </a:solidFill>
                      <a:prstDash val="solid"/>
                      <a:round/>
                      <a:headEnd type="none" w="sm" len="sm"/>
                      <a:tailEnd type="none" w="sm" len="sm"/>
                    </a:lnB>
                    <a:solidFill>
                      <a:srgbClr val="D0D8E7"/>
                    </a:solidFill>
                  </a:tcPr>
                </a:tc>
                <a:extLst>
                  <a:ext uri="{0D108BD9-81ED-4DB2-BD59-A6C34878D82A}">
                    <a16:rowId xmlns:a16="http://schemas.microsoft.com/office/drawing/2014/main" val="10001"/>
                  </a:ext>
                </a:extLst>
              </a:tr>
              <a:tr h="1500475">
                <a:tc>
                  <a:txBody>
                    <a:bodyPr/>
                    <a:lstStyle/>
                    <a:p>
                      <a:pPr marL="0" marR="0" lvl="0" indent="0" algn="l" rtl="0">
                        <a:lnSpc>
                          <a:spcPct val="100000"/>
                        </a:lnSpc>
                        <a:spcBef>
                          <a:spcPts val="0"/>
                        </a:spcBef>
                        <a:spcAft>
                          <a:spcPts val="0"/>
                        </a:spcAft>
                        <a:buNone/>
                      </a:pPr>
                      <a:r>
                        <a:rPr lang="en-US" sz="1600" b="0" strike="noStrike" dirty="0">
                          <a:solidFill>
                            <a:srgbClr val="000000"/>
                          </a:solidFill>
                          <a:latin typeface="Calibri"/>
                          <a:ea typeface="Calibri"/>
                          <a:cs typeface="Calibri"/>
                          <a:sym typeface="Calibri"/>
                        </a:rPr>
                        <a:t>Process manager CRM</a:t>
                      </a:r>
                      <a:endParaRPr sz="1800" b="0" strike="noStrike" dirty="0">
                        <a:solidFill>
                          <a:srgbClr val="000000"/>
                        </a:solidFill>
                        <a:latin typeface="Wingdings" panose="05000000000000000000" pitchFamily="2" charset="2"/>
                        <a:ea typeface="Arial"/>
                        <a:cs typeface="Arial"/>
                        <a:sym typeface="Arial"/>
                      </a:endParaRPr>
                    </a:p>
                  </a:txBody>
                  <a:tcPr marL="91450" marR="91450" marT="45725" marB="45725">
                    <a:lnL w="12225" cap="flat" cmpd="sng">
                      <a:solidFill>
                        <a:srgbClr val="FFFFFF"/>
                      </a:solidFill>
                      <a:prstDash val="solid"/>
                      <a:round/>
                      <a:headEnd type="none" w="sm" len="sm"/>
                      <a:tailEnd type="none" w="sm" len="sm"/>
                    </a:lnL>
                    <a:lnR w="12225" cap="flat" cmpd="sng">
                      <a:solidFill>
                        <a:srgbClr val="FFFFFF"/>
                      </a:solidFill>
                      <a:prstDash val="solid"/>
                      <a:round/>
                      <a:headEnd type="none" w="sm" len="sm"/>
                      <a:tailEnd type="none" w="sm" len="sm"/>
                    </a:lnR>
                    <a:lnT w="12225" cap="flat" cmpd="sng">
                      <a:solidFill>
                        <a:srgbClr val="FFFFFF"/>
                      </a:solidFill>
                      <a:prstDash val="solid"/>
                      <a:round/>
                      <a:headEnd type="none" w="sm" len="sm"/>
                      <a:tailEnd type="none" w="sm" len="sm"/>
                    </a:lnT>
                    <a:lnB w="12225" cap="flat" cmpd="sng">
                      <a:solidFill>
                        <a:srgbClr val="FFFFFF"/>
                      </a:solidFill>
                      <a:prstDash val="solid"/>
                      <a:round/>
                      <a:headEnd type="none" w="sm" len="sm"/>
                      <a:tailEnd type="none" w="sm" len="sm"/>
                    </a:lnB>
                    <a:solidFill>
                      <a:srgbClr val="E9ECF3"/>
                    </a:solidFill>
                  </a:tcPr>
                </a:tc>
                <a:tc>
                  <a:txBody>
                    <a:bodyPr/>
                    <a:lstStyle/>
                    <a:p>
                      <a:pPr marL="0" marR="0" lvl="0" indent="0" algn="l" rtl="0">
                        <a:lnSpc>
                          <a:spcPct val="100000"/>
                        </a:lnSpc>
                        <a:spcBef>
                          <a:spcPts val="0"/>
                        </a:spcBef>
                        <a:spcAft>
                          <a:spcPts val="0"/>
                        </a:spcAft>
                        <a:buNone/>
                      </a:pPr>
                      <a:r>
                        <a:rPr lang="en-US" sz="1600" b="0" i="1" strike="noStrike" dirty="0">
                          <a:solidFill>
                            <a:srgbClr val="000000"/>
                          </a:solidFill>
                          <a:latin typeface="Calibri"/>
                          <a:ea typeface="Calibri"/>
                          <a:cs typeface="Calibri"/>
                          <a:sym typeface="Calibri"/>
                        </a:rPr>
                        <a:t>Generic tasks of a process manager, plus:</a:t>
                      </a:r>
                      <a:endParaRPr sz="1800" b="0" strike="noStrike" dirty="0">
                        <a:solidFill>
                          <a:srgbClr val="000000"/>
                        </a:solidFill>
                        <a:latin typeface="Wingdings" panose="05000000000000000000" pitchFamily="2" charset="2"/>
                        <a:ea typeface="Arial"/>
                        <a:cs typeface="Arial"/>
                        <a:sym typeface="Arial"/>
                      </a:endParaRPr>
                    </a:p>
                    <a:p>
                      <a:pPr marL="285840" marR="0" lvl="0" indent="-285480" algn="l" rtl="0">
                        <a:lnSpc>
                          <a:spcPct val="100000"/>
                        </a:lnSpc>
                        <a:spcBef>
                          <a:spcPts val="0"/>
                        </a:spcBef>
                        <a:spcAft>
                          <a:spcPts val="0"/>
                        </a:spcAft>
                        <a:buClr>
                          <a:srgbClr val="000000"/>
                        </a:buClr>
                        <a:buSzPts val="1600"/>
                        <a:buFont typeface="Arial"/>
                        <a:buChar char="•"/>
                      </a:pPr>
                      <a:r>
                        <a:rPr lang="en-US" sz="1600" b="0" strike="noStrike" dirty="0">
                          <a:solidFill>
                            <a:srgbClr val="000000"/>
                          </a:solidFill>
                          <a:latin typeface="Calibri"/>
                          <a:ea typeface="Calibri"/>
                          <a:cs typeface="Calibri"/>
                          <a:sym typeface="Calibri"/>
                        </a:rPr>
                        <a:t>Maintain the customer database</a:t>
                      </a:r>
                      <a:endParaRPr sz="1800" b="0" strike="noStrike" dirty="0">
                        <a:solidFill>
                          <a:srgbClr val="000000"/>
                        </a:solidFill>
                        <a:latin typeface="Wingdings" panose="05000000000000000000" pitchFamily="2" charset="2"/>
                        <a:ea typeface="Arial"/>
                        <a:cs typeface="Arial"/>
                        <a:sym typeface="Arial"/>
                      </a:endParaRPr>
                    </a:p>
                    <a:p>
                      <a:pPr marL="285840" marR="0" lvl="0" indent="-285480" algn="l" rtl="0">
                        <a:lnSpc>
                          <a:spcPct val="100000"/>
                        </a:lnSpc>
                        <a:spcBef>
                          <a:spcPts val="0"/>
                        </a:spcBef>
                        <a:spcAft>
                          <a:spcPts val="0"/>
                        </a:spcAft>
                        <a:buClr>
                          <a:srgbClr val="000000"/>
                        </a:buClr>
                        <a:buSzPts val="1600"/>
                        <a:buFont typeface="Arial"/>
                        <a:buChar char="•"/>
                      </a:pPr>
                      <a:r>
                        <a:rPr lang="en-US" sz="1600" b="0" strike="noStrike" dirty="0">
                          <a:solidFill>
                            <a:srgbClr val="000000"/>
                          </a:solidFill>
                          <a:latin typeface="Calibri"/>
                          <a:ea typeface="Calibri"/>
                          <a:cs typeface="Calibri"/>
                          <a:sym typeface="Calibri"/>
                        </a:rPr>
                        <a:t>Ensure that customer complaints are handled according to the process</a:t>
                      </a:r>
                      <a:endParaRPr sz="1800" b="0" strike="noStrike" dirty="0">
                        <a:solidFill>
                          <a:srgbClr val="000000"/>
                        </a:solidFill>
                        <a:latin typeface="Wingdings" panose="05000000000000000000" pitchFamily="2" charset="2"/>
                        <a:ea typeface="Arial"/>
                        <a:cs typeface="Arial"/>
                        <a:sym typeface="Arial"/>
                      </a:endParaRPr>
                    </a:p>
                    <a:p>
                      <a:pPr marL="285840" marR="0" lvl="0" indent="-285480" algn="l" rtl="0">
                        <a:lnSpc>
                          <a:spcPct val="100000"/>
                        </a:lnSpc>
                        <a:spcBef>
                          <a:spcPts val="0"/>
                        </a:spcBef>
                        <a:spcAft>
                          <a:spcPts val="0"/>
                        </a:spcAft>
                        <a:buClr>
                          <a:srgbClr val="000000"/>
                        </a:buClr>
                        <a:buSzPts val="1600"/>
                        <a:buFont typeface="Arial"/>
                        <a:buChar char="•"/>
                      </a:pPr>
                      <a:r>
                        <a:rPr lang="en-US" sz="1600" b="0" strike="noStrike" dirty="0">
                          <a:solidFill>
                            <a:srgbClr val="000000"/>
                          </a:solidFill>
                          <a:latin typeface="Calibri"/>
                          <a:ea typeface="Calibri"/>
                          <a:cs typeface="Calibri"/>
                          <a:sym typeface="Calibri"/>
                        </a:rPr>
                        <a:t>Coordinate customer satisfaction surveys</a:t>
                      </a:r>
                      <a:endParaRPr sz="1800" b="0" strike="noStrike" dirty="0">
                        <a:solidFill>
                          <a:srgbClr val="000000"/>
                        </a:solidFill>
                        <a:latin typeface="Wingdings" panose="05000000000000000000" pitchFamily="2" charset="2"/>
                        <a:ea typeface="Arial"/>
                        <a:cs typeface="Arial"/>
                        <a:sym typeface="Arial"/>
                      </a:endParaRPr>
                    </a:p>
                    <a:p>
                      <a:pPr marL="285840" marR="0" lvl="0" indent="-285480" algn="l" rtl="0">
                        <a:lnSpc>
                          <a:spcPct val="100000"/>
                        </a:lnSpc>
                        <a:spcBef>
                          <a:spcPts val="0"/>
                        </a:spcBef>
                        <a:spcAft>
                          <a:spcPts val="0"/>
                        </a:spcAft>
                        <a:buClr>
                          <a:srgbClr val="000000"/>
                        </a:buClr>
                        <a:buSzPts val="1600"/>
                        <a:buFont typeface="Arial"/>
                        <a:buChar char="•"/>
                      </a:pPr>
                      <a:r>
                        <a:rPr lang="en-US" sz="1600" b="0" strike="noStrike" dirty="0">
                          <a:solidFill>
                            <a:srgbClr val="000000"/>
                          </a:solidFill>
                          <a:latin typeface="Calibri"/>
                          <a:ea typeface="Calibri"/>
                          <a:cs typeface="Calibri"/>
                          <a:sym typeface="Calibri"/>
                        </a:rPr>
                        <a:t>Review the results from customer service reviews</a:t>
                      </a:r>
                      <a:endParaRPr sz="1800" b="0" strike="noStrike" dirty="0">
                        <a:solidFill>
                          <a:srgbClr val="000000"/>
                        </a:solidFill>
                        <a:latin typeface="Wingdings" panose="05000000000000000000" pitchFamily="2" charset="2"/>
                        <a:ea typeface="Arial"/>
                        <a:cs typeface="Arial"/>
                        <a:sym typeface="Arial"/>
                      </a:endParaRPr>
                    </a:p>
                  </a:txBody>
                  <a:tcPr marL="91450" marR="91450" marT="45725" marB="45725">
                    <a:lnL w="12225" cap="flat" cmpd="sng">
                      <a:solidFill>
                        <a:srgbClr val="FFFFFF"/>
                      </a:solidFill>
                      <a:prstDash val="solid"/>
                      <a:round/>
                      <a:headEnd type="none" w="sm" len="sm"/>
                      <a:tailEnd type="none" w="sm" len="sm"/>
                    </a:lnL>
                    <a:lnR w="12225" cap="flat" cmpd="sng">
                      <a:solidFill>
                        <a:srgbClr val="FFFFFF"/>
                      </a:solidFill>
                      <a:prstDash val="solid"/>
                      <a:round/>
                      <a:headEnd type="none" w="sm" len="sm"/>
                      <a:tailEnd type="none" w="sm" len="sm"/>
                    </a:lnR>
                    <a:lnT w="12225" cap="flat" cmpd="sng">
                      <a:solidFill>
                        <a:srgbClr val="FFFFFF"/>
                      </a:solidFill>
                      <a:prstDash val="solid"/>
                      <a:round/>
                      <a:headEnd type="none" w="sm" len="sm"/>
                      <a:tailEnd type="none" w="sm" len="sm"/>
                    </a:lnT>
                    <a:lnB w="12225" cap="flat" cmpd="sng">
                      <a:solidFill>
                        <a:srgbClr val="FFFFFF"/>
                      </a:solidFill>
                      <a:prstDash val="solid"/>
                      <a:round/>
                      <a:headEnd type="none" w="sm" len="sm"/>
                      <a:tailEnd type="none" w="sm" len="sm"/>
                    </a:lnB>
                    <a:solidFill>
                      <a:srgbClr val="E9ECF3"/>
                    </a:solidFill>
                  </a:tcPr>
                </a:tc>
                <a:tc>
                  <a:txBody>
                    <a:bodyPr/>
                    <a:lstStyle/>
                    <a:p>
                      <a:pPr marL="0" marR="0" lvl="0" indent="0" algn="l" rtl="0">
                        <a:lnSpc>
                          <a:spcPct val="100000"/>
                        </a:lnSpc>
                        <a:spcBef>
                          <a:spcPts val="0"/>
                        </a:spcBef>
                        <a:spcAft>
                          <a:spcPts val="0"/>
                        </a:spcAft>
                        <a:buNone/>
                      </a:pPr>
                      <a:r>
                        <a:rPr lang="en-US" sz="1600" b="0" strike="noStrike" dirty="0">
                          <a:solidFill>
                            <a:srgbClr val="000000"/>
                          </a:solidFill>
                          <a:latin typeface="Calibri"/>
                          <a:ea typeface="Calibri"/>
                          <a:cs typeface="Calibri"/>
                          <a:sym typeface="Calibri"/>
                        </a:rPr>
                        <a:t>1 in total</a:t>
                      </a:r>
                      <a:endParaRPr sz="1800" b="0" strike="noStrike" dirty="0">
                        <a:solidFill>
                          <a:srgbClr val="000000"/>
                        </a:solidFill>
                        <a:latin typeface="Wingdings" panose="05000000000000000000" pitchFamily="2" charset="2"/>
                        <a:ea typeface="Arial"/>
                        <a:cs typeface="Arial"/>
                        <a:sym typeface="Arial"/>
                      </a:endParaRPr>
                    </a:p>
                  </a:txBody>
                  <a:tcPr marL="91450" marR="91450" marT="45725" marB="45725">
                    <a:lnL w="12225" cap="flat" cmpd="sng">
                      <a:solidFill>
                        <a:srgbClr val="FFFFFF"/>
                      </a:solidFill>
                      <a:prstDash val="solid"/>
                      <a:round/>
                      <a:headEnd type="none" w="sm" len="sm"/>
                      <a:tailEnd type="none" w="sm" len="sm"/>
                    </a:lnL>
                    <a:lnR w="12225" cap="flat" cmpd="sng">
                      <a:solidFill>
                        <a:srgbClr val="FFFFFF"/>
                      </a:solidFill>
                      <a:prstDash val="solid"/>
                      <a:round/>
                      <a:headEnd type="none" w="sm" len="sm"/>
                      <a:tailEnd type="none" w="sm" len="sm"/>
                    </a:lnR>
                    <a:lnT w="12225" cap="flat" cmpd="sng">
                      <a:solidFill>
                        <a:srgbClr val="FFFFFF"/>
                      </a:solidFill>
                      <a:prstDash val="solid"/>
                      <a:round/>
                      <a:headEnd type="none" w="sm" len="sm"/>
                      <a:tailEnd type="none" w="sm" len="sm"/>
                    </a:lnT>
                    <a:lnB w="12225" cap="flat" cmpd="sng">
                      <a:solidFill>
                        <a:srgbClr val="FFFFFF"/>
                      </a:solidFill>
                      <a:prstDash val="solid"/>
                      <a:round/>
                      <a:headEnd type="none" w="sm" len="sm"/>
                      <a:tailEnd type="none" w="sm" len="sm"/>
                    </a:lnB>
                    <a:solidFill>
                      <a:srgbClr val="E9ECF3"/>
                    </a:solidFill>
                  </a:tcPr>
                </a:tc>
                <a:extLst>
                  <a:ext uri="{0D108BD9-81ED-4DB2-BD59-A6C34878D82A}">
                    <a16:rowId xmlns:a16="http://schemas.microsoft.com/office/drawing/2014/main" val="10002"/>
                  </a:ext>
                </a:extLst>
              </a:tr>
              <a:tr h="1500475">
                <a:tc>
                  <a:txBody>
                    <a:bodyPr/>
                    <a:lstStyle/>
                    <a:p>
                      <a:pPr marL="0" marR="0" lvl="0" indent="0" algn="l" rtl="0">
                        <a:lnSpc>
                          <a:spcPct val="100000"/>
                        </a:lnSpc>
                        <a:spcBef>
                          <a:spcPts val="0"/>
                        </a:spcBef>
                        <a:spcAft>
                          <a:spcPts val="0"/>
                        </a:spcAft>
                        <a:buNone/>
                      </a:pPr>
                      <a:r>
                        <a:rPr lang="en-US" sz="1600" b="0" strike="noStrike" dirty="0">
                          <a:solidFill>
                            <a:srgbClr val="000000"/>
                          </a:solidFill>
                          <a:latin typeface="Calibri"/>
                          <a:ea typeface="Calibri"/>
                          <a:cs typeface="Calibri"/>
                          <a:sym typeface="Calibri"/>
                        </a:rPr>
                        <a:t>Customer relationship manager</a:t>
                      </a:r>
                      <a:endParaRPr sz="1800" b="0" strike="noStrike" dirty="0">
                        <a:solidFill>
                          <a:srgbClr val="000000"/>
                        </a:solidFill>
                        <a:latin typeface="Wingdings" panose="05000000000000000000" pitchFamily="2" charset="2"/>
                        <a:ea typeface="Arial"/>
                        <a:cs typeface="Arial"/>
                        <a:sym typeface="Arial"/>
                      </a:endParaRPr>
                    </a:p>
                    <a:p>
                      <a:pPr marL="0" marR="0" lvl="0" indent="0" algn="l" rtl="0">
                        <a:lnSpc>
                          <a:spcPct val="100000"/>
                        </a:lnSpc>
                        <a:spcBef>
                          <a:spcPts val="0"/>
                        </a:spcBef>
                        <a:spcAft>
                          <a:spcPts val="0"/>
                        </a:spcAft>
                        <a:buNone/>
                      </a:pPr>
                      <a:endParaRPr sz="1800" b="0" strike="noStrike" dirty="0">
                        <a:solidFill>
                          <a:srgbClr val="000000"/>
                        </a:solidFill>
                        <a:latin typeface="Wingdings" panose="05000000000000000000" pitchFamily="2" charset="2"/>
                        <a:ea typeface="Arial"/>
                        <a:cs typeface="Arial"/>
                        <a:sym typeface="Arial"/>
                      </a:endParaRPr>
                    </a:p>
                    <a:p>
                      <a:pPr marL="0" marR="0" lvl="0" indent="0" algn="l" rtl="0">
                        <a:lnSpc>
                          <a:spcPct val="100000"/>
                        </a:lnSpc>
                        <a:spcBef>
                          <a:spcPts val="0"/>
                        </a:spcBef>
                        <a:spcAft>
                          <a:spcPts val="0"/>
                        </a:spcAft>
                        <a:buNone/>
                      </a:pPr>
                      <a:r>
                        <a:rPr lang="en-US" sz="1600" b="0" strike="noStrike" dirty="0">
                          <a:solidFill>
                            <a:srgbClr val="000000"/>
                          </a:solidFill>
                          <a:latin typeface="Calibri"/>
                          <a:ea typeface="Calibri"/>
                          <a:cs typeface="Calibri"/>
                          <a:sym typeface="Calibri"/>
                        </a:rPr>
                        <a:t>(Account manager)</a:t>
                      </a:r>
                      <a:endParaRPr sz="1800" b="0" strike="noStrike" dirty="0">
                        <a:solidFill>
                          <a:srgbClr val="000000"/>
                        </a:solidFill>
                        <a:latin typeface="Wingdings" panose="05000000000000000000" pitchFamily="2" charset="2"/>
                        <a:ea typeface="Arial"/>
                        <a:cs typeface="Arial"/>
                        <a:sym typeface="Arial"/>
                      </a:endParaRPr>
                    </a:p>
                  </a:txBody>
                  <a:tcPr marL="91450" marR="91450" marT="45725" marB="45725">
                    <a:lnL w="12225" cap="flat" cmpd="sng">
                      <a:solidFill>
                        <a:srgbClr val="FFFFFF"/>
                      </a:solidFill>
                      <a:prstDash val="solid"/>
                      <a:round/>
                      <a:headEnd type="none" w="sm" len="sm"/>
                      <a:tailEnd type="none" w="sm" len="sm"/>
                    </a:lnL>
                    <a:lnR w="12225" cap="flat" cmpd="sng">
                      <a:solidFill>
                        <a:srgbClr val="FFFFFF"/>
                      </a:solidFill>
                      <a:prstDash val="solid"/>
                      <a:round/>
                      <a:headEnd type="none" w="sm" len="sm"/>
                      <a:tailEnd type="none" w="sm" len="sm"/>
                    </a:lnR>
                    <a:lnT w="12225" cap="flat" cmpd="sng">
                      <a:solidFill>
                        <a:srgbClr val="FFFFFF"/>
                      </a:solidFill>
                      <a:prstDash val="solid"/>
                      <a:round/>
                      <a:headEnd type="none" w="sm" len="sm"/>
                      <a:tailEnd type="none" w="sm" len="sm"/>
                    </a:lnT>
                    <a:lnB w="12225" cap="flat" cmpd="sng">
                      <a:solidFill>
                        <a:srgbClr val="FFFFFF"/>
                      </a:solidFill>
                      <a:prstDash val="solid"/>
                      <a:round/>
                      <a:headEnd type="none" w="sm" len="sm"/>
                      <a:tailEnd type="none" w="sm" len="sm"/>
                    </a:lnB>
                    <a:solidFill>
                      <a:srgbClr val="D0D8E7"/>
                    </a:solidFill>
                  </a:tcPr>
                </a:tc>
                <a:tc>
                  <a:txBody>
                    <a:bodyPr/>
                    <a:lstStyle/>
                    <a:p>
                      <a:pPr marL="285840" marR="0" lvl="0" indent="-285480" algn="l" rtl="0">
                        <a:lnSpc>
                          <a:spcPct val="100000"/>
                        </a:lnSpc>
                        <a:spcBef>
                          <a:spcPts val="0"/>
                        </a:spcBef>
                        <a:spcAft>
                          <a:spcPts val="0"/>
                        </a:spcAft>
                        <a:buClr>
                          <a:srgbClr val="000000"/>
                        </a:buClr>
                        <a:buSzPts val="1600"/>
                        <a:buFont typeface="Arial"/>
                        <a:buChar char="•"/>
                      </a:pPr>
                      <a:r>
                        <a:rPr lang="en-US" sz="1600" b="0" strike="noStrike" dirty="0">
                          <a:solidFill>
                            <a:srgbClr val="000000"/>
                          </a:solidFill>
                          <a:latin typeface="Calibri"/>
                          <a:ea typeface="Calibri"/>
                          <a:cs typeface="Calibri"/>
                          <a:sym typeface="Calibri"/>
                        </a:rPr>
                        <a:t>Act as the primary contact point for a specific customer</a:t>
                      </a:r>
                      <a:endParaRPr sz="1800" b="0" strike="noStrike" dirty="0">
                        <a:solidFill>
                          <a:srgbClr val="000000"/>
                        </a:solidFill>
                        <a:latin typeface="Wingdings" panose="05000000000000000000" pitchFamily="2" charset="2"/>
                        <a:ea typeface="Arial"/>
                        <a:cs typeface="Arial"/>
                        <a:sym typeface="Arial"/>
                      </a:endParaRPr>
                    </a:p>
                    <a:p>
                      <a:pPr marL="285840" marR="0" lvl="0" indent="-285480" algn="l" rtl="0">
                        <a:lnSpc>
                          <a:spcPct val="100000"/>
                        </a:lnSpc>
                        <a:spcBef>
                          <a:spcPts val="0"/>
                        </a:spcBef>
                        <a:spcAft>
                          <a:spcPts val="0"/>
                        </a:spcAft>
                        <a:buClr>
                          <a:srgbClr val="000000"/>
                        </a:buClr>
                        <a:buSzPts val="1600"/>
                        <a:buFont typeface="Arial"/>
                        <a:buChar char="•"/>
                      </a:pPr>
                      <a:r>
                        <a:rPr lang="en-US" sz="1600" b="0" strike="noStrike" dirty="0">
                          <a:solidFill>
                            <a:srgbClr val="000000"/>
                          </a:solidFill>
                          <a:latin typeface="Calibri"/>
                          <a:ea typeface="Calibri"/>
                          <a:cs typeface="Calibri"/>
                          <a:sym typeface="Calibri"/>
                        </a:rPr>
                        <a:t>Maintain the relationship with that customer by regular communication</a:t>
                      </a:r>
                      <a:endParaRPr sz="1800" b="0" strike="noStrike" dirty="0">
                        <a:solidFill>
                          <a:srgbClr val="000000"/>
                        </a:solidFill>
                        <a:latin typeface="Wingdings" panose="05000000000000000000" pitchFamily="2" charset="2"/>
                        <a:ea typeface="Arial"/>
                        <a:cs typeface="Arial"/>
                        <a:sym typeface="Arial"/>
                      </a:endParaRPr>
                    </a:p>
                    <a:p>
                      <a:pPr marL="285840" marR="0" lvl="0" indent="-285480" algn="l" rtl="0">
                        <a:lnSpc>
                          <a:spcPct val="100000"/>
                        </a:lnSpc>
                        <a:spcBef>
                          <a:spcPts val="0"/>
                        </a:spcBef>
                        <a:spcAft>
                          <a:spcPts val="0"/>
                        </a:spcAft>
                        <a:buClr>
                          <a:srgbClr val="000000"/>
                        </a:buClr>
                        <a:buSzPts val="1600"/>
                        <a:buFont typeface="Arial"/>
                        <a:buChar char="•"/>
                      </a:pPr>
                      <a:r>
                        <a:rPr lang="en-US" sz="1600" b="0" strike="noStrike" dirty="0">
                          <a:solidFill>
                            <a:srgbClr val="000000"/>
                          </a:solidFill>
                          <a:latin typeface="Calibri"/>
                          <a:ea typeface="Calibri"/>
                          <a:cs typeface="Calibri"/>
                          <a:sym typeface="Calibri"/>
                        </a:rPr>
                        <a:t>Process formal customer complaints</a:t>
                      </a:r>
                      <a:endParaRPr sz="1800" b="0" strike="noStrike" dirty="0">
                        <a:solidFill>
                          <a:srgbClr val="000000"/>
                        </a:solidFill>
                        <a:latin typeface="Wingdings" panose="05000000000000000000" pitchFamily="2" charset="2"/>
                        <a:ea typeface="Arial"/>
                        <a:cs typeface="Arial"/>
                        <a:sym typeface="Arial"/>
                      </a:endParaRPr>
                    </a:p>
                    <a:p>
                      <a:pPr marL="285840" marR="0" lvl="0" indent="-285480" algn="l" rtl="0">
                        <a:lnSpc>
                          <a:spcPct val="100000"/>
                        </a:lnSpc>
                        <a:spcBef>
                          <a:spcPts val="0"/>
                        </a:spcBef>
                        <a:spcAft>
                          <a:spcPts val="0"/>
                        </a:spcAft>
                        <a:buClr>
                          <a:srgbClr val="000000"/>
                        </a:buClr>
                        <a:buSzPts val="1600"/>
                        <a:buFont typeface="Arial"/>
                        <a:buChar char="•"/>
                      </a:pPr>
                      <a:r>
                        <a:rPr lang="en-US" sz="1600" b="0" strike="noStrike" dirty="0">
                          <a:solidFill>
                            <a:srgbClr val="000000"/>
                          </a:solidFill>
                          <a:latin typeface="Calibri"/>
                          <a:ea typeface="Calibri"/>
                          <a:cs typeface="Calibri"/>
                          <a:sym typeface="Calibri"/>
                        </a:rPr>
                        <a:t>Conduct, moderate and record customer service reviews</a:t>
                      </a:r>
                      <a:endParaRPr sz="1800" b="0" strike="noStrike" dirty="0">
                        <a:solidFill>
                          <a:srgbClr val="000000"/>
                        </a:solidFill>
                        <a:latin typeface="Wingdings" panose="05000000000000000000" pitchFamily="2" charset="2"/>
                        <a:ea typeface="Arial"/>
                        <a:cs typeface="Arial"/>
                        <a:sym typeface="Arial"/>
                      </a:endParaRPr>
                    </a:p>
                  </a:txBody>
                  <a:tcPr marL="91450" marR="91450" marT="45725" marB="45725">
                    <a:lnL w="12225" cap="flat" cmpd="sng">
                      <a:solidFill>
                        <a:srgbClr val="FFFFFF"/>
                      </a:solidFill>
                      <a:prstDash val="solid"/>
                      <a:round/>
                      <a:headEnd type="none" w="sm" len="sm"/>
                      <a:tailEnd type="none" w="sm" len="sm"/>
                    </a:lnL>
                    <a:lnR w="12225" cap="flat" cmpd="sng">
                      <a:solidFill>
                        <a:srgbClr val="FFFFFF"/>
                      </a:solidFill>
                      <a:prstDash val="solid"/>
                      <a:round/>
                      <a:headEnd type="none" w="sm" len="sm"/>
                      <a:tailEnd type="none" w="sm" len="sm"/>
                    </a:lnR>
                    <a:lnT w="12225" cap="flat" cmpd="sng">
                      <a:solidFill>
                        <a:srgbClr val="FFFFFF"/>
                      </a:solidFill>
                      <a:prstDash val="solid"/>
                      <a:round/>
                      <a:headEnd type="none" w="sm" len="sm"/>
                      <a:tailEnd type="none" w="sm" len="sm"/>
                    </a:lnT>
                    <a:lnB w="12225" cap="flat" cmpd="sng">
                      <a:solidFill>
                        <a:srgbClr val="FFFFFF"/>
                      </a:solidFill>
                      <a:prstDash val="solid"/>
                      <a:round/>
                      <a:headEnd type="none" w="sm" len="sm"/>
                      <a:tailEnd type="none" w="sm" len="sm"/>
                    </a:lnB>
                    <a:solidFill>
                      <a:srgbClr val="D0D8E7"/>
                    </a:solidFill>
                  </a:tcPr>
                </a:tc>
                <a:tc>
                  <a:txBody>
                    <a:bodyPr/>
                    <a:lstStyle/>
                    <a:p>
                      <a:pPr marL="0" marR="0" lvl="0" indent="0" algn="l" rtl="0">
                        <a:lnSpc>
                          <a:spcPct val="100000"/>
                        </a:lnSpc>
                        <a:spcBef>
                          <a:spcPts val="0"/>
                        </a:spcBef>
                        <a:spcAft>
                          <a:spcPts val="0"/>
                        </a:spcAft>
                        <a:buNone/>
                      </a:pPr>
                      <a:r>
                        <a:rPr lang="en-US" sz="1600" b="0" strike="noStrike" dirty="0">
                          <a:solidFill>
                            <a:srgbClr val="000000"/>
                          </a:solidFill>
                          <a:latin typeface="Calibri"/>
                          <a:ea typeface="Calibri"/>
                          <a:cs typeface="Calibri"/>
                          <a:sym typeface="Calibri"/>
                        </a:rPr>
                        <a:t>1 per identified customer</a:t>
                      </a:r>
                      <a:endParaRPr sz="1800" b="0" strike="noStrike" dirty="0">
                        <a:solidFill>
                          <a:srgbClr val="000000"/>
                        </a:solidFill>
                        <a:latin typeface="Wingdings" panose="05000000000000000000" pitchFamily="2" charset="2"/>
                        <a:ea typeface="Arial"/>
                        <a:cs typeface="Arial"/>
                        <a:sym typeface="Arial"/>
                      </a:endParaRPr>
                    </a:p>
                  </a:txBody>
                  <a:tcPr marL="91450" marR="91450" marT="45725" marB="45725">
                    <a:lnL w="12225" cap="flat" cmpd="sng">
                      <a:solidFill>
                        <a:srgbClr val="FFFFFF"/>
                      </a:solidFill>
                      <a:prstDash val="solid"/>
                      <a:round/>
                      <a:headEnd type="none" w="sm" len="sm"/>
                      <a:tailEnd type="none" w="sm" len="sm"/>
                    </a:lnL>
                    <a:lnR w="12225" cap="flat" cmpd="sng">
                      <a:solidFill>
                        <a:srgbClr val="FFFFFF"/>
                      </a:solidFill>
                      <a:prstDash val="solid"/>
                      <a:round/>
                      <a:headEnd type="none" w="sm" len="sm"/>
                      <a:tailEnd type="none" w="sm" len="sm"/>
                    </a:lnR>
                    <a:lnT w="12225" cap="flat" cmpd="sng">
                      <a:solidFill>
                        <a:srgbClr val="FFFFFF"/>
                      </a:solidFill>
                      <a:prstDash val="solid"/>
                      <a:round/>
                      <a:headEnd type="none" w="sm" len="sm"/>
                      <a:tailEnd type="none" w="sm" len="sm"/>
                    </a:lnT>
                    <a:lnB w="12225" cap="flat" cmpd="sng">
                      <a:solidFill>
                        <a:srgbClr val="FFFFFF"/>
                      </a:solidFill>
                      <a:prstDash val="solid"/>
                      <a:round/>
                      <a:headEnd type="none" w="sm" len="sm"/>
                      <a:tailEnd type="none" w="sm" len="sm"/>
                    </a:lnB>
                    <a:solidFill>
                      <a:srgbClr val="D0D8E7"/>
                    </a:solidFill>
                  </a:tcPr>
                </a:tc>
                <a:extLst>
                  <a:ext uri="{0D108BD9-81ED-4DB2-BD59-A6C34878D82A}">
                    <a16:rowId xmlns:a16="http://schemas.microsoft.com/office/drawing/2014/main" val="10003"/>
                  </a:ext>
                </a:extLst>
              </a:tr>
            </a:tbl>
          </a:graphicData>
        </a:graphic>
      </p:graphicFrame>
    </p:spTree>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Shape 948"/>
        <p:cNvGrpSpPr/>
        <p:nvPr/>
      </p:nvGrpSpPr>
      <p:grpSpPr>
        <a:xfrm>
          <a:off x="0" y="0"/>
          <a:ext cx="0" cy="0"/>
          <a:chOff x="0" y="0"/>
          <a:chExt cx="0" cy="0"/>
        </a:xfrm>
      </p:grpSpPr>
      <p:sp>
        <p:nvSpPr>
          <p:cNvPr id="949" name="Google Shape;949;p78"/>
          <p:cNvSpPr txBox="1">
            <a:spLocks noGrp="1"/>
          </p:cNvSpPr>
          <p:nvPr>
            <p:ph type="title"/>
          </p:nvPr>
        </p:nvSpPr>
        <p:spPr>
          <a:xfrm>
            <a:off x="609601" y="274641"/>
            <a:ext cx="9058101" cy="1047859"/>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205595"/>
              </a:buClr>
              <a:buSzPts val="3200"/>
              <a:buFont typeface="Calibri"/>
              <a:buNone/>
            </a:pPr>
            <a:r>
              <a:rPr lang="en-US" dirty="0">
                <a:latin typeface="Calibri" panose="020F0502020204030204" pitchFamily="34" charset="0"/>
                <a:ea typeface="Calibri" panose="020F0502020204030204" pitchFamily="34" charset="0"/>
                <a:cs typeface="Calibri" panose="020F0502020204030204" pitchFamily="34" charset="0"/>
              </a:rPr>
              <a:t>CRM: Interfaces</a:t>
            </a:r>
            <a:r>
              <a:rPr lang="en-US" sz="3200" dirty="0">
                <a:solidFill>
                  <a:srgbClr val="7F7F7F"/>
                </a:solidFill>
                <a:latin typeface="Calibri" panose="020F0502020204030204" pitchFamily="34" charset="0"/>
                <a:ea typeface="Calibri" panose="020F0502020204030204" pitchFamily="34" charset="0"/>
                <a:cs typeface="Calibri" panose="020F0502020204030204" pitchFamily="34" charset="0"/>
              </a:rPr>
              <a:t> </a:t>
            </a:r>
            <a:r>
              <a:rPr lang="en-US" sz="2000" dirty="0">
                <a:solidFill>
                  <a:srgbClr val="7F7F7F"/>
                </a:solidFill>
                <a:latin typeface="Calibri" panose="020F0502020204030204" pitchFamily="34" charset="0"/>
                <a:ea typeface="Calibri" panose="020F0502020204030204" pitchFamily="34" charset="0"/>
                <a:cs typeface="Calibri" panose="020F0502020204030204" pitchFamily="34" charset="0"/>
              </a:rPr>
              <a:t>according to </a:t>
            </a:r>
            <a:r>
              <a:rPr lang="en-US" sz="2000" b="1" dirty="0">
                <a:solidFill>
                  <a:srgbClr val="7F7F7F"/>
                </a:solidFill>
                <a:latin typeface="Calibri" panose="020F0502020204030204" pitchFamily="34" charset="0"/>
                <a:ea typeface="Calibri" panose="020F0502020204030204" pitchFamily="34" charset="0"/>
                <a:cs typeface="Calibri" panose="020F0502020204030204" pitchFamily="34" charset="0"/>
              </a:rPr>
              <a:t>FitSM-2</a:t>
            </a:r>
            <a:endParaRPr dirty="0">
              <a:latin typeface="Calibri" panose="020F0502020204030204" pitchFamily="34" charset="0"/>
              <a:ea typeface="Calibri" panose="020F0502020204030204" pitchFamily="34" charset="0"/>
              <a:cs typeface="Calibri" panose="020F0502020204030204" pitchFamily="34" charset="0"/>
            </a:endParaRPr>
          </a:p>
        </p:txBody>
      </p:sp>
      <p:sp>
        <p:nvSpPr>
          <p:cNvPr id="951" name="Google Shape;951;p78"/>
          <p:cNvSpPr txBox="1">
            <a:spLocks noGrp="1"/>
          </p:cNvSpPr>
          <p:nvPr>
            <p:ph type="sldNum" idx="12"/>
          </p:nvPr>
        </p:nvSpPr>
        <p:spPr>
          <a:xfrm>
            <a:off x="8737600" y="643052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158</a:t>
            </a:fld>
            <a:endParaRPr/>
          </a:p>
        </p:txBody>
      </p:sp>
      <p:graphicFrame>
        <p:nvGraphicFramePr>
          <p:cNvPr id="2" name="Diagram 1">
            <a:extLst>
              <a:ext uri="{FF2B5EF4-FFF2-40B4-BE49-F238E27FC236}">
                <a16:creationId xmlns:a16="http://schemas.microsoft.com/office/drawing/2014/main" id="{02FE270F-FC16-0981-4CA4-5ED50F9DB85A}"/>
              </a:ext>
            </a:extLst>
          </p:cNvPr>
          <p:cNvGraphicFramePr/>
          <p:nvPr>
            <p:extLst>
              <p:ext uri="{D42A27DB-BD31-4B8C-83A1-F6EECF244321}">
                <p14:modId xmlns:p14="http://schemas.microsoft.com/office/powerpoint/2010/main" val="610905601"/>
              </p:ext>
            </p:extLst>
          </p:nvPr>
        </p:nvGraphicFramePr>
        <p:xfrm>
          <a:off x="1426883" y="1701053"/>
          <a:ext cx="9902265" cy="44372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17425049"/>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Shape 1895"/>
        <p:cNvGrpSpPr/>
        <p:nvPr/>
      </p:nvGrpSpPr>
      <p:grpSpPr>
        <a:xfrm>
          <a:off x="0" y="0"/>
          <a:ext cx="0" cy="0"/>
          <a:chOff x="0" y="0"/>
          <a:chExt cx="0" cy="0"/>
        </a:xfrm>
      </p:grpSpPr>
      <p:sp>
        <p:nvSpPr>
          <p:cNvPr id="1896" name="Google Shape;1896;p147"/>
          <p:cNvSpPr txBox="1">
            <a:spLocks noGrp="1"/>
          </p:cNvSpPr>
          <p:nvPr>
            <p:ph type="ctrTitle"/>
          </p:nvPr>
        </p:nvSpPr>
        <p:spPr>
          <a:xfrm>
            <a:off x="914400" y="2130428"/>
            <a:ext cx="10363200" cy="14700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205595"/>
              </a:buClr>
              <a:buSzPts val="3200"/>
              <a:buFont typeface="Calibri"/>
              <a:buNone/>
            </a:pPr>
            <a:r>
              <a:rPr lang="en-US" b="1">
                <a:latin typeface="Calibri" panose="020F0502020204030204" pitchFamily="34" charset="0"/>
                <a:ea typeface="Calibri" panose="020F0502020204030204" pitchFamily="34" charset="0"/>
                <a:cs typeface="Calibri" panose="020F0502020204030204" pitchFamily="34" charset="0"/>
              </a:rPr>
              <a:t>Supplier Relationship Management (SUPPM)</a:t>
            </a:r>
            <a:endParaRPr>
              <a:latin typeface="Calibri" panose="020F0502020204030204" pitchFamily="34" charset="0"/>
              <a:ea typeface="Calibri" panose="020F0502020204030204" pitchFamily="34" charset="0"/>
              <a:cs typeface="Calibri" panose="020F0502020204030204" pitchFamily="34" charset="0"/>
            </a:endParaRPr>
          </a:p>
        </p:txBody>
      </p:sp>
      <p:sp>
        <p:nvSpPr>
          <p:cNvPr id="1897" name="Google Shape;1897;p147"/>
          <p:cNvSpPr txBox="1">
            <a:spLocks noGrp="1"/>
          </p:cNvSpPr>
          <p:nvPr>
            <p:ph type="sldNum" idx="12"/>
          </p:nvPr>
        </p:nvSpPr>
        <p:spPr>
          <a:xfrm>
            <a:off x="8737600" y="643052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159</a:t>
            </a:fld>
            <a:endParaRPr/>
          </a:p>
        </p:txBody>
      </p:sp>
      <p:sp>
        <p:nvSpPr>
          <p:cNvPr id="1898" name="Google Shape;1898;p147"/>
          <p:cNvSpPr/>
          <p:nvPr/>
        </p:nvSpPr>
        <p:spPr>
          <a:xfrm>
            <a:off x="2895601" y="3933700"/>
            <a:ext cx="6400800" cy="1705100"/>
          </a:xfrm>
          <a:prstGeom prst="snip1Rect">
            <a:avLst>
              <a:gd name="adj" fmla="val 16667"/>
            </a:avLst>
          </a:prstGeom>
          <a:solidFill>
            <a:srgbClr val="93B3D7">
              <a:alpha val="36862"/>
            </a:srgbClr>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1899" name="Google Shape;1899;p147"/>
          <p:cNvSpPr/>
          <p:nvPr/>
        </p:nvSpPr>
        <p:spPr>
          <a:xfrm>
            <a:off x="2969740" y="4040795"/>
            <a:ext cx="1706246" cy="329513"/>
          </a:xfrm>
          <a:prstGeom prst="rect">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dirty="0">
                <a:solidFill>
                  <a:schemeClr val="lt1"/>
                </a:solidFill>
                <a:latin typeface="Calibri"/>
                <a:ea typeface="Calibri"/>
                <a:cs typeface="Calibri"/>
                <a:sym typeface="Calibri"/>
              </a:rPr>
              <a:t>Objective</a:t>
            </a:r>
            <a:endParaRPr dirty="0">
              <a:latin typeface="Wingdings" panose="05000000000000000000" pitchFamily="2" charset="2"/>
            </a:endParaRPr>
          </a:p>
        </p:txBody>
      </p:sp>
      <p:sp>
        <p:nvSpPr>
          <p:cNvPr id="1900" name="Google Shape;1900;p147"/>
          <p:cNvSpPr/>
          <p:nvPr/>
        </p:nvSpPr>
        <p:spPr>
          <a:xfrm>
            <a:off x="2969743" y="4448462"/>
            <a:ext cx="6233017"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0" i="0" u="none" strike="noStrike">
                <a:solidFill>
                  <a:srgbClr val="000000"/>
                </a:solidFill>
                <a:latin typeface="Calibri"/>
                <a:ea typeface="Calibri"/>
                <a:cs typeface="Calibri"/>
                <a:sym typeface="Calibri"/>
              </a:rPr>
              <a:t>To establish and maintain healthy relationships with internal and external suppliers and to monitor their performance</a:t>
            </a:r>
            <a:endParaRPr sz="1800">
              <a:solidFill>
                <a:schemeClr val="dk1"/>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p14"/>
          <p:cNvSpPr txBox="1">
            <a:spLocks noGrp="1"/>
          </p:cNvSpPr>
          <p:nvPr>
            <p:ph type="title"/>
          </p:nvPr>
        </p:nvSpPr>
        <p:spPr>
          <a:xfrm>
            <a:off x="609601" y="274641"/>
            <a:ext cx="9058101" cy="1047859"/>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205595"/>
              </a:buClr>
              <a:buSzPts val="3200"/>
              <a:buFont typeface="Calibri"/>
              <a:buNone/>
            </a:pPr>
            <a:r>
              <a:rPr lang="en-US"/>
              <a:t>Service management system (SMS): Overview</a:t>
            </a:r>
            <a:endParaRPr/>
          </a:p>
        </p:txBody>
      </p:sp>
      <p:sp>
        <p:nvSpPr>
          <p:cNvPr id="226" name="Google Shape;226;p14"/>
          <p:cNvSpPr txBox="1">
            <a:spLocks noGrp="1"/>
          </p:cNvSpPr>
          <p:nvPr>
            <p:ph type="sldNum" idx="12"/>
          </p:nvPr>
        </p:nvSpPr>
        <p:spPr>
          <a:xfrm>
            <a:off x="8737600" y="643052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16</a:t>
            </a:fld>
            <a:endParaRPr/>
          </a:p>
        </p:txBody>
      </p:sp>
      <p:sp>
        <p:nvSpPr>
          <p:cNvPr id="227" name="Google Shape;227;p14"/>
          <p:cNvSpPr/>
          <p:nvPr/>
        </p:nvSpPr>
        <p:spPr>
          <a:xfrm>
            <a:off x="4890182" y="5501563"/>
            <a:ext cx="1029000" cy="1147800"/>
          </a:xfrm>
          <a:prstGeom prst="foldedCorner">
            <a:avLst>
              <a:gd name="adj" fmla="val 16667"/>
            </a:avLst>
          </a:prstGeom>
          <a:solidFill>
            <a:schemeClr val="lt1"/>
          </a:solidFill>
          <a:ln w="28575" cap="flat" cmpd="sng">
            <a:solidFill>
              <a:schemeClr val="dk1"/>
            </a:solidFill>
            <a:prstDash val="solid"/>
            <a:round/>
            <a:headEnd type="none" w="sm" len="sm"/>
            <a:tailEnd type="none" w="sm" len="sm"/>
          </a:ln>
        </p:spPr>
        <p:txBody>
          <a:bodyPr spcFirstLastPara="1" wrap="square" lIns="90000" tIns="46800" rIns="90000" bIns="46800" anchor="ctr" anchorCtr="0">
            <a:noAutofit/>
          </a:bodyPr>
          <a:lstStyle/>
          <a:p>
            <a:pPr marL="0" marR="0" lvl="0" indent="0" algn="ctr" rtl="0">
              <a:spcBef>
                <a:spcPts val="0"/>
              </a:spcBef>
              <a:spcAft>
                <a:spcPts val="0"/>
              </a:spcAft>
              <a:buNone/>
            </a:pPr>
            <a:endParaRPr sz="1400" b="1">
              <a:solidFill>
                <a:schemeClr val="dk1"/>
              </a:solidFill>
              <a:latin typeface="Arial"/>
              <a:ea typeface="Arial"/>
              <a:cs typeface="Arial"/>
              <a:sym typeface="Arial"/>
            </a:endParaRPr>
          </a:p>
        </p:txBody>
      </p:sp>
      <p:sp>
        <p:nvSpPr>
          <p:cNvPr id="228" name="Google Shape;228;p14"/>
          <p:cNvSpPr/>
          <p:nvPr/>
        </p:nvSpPr>
        <p:spPr>
          <a:xfrm>
            <a:off x="4088018" y="4343764"/>
            <a:ext cx="949800" cy="459000"/>
          </a:xfrm>
          <a:prstGeom prst="chevron">
            <a:avLst>
              <a:gd name="adj" fmla="val 50000"/>
            </a:avLst>
          </a:prstGeom>
          <a:noFill/>
          <a:ln w="28575" cap="flat" cmpd="sng">
            <a:solidFill>
              <a:schemeClr val="dk1"/>
            </a:solidFill>
            <a:prstDash val="solid"/>
            <a:round/>
            <a:headEnd type="none" w="sm" len="sm"/>
            <a:tailEnd type="none" w="sm" len="sm"/>
          </a:ln>
        </p:spPr>
        <p:txBody>
          <a:bodyPr spcFirstLastPara="1" wrap="square" lIns="90000" tIns="46800" rIns="90000" bIns="468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29" name="Google Shape;229;p14"/>
          <p:cNvSpPr/>
          <p:nvPr/>
        </p:nvSpPr>
        <p:spPr>
          <a:xfrm>
            <a:off x="4879627" y="4343764"/>
            <a:ext cx="949800" cy="459000"/>
          </a:xfrm>
          <a:prstGeom prst="chevron">
            <a:avLst>
              <a:gd name="adj" fmla="val 50000"/>
            </a:avLst>
          </a:prstGeom>
          <a:noFill/>
          <a:ln w="28575" cap="flat" cmpd="sng">
            <a:solidFill>
              <a:schemeClr val="dk1"/>
            </a:solidFill>
            <a:prstDash val="solid"/>
            <a:round/>
            <a:headEnd type="none" w="sm" len="sm"/>
            <a:tailEnd type="none" w="sm" len="sm"/>
          </a:ln>
        </p:spPr>
        <p:txBody>
          <a:bodyPr spcFirstLastPara="1" wrap="square" lIns="90000" tIns="46800" rIns="90000" bIns="468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30" name="Google Shape;230;p14"/>
          <p:cNvSpPr/>
          <p:nvPr/>
        </p:nvSpPr>
        <p:spPr>
          <a:xfrm>
            <a:off x="5671236" y="4343764"/>
            <a:ext cx="949800" cy="459000"/>
          </a:xfrm>
          <a:prstGeom prst="chevron">
            <a:avLst>
              <a:gd name="adj" fmla="val 50000"/>
            </a:avLst>
          </a:prstGeom>
          <a:noFill/>
          <a:ln w="28575" cap="flat" cmpd="sng">
            <a:solidFill>
              <a:schemeClr val="dk1"/>
            </a:solidFill>
            <a:prstDash val="solid"/>
            <a:round/>
            <a:headEnd type="none" w="sm" len="sm"/>
            <a:tailEnd type="none" w="sm" len="sm"/>
          </a:ln>
        </p:spPr>
        <p:txBody>
          <a:bodyPr spcFirstLastPara="1" wrap="square" lIns="90000" tIns="46800" rIns="90000" bIns="468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31" name="Google Shape;231;p14"/>
          <p:cNvSpPr/>
          <p:nvPr/>
        </p:nvSpPr>
        <p:spPr>
          <a:xfrm>
            <a:off x="6462845" y="4343764"/>
            <a:ext cx="949800" cy="459000"/>
          </a:xfrm>
          <a:prstGeom prst="chevron">
            <a:avLst>
              <a:gd name="adj" fmla="val 50000"/>
            </a:avLst>
          </a:prstGeom>
          <a:noFill/>
          <a:ln w="28575" cap="flat" cmpd="sng">
            <a:solidFill>
              <a:schemeClr val="dk1"/>
            </a:solidFill>
            <a:prstDash val="solid"/>
            <a:round/>
            <a:headEnd type="none" w="sm" len="sm"/>
            <a:tailEnd type="none" w="sm" len="sm"/>
          </a:ln>
        </p:spPr>
        <p:txBody>
          <a:bodyPr spcFirstLastPara="1" wrap="square" lIns="90000" tIns="46800" rIns="90000" bIns="468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32" name="Google Shape;232;p14"/>
          <p:cNvSpPr/>
          <p:nvPr/>
        </p:nvSpPr>
        <p:spPr>
          <a:xfrm>
            <a:off x="5196271" y="1742534"/>
            <a:ext cx="1029000" cy="1147800"/>
          </a:xfrm>
          <a:prstGeom prst="foldedCorner">
            <a:avLst>
              <a:gd name="adj" fmla="val 16667"/>
            </a:avLst>
          </a:prstGeom>
          <a:solidFill>
            <a:schemeClr val="lt1"/>
          </a:solidFill>
          <a:ln w="28575" cap="flat" cmpd="sng">
            <a:solidFill>
              <a:schemeClr val="dk1"/>
            </a:solidFill>
            <a:prstDash val="solid"/>
            <a:round/>
            <a:headEnd type="none" w="sm" len="sm"/>
            <a:tailEnd type="none" w="sm" len="sm"/>
          </a:ln>
        </p:spPr>
        <p:txBody>
          <a:bodyPr spcFirstLastPara="1" wrap="square" lIns="90000" tIns="46800" rIns="90000" bIns="46800" anchor="ctr" anchorCtr="0">
            <a:noAutofit/>
          </a:bodyPr>
          <a:lstStyle/>
          <a:p>
            <a:pPr marL="0" marR="0" lvl="0" indent="0" algn="ctr" rtl="0">
              <a:spcBef>
                <a:spcPts val="0"/>
              </a:spcBef>
              <a:spcAft>
                <a:spcPts val="0"/>
              </a:spcAft>
              <a:buNone/>
            </a:pPr>
            <a:r>
              <a:rPr lang="en-US" sz="1400" b="1">
                <a:solidFill>
                  <a:schemeClr val="dk1"/>
                </a:solidFill>
                <a:latin typeface="Arial"/>
                <a:ea typeface="Arial"/>
                <a:cs typeface="Arial"/>
                <a:sym typeface="Arial"/>
              </a:rPr>
              <a:t>Policy</a:t>
            </a:r>
            <a:endParaRPr/>
          </a:p>
          <a:p>
            <a:pPr marL="0" marR="0" lvl="0" indent="0" algn="ctr" rtl="0">
              <a:spcBef>
                <a:spcPts val="0"/>
              </a:spcBef>
              <a:spcAft>
                <a:spcPts val="0"/>
              </a:spcAft>
              <a:buNone/>
            </a:pPr>
            <a:endParaRPr sz="700">
              <a:solidFill>
                <a:schemeClr val="dk1"/>
              </a:solidFill>
              <a:latin typeface="Arial"/>
              <a:ea typeface="Arial"/>
              <a:cs typeface="Arial"/>
              <a:sym typeface="Arial"/>
            </a:endParaRPr>
          </a:p>
          <a:p>
            <a:pPr marL="0" marR="0" lvl="0" indent="0" algn="ctr" rtl="0">
              <a:spcBef>
                <a:spcPts val="0"/>
              </a:spcBef>
              <a:spcAft>
                <a:spcPts val="0"/>
              </a:spcAft>
              <a:buNone/>
            </a:pPr>
            <a:r>
              <a:rPr lang="en-US" sz="700">
                <a:solidFill>
                  <a:schemeClr val="dk1"/>
                </a:solidFill>
                <a:latin typeface="Arial"/>
                <a:ea typeface="Arial"/>
                <a:cs typeface="Arial"/>
                <a:sym typeface="Arial"/>
              </a:rPr>
              <a:t>1. Abc def ghijk.</a:t>
            </a:r>
            <a:endParaRPr/>
          </a:p>
          <a:p>
            <a:pPr marL="0" marR="0" lvl="0" indent="0" algn="ctr" rtl="0">
              <a:spcBef>
                <a:spcPts val="0"/>
              </a:spcBef>
              <a:spcAft>
                <a:spcPts val="0"/>
              </a:spcAft>
              <a:buNone/>
            </a:pPr>
            <a:r>
              <a:rPr lang="en-US" sz="700">
                <a:solidFill>
                  <a:schemeClr val="dk1"/>
                </a:solidFill>
                <a:latin typeface="Arial"/>
                <a:ea typeface="Arial"/>
                <a:cs typeface="Arial"/>
                <a:sym typeface="Arial"/>
              </a:rPr>
              <a:t>2. Abc def ghijk.</a:t>
            </a:r>
            <a:endParaRPr/>
          </a:p>
          <a:p>
            <a:pPr marL="0" marR="0" lvl="0" indent="0" algn="ctr" rtl="0">
              <a:spcBef>
                <a:spcPts val="0"/>
              </a:spcBef>
              <a:spcAft>
                <a:spcPts val="0"/>
              </a:spcAft>
              <a:buNone/>
            </a:pPr>
            <a:r>
              <a:rPr lang="en-US" sz="700">
                <a:solidFill>
                  <a:schemeClr val="dk1"/>
                </a:solidFill>
                <a:latin typeface="Arial"/>
                <a:ea typeface="Arial"/>
                <a:cs typeface="Arial"/>
                <a:sym typeface="Arial"/>
              </a:rPr>
              <a:t>3. Abc def ghijk.</a:t>
            </a:r>
            <a:endParaRPr/>
          </a:p>
          <a:p>
            <a:pPr marL="0" marR="0" lvl="0" indent="0" algn="ctr" rtl="0">
              <a:spcBef>
                <a:spcPts val="0"/>
              </a:spcBef>
              <a:spcAft>
                <a:spcPts val="0"/>
              </a:spcAft>
              <a:buNone/>
            </a:pPr>
            <a:r>
              <a:rPr lang="en-US" sz="700">
                <a:solidFill>
                  <a:schemeClr val="dk1"/>
                </a:solidFill>
                <a:latin typeface="Arial"/>
                <a:ea typeface="Arial"/>
                <a:cs typeface="Arial"/>
                <a:sym typeface="Arial"/>
              </a:rPr>
              <a:t>4. Abc def ghijk.</a:t>
            </a:r>
            <a:endParaRPr/>
          </a:p>
        </p:txBody>
      </p:sp>
      <p:sp>
        <p:nvSpPr>
          <p:cNvPr id="233" name="Google Shape;233;p14"/>
          <p:cNvSpPr/>
          <p:nvPr/>
        </p:nvSpPr>
        <p:spPr>
          <a:xfrm>
            <a:off x="4800470" y="5414858"/>
            <a:ext cx="1029000" cy="1147800"/>
          </a:xfrm>
          <a:prstGeom prst="foldedCorner">
            <a:avLst>
              <a:gd name="adj" fmla="val 16667"/>
            </a:avLst>
          </a:prstGeom>
          <a:solidFill>
            <a:schemeClr val="lt1"/>
          </a:solidFill>
          <a:ln w="28575" cap="flat" cmpd="sng">
            <a:solidFill>
              <a:schemeClr val="dk1"/>
            </a:solidFill>
            <a:prstDash val="solid"/>
            <a:round/>
            <a:headEnd type="none" w="sm" len="sm"/>
            <a:tailEnd type="none" w="sm" len="sm"/>
          </a:ln>
        </p:spPr>
        <p:txBody>
          <a:bodyPr spcFirstLastPara="1" wrap="square" lIns="90000" tIns="46800" rIns="90000" bIns="46800" anchor="ctr" anchorCtr="0">
            <a:noAutofit/>
          </a:bodyPr>
          <a:lstStyle/>
          <a:p>
            <a:pPr marL="0" marR="0" lvl="0" indent="0" algn="ctr" rtl="0">
              <a:spcBef>
                <a:spcPts val="0"/>
              </a:spcBef>
              <a:spcAft>
                <a:spcPts val="0"/>
              </a:spcAft>
              <a:buNone/>
            </a:pPr>
            <a:endParaRPr sz="1400">
              <a:solidFill>
                <a:schemeClr val="dk1"/>
              </a:solidFill>
              <a:latin typeface="Arial"/>
              <a:ea typeface="Arial"/>
              <a:cs typeface="Arial"/>
              <a:sym typeface="Arial"/>
            </a:endParaRPr>
          </a:p>
        </p:txBody>
      </p:sp>
      <p:sp>
        <p:nvSpPr>
          <p:cNvPr id="234" name="Google Shape;234;p14"/>
          <p:cNvSpPr/>
          <p:nvPr/>
        </p:nvSpPr>
        <p:spPr>
          <a:xfrm>
            <a:off x="4721305" y="5338349"/>
            <a:ext cx="1029000" cy="1147800"/>
          </a:xfrm>
          <a:prstGeom prst="foldedCorner">
            <a:avLst>
              <a:gd name="adj" fmla="val 16667"/>
            </a:avLst>
          </a:prstGeom>
          <a:solidFill>
            <a:schemeClr val="lt1"/>
          </a:solidFill>
          <a:ln w="28575" cap="flat" cmpd="sng">
            <a:solidFill>
              <a:schemeClr val="dk1"/>
            </a:solidFill>
            <a:prstDash val="solid"/>
            <a:round/>
            <a:headEnd type="none" w="sm" len="sm"/>
            <a:tailEnd type="none" w="sm" len="sm"/>
          </a:ln>
        </p:spPr>
        <p:txBody>
          <a:bodyPr spcFirstLastPara="1" wrap="square" lIns="90000" tIns="46800" rIns="90000" bIns="46800" anchor="ctr" anchorCtr="0">
            <a:noAutofit/>
          </a:bodyPr>
          <a:lstStyle/>
          <a:p>
            <a:pPr marL="0" marR="0" lvl="0" indent="0" algn="ctr" rtl="0">
              <a:spcBef>
                <a:spcPts val="0"/>
              </a:spcBef>
              <a:spcAft>
                <a:spcPts val="0"/>
              </a:spcAft>
              <a:buNone/>
            </a:pPr>
            <a:r>
              <a:rPr lang="en-US" sz="1400" b="1">
                <a:solidFill>
                  <a:schemeClr val="dk1"/>
                </a:solidFill>
                <a:latin typeface="Arial"/>
                <a:ea typeface="Arial"/>
                <a:cs typeface="Arial"/>
                <a:sym typeface="Arial"/>
              </a:rPr>
              <a:t>Proce-</a:t>
            </a:r>
            <a:endParaRPr/>
          </a:p>
          <a:p>
            <a:pPr marL="0" marR="0" lvl="0" indent="0" algn="ctr" rtl="0">
              <a:spcBef>
                <a:spcPts val="0"/>
              </a:spcBef>
              <a:spcAft>
                <a:spcPts val="0"/>
              </a:spcAft>
              <a:buNone/>
            </a:pPr>
            <a:r>
              <a:rPr lang="en-US" sz="1400" b="1">
                <a:solidFill>
                  <a:schemeClr val="dk1"/>
                </a:solidFill>
                <a:latin typeface="Arial"/>
                <a:ea typeface="Arial"/>
                <a:cs typeface="Arial"/>
                <a:sym typeface="Arial"/>
              </a:rPr>
              <a:t>dures</a:t>
            </a:r>
            <a:endParaRPr/>
          </a:p>
        </p:txBody>
      </p:sp>
      <p:sp>
        <p:nvSpPr>
          <p:cNvPr id="235" name="Google Shape;235;p14"/>
          <p:cNvSpPr txBox="1"/>
          <p:nvPr/>
        </p:nvSpPr>
        <p:spPr>
          <a:xfrm>
            <a:off x="1317390" y="3631402"/>
            <a:ext cx="1043100" cy="3078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1">
                <a:solidFill>
                  <a:schemeClr val="dk1"/>
                </a:solidFill>
                <a:latin typeface="Arial"/>
                <a:ea typeface="Arial"/>
                <a:cs typeface="Arial"/>
                <a:sym typeface="Arial"/>
              </a:rPr>
              <a:t>Process:</a:t>
            </a:r>
            <a:endParaRPr/>
          </a:p>
        </p:txBody>
      </p:sp>
      <p:sp>
        <p:nvSpPr>
          <p:cNvPr id="236" name="Google Shape;236;p14"/>
          <p:cNvSpPr/>
          <p:nvPr/>
        </p:nvSpPr>
        <p:spPr>
          <a:xfrm>
            <a:off x="2979768" y="3578696"/>
            <a:ext cx="791640" cy="459000"/>
          </a:xfrm>
          <a:prstGeom prst="flowChartDocument">
            <a:avLst/>
          </a:prstGeom>
          <a:solidFill>
            <a:schemeClr val="lt1"/>
          </a:solidFill>
          <a:ln w="28575" cap="flat" cmpd="sng">
            <a:solidFill>
              <a:schemeClr val="dk1"/>
            </a:solidFill>
            <a:prstDash val="solid"/>
            <a:round/>
            <a:headEnd type="none" w="sm" len="sm"/>
            <a:tailEnd type="none" w="sm" len="sm"/>
          </a:ln>
        </p:spPr>
        <p:txBody>
          <a:bodyPr spcFirstLastPara="1" wrap="square" lIns="90000" tIns="46800" rIns="90000" bIns="46800" anchor="ctr" anchorCtr="0">
            <a:noAutofit/>
          </a:bodyPr>
          <a:lstStyle/>
          <a:p>
            <a:pPr marL="0" marR="0" lvl="0" indent="0" algn="ctr" rtl="0">
              <a:spcBef>
                <a:spcPts val="0"/>
              </a:spcBef>
              <a:spcAft>
                <a:spcPts val="0"/>
              </a:spcAft>
              <a:buNone/>
            </a:pPr>
            <a:r>
              <a:rPr lang="en-US" sz="1400">
                <a:solidFill>
                  <a:schemeClr val="dk1"/>
                </a:solidFill>
                <a:latin typeface="Arial"/>
                <a:ea typeface="Arial"/>
                <a:cs typeface="Arial"/>
                <a:sym typeface="Arial"/>
              </a:rPr>
              <a:t>Inputs</a:t>
            </a:r>
            <a:endParaRPr/>
          </a:p>
        </p:txBody>
      </p:sp>
      <p:sp>
        <p:nvSpPr>
          <p:cNvPr id="237" name="Google Shape;237;p14"/>
          <p:cNvSpPr/>
          <p:nvPr/>
        </p:nvSpPr>
        <p:spPr>
          <a:xfrm>
            <a:off x="7887751" y="4343775"/>
            <a:ext cx="849852" cy="459000"/>
          </a:xfrm>
          <a:prstGeom prst="flowChartDocument">
            <a:avLst/>
          </a:prstGeom>
          <a:solidFill>
            <a:schemeClr val="lt1"/>
          </a:solidFill>
          <a:ln w="28575" cap="flat" cmpd="sng">
            <a:solidFill>
              <a:schemeClr val="dk1"/>
            </a:solidFill>
            <a:prstDash val="solid"/>
            <a:round/>
            <a:headEnd type="none" w="sm" len="sm"/>
            <a:tailEnd type="none" w="sm" len="sm"/>
          </a:ln>
        </p:spPr>
        <p:txBody>
          <a:bodyPr spcFirstLastPara="1" wrap="square" lIns="90000" tIns="46800" rIns="90000" bIns="46800" anchor="ctr" anchorCtr="0">
            <a:noAutofit/>
          </a:bodyPr>
          <a:lstStyle/>
          <a:p>
            <a:pPr marL="0" marR="0" lvl="0" indent="0" algn="ctr" rtl="0">
              <a:spcBef>
                <a:spcPts val="0"/>
              </a:spcBef>
              <a:spcAft>
                <a:spcPts val="0"/>
              </a:spcAft>
              <a:buNone/>
            </a:pPr>
            <a:r>
              <a:rPr lang="en-US" sz="1400">
                <a:solidFill>
                  <a:schemeClr val="dk1"/>
                </a:solidFill>
                <a:latin typeface="Arial"/>
                <a:ea typeface="Arial"/>
                <a:cs typeface="Arial"/>
                <a:sym typeface="Arial"/>
              </a:rPr>
              <a:t>Outputs</a:t>
            </a:r>
            <a:endParaRPr/>
          </a:p>
        </p:txBody>
      </p:sp>
      <p:cxnSp>
        <p:nvCxnSpPr>
          <p:cNvPr id="238" name="Google Shape;238;p14"/>
          <p:cNvCxnSpPr>
            <a:stCxn id="236" idx="2"/>
            <a:endCxn id="228" idx="0"/>
          </p:cNvCxnSpPr>
          <p:nvPr/>
        </p:nvCxnSpPr>
        <p:spPr>
          <a:xfrm rot="-5400000" flipH="1">
            <a:off x="3743688" y="3639251"/>
            <a:ext cx="336300" cy="1072500"/>
          </a:xfrm>
          <a:prstGeom prst="bentConnector3">
            <a:avLst>
              <a:gd name="adj1" fmla="val 49959"/>
            </a:avLst>
          </a:prstGeom>
          <a:noFill/>
          <a:ln w="28575" cap="flat" cmpd="sng">
            <a:solidFill>
              <a:schemeClr val="dk1"/>
            </a:solidFill>
            <a:prstDash val="solid"/>
            <a:round/>
            <a:headEnd type="none" w="med" len="med"/>
            <a:tailEnd type="stealth" w="med" len="med"/>
          </a:ln>
        </p:spPr>
      </p:cxnSp>
      <p:cxnSp>
        <p:nvCxnSpPr>
          <p:cNvPr id="239" name="Google Shape;239;p14"/>
          <p:cNvCxnSpPr>
            <a:stCxn id="231" idx="3"/>
            <a:endCxn id="237" idx="1"/>
          </p:cNvCxnSpPr>
          <p:nvPr/>
        </p:nvCxnSpPr>
        <p:spPr>
          <a:xfrm>
            <a:off x="7412645" y="4573264"/>
            <a:ext cx="475200" cy="600"/>
          </a:xfrm>
          <a:prstGeom prst="bentConnector3">
            <a:avLst>
              <a:gd name="adj1" fmla="val 49990"/>
            </a:avLst>
          </a:prstGeom>
          <a:noFill/>
          <a:ln w="28575" cap="flat" cmpd="sng">
            <a:solidFill>
              <a:schemeClr val="dk1"/>
            </a:solidFill>
            <a:prstDash val="solid"/>
            <a:round/>
            <a:headEnd type="none" w="med" len="med"/>
            <a:tailEnd type="stealth" w="med" len="med"/>
          </a:ln>
        </p:spPr>
      </p:cxnSp>
      <p:cxnSp>
        <p:nvCxnSpPr>
          <p:cNvPr id="240" name="Google Shape;240;p14"/>
          <p:cNvCxnSpPr>
            <a:stCxn id="229" idx="2"/>
            <a:endCxn id="234" idx="0"/>
          </p:cNvCxnSpPr>
          <p:nvPr/>
        </p:nvCxnSpPr>
        <p:spPr>
          <a:xfrm flipH="1">
            <a:off x="5235877" y="4802764"/>
            <a:ext cx="3900" cy="535500"/>
          </a:xfrm>
          <a:prstGeom prst="straightConnector1">
            <a:avLst/>
          </a:prstGeom>
          <a:noFill/>
          <a:ln w="28575" cap="flat" cmpd="sng">
            <a:solidFill>
              <a:schemeClr val="dk1"/>
            </a:solidFill>
            <a:prstDash val="solid"/>
            <a:round/>
            <a:headEnd type="none" w="med" len="med"/>
            <a:tailEnd type="none" w="med" len="med"/>
          </a:ln>
        </p:spPr>
      </p:cxnSp>
      <p:sp>
        <p:nvSpPr>
          <p:cNvPr id="241" name="Google Shape;241;p14"/>
          <p:cNvSpPr/>
          <p:nvPr/>
        </p:nvSpPr>
        <p:spPr>
          <a:xfrm rot="5400000">
            <a:off x="5577194" y="1751349"/>
            <a:ext cx="306300" cy="2889900"/>
          </a:xfrm>
          <a:prstGeom prst="rightBrace">
            <a:avLst>
              <a:gd name="adj1" fmla="val 39596"/>
              <a:gd name="adj2" fmla="val 50000"/>
            </a:avLst>
          </a:prstGeom>
          <a:noFill/>
          <a:ln w="28575" cap="flat" cmpd="sng">
            <a:solidFill>
              <a:schemeClr val="dk1"/>
            </a:solidFill>
            <a:prstDash val="solid"/>
            <a:round/>
            <a:headEnd type="none" w="sm" len="sm"/>
            <a:tailEnd type="none" w="sm" len="sm"/>
          </a:ln>
        </p:spPr>
        <p:txBody>
          <a:bodyPr spcFirstLastPara="1" wrap="square" lIns="90000" tIns="46800" rIns="90000" bIns="468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cxnSp>
        <p:nvCxnSpPr>
          <p:cNvPr id="242" name="Google Shape;242;p14"/>
          <p:cNvCxnSpPr/>
          <p:nvPr/>
        </p:nvCxnSpPr>
        <p:spPr>
          <a:xfrm>
            <a:off x="1396547" y="3272666"/>
            <a:ext cx="8549100" cy="1800"/>
          </a:xfrm>
          <a:prstGeom prst="straightConnector1">
            <a:avLst/>
          </a:prstGeom>
          <a:noFill/>
          <a:ln w="9525" cap="flat" cmpd="sng">
            <a:solidFill>
              <a:schemeClr val="dk1"/>
            </a:solidFill>
            <a:prstDash val="lgDash"/>
            <a:round/>
            <a:headEnd type="none" w="med" len="med"/>
            <a:tailEnd type="none" w="med" len="med"/>
          </a:ln>
        </p:spPr>
      </p:cxnSp>
      <p:sp>
        <p:nvSpPr>
          <p:cNvPr id="243" name="Google Shape;243;p14"/>
          <p:cNvSpPr txBox="1"/>
          <p:nvPr/>
        </p:nvSpPr>
        <p:spPr>
          <a:xfrm>
            <a:off x="7650263" y="1666025"/>
            <a:ext cx="2374500" cy="861900"/>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800" b="1">
                <a:solidFill>
                  <a:srgbClr val="0060A9"/>
                </a:solidFill>
                <a:latin typeface="Arial"/>
                <a:ea typeface="Arial"/>
                <a:cs typeface="Arial"/>
                <a:sym typeface="Arial"/>
              </a:rPr>
              <a:t>Governance level</a:t>
            </a:r>
            <a:endParaRPr/>
          </a:p>
          <a:p>
            <a:pPr marL="0" marR="0" lvl="0" indent="0" algn="r" rtl="0">
              <a:spcBef>
                <a:spcPts val="0"/>
              </a:spcBef>
              <a:spcAft>
                <a:spcPts val="0"/>
              </a:spcAft>
              <a:buNone/>
            </a:pPr>
            <a:r>
              <a:rPr lang="en-US" sz="1600">
                <a:solidFill>
                  <a:srgbClr val="0060A9"/>
                </a:solidFill>
                <a:latin typeface="Arial"/>
                <a:ea typeface="Arial"/>
                <a:cs typeface="Arial"/>
                <a:sym typeface="Arial"/>
              </a:rPr>
              <a:t>Top management</a:t>
            </a:r>
            <a:endParaRPr/>
          </a:p>
          <a:p>
            <a:pPr marL="0" marR="0" lvl="0" indent="0" algn="r" rtl="0">
              <a:spcBef>
                <a:spcPts val="0"/>
              </a:spcBef>
              <a:spcAft>
                <a:spcPts val="0"/>
              </a:spcAft>
              <a:buNone/>
            </a:pPr>
            <a:r>
              <a:rPr lang="en-US" sz="1600">
                <a:solidFill>
                  <a:srgbClr val="0060A9"/>
                </a:solidFill>
                <a:latin typeface="Arial"/>
                <a:ea typeface="Arial"/>
                <a:cs typeface="Arial"/>
                <a:sym typeface="Arial"/>
              </a:rPr>
              <a:t>Process owners</a:t>
            </a:r>
            <a:endParaRPr/>
          </a:p>
        </p:txBody>
      </p:sp>
      <p:cxnSp>
        <p:nvCxnSpPr>
          <p:cNvPr id="244" name="Google Shape;244;p14"/>
          <p:cNvCxnSpPr/>
          <p:nvPr/>
        </p:nvCxnSpPr>
        <p:spPr>
          <a:xfrm>
            <a:off x="6067044" y="5032325"/>
            <a:ext cx="3878700" cy="1800"/>
          </a:xfrm>
          <a:prstGeom prst="straightConnector1">
            <a:avLst/>
          </a:prstGeom>
          <a:noFill/>
          <a:ln w="9525" cap="flat" cmpd="sng">
            <a:solidFill>
              <a:schemeClr val="dk1"/>
            </a:solidFill>
            <a:prstDash val="lgDash"/>
            <a:round/>
            <a:headEnd type="none" w="med" len="med"/>
            <a:tailEnd type="none" w="med" len="med"/>
          </a:ln>
        </p:spPr>
      </p:cxnSp>
      <p:sp>
        <p:nvSpPr>
          <p:cNvPr id="245" name="Google Shape;245;p14"/>
          <p:cNvSpPr txBox="1"/>
          <p:nvPr/>
        </p:nvSpPr>
        <p:spPr>
          <a:xfrm>
            <a:off x="7650263" y="3301569"/>
            <a:ext cx="2374500" cy="615600"/>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800" b="1">
                <a:solidFill>
                  <a:srgbClr val="0060A9"/>
                </a:solidFill>
                <a:latin typeface="Arial"/>
                <a:ea typeface="Arial"/>
                <a:cs typeface="Arial"/>
                <a:sym typeface="Arial"/>
              </a:rPr>
              <a:t>Control level</a:t>
            </a:r>
            <a:endParaRPr/>
          </a:p>
          <a:p>
            <a:pPr marL="0" marR="0" lvl="0" indent="0" algn="r" rtl="0">
              <a:spcBef>
                <a:spcPts val="0"/>
              </a:spcBef>
              <a:spcAft>
                <a:spcPts val="0"/>
              </a:spcAft>
              <a:buNone/>
            </a:pPr>
            <a:r>
              <a:rPr lang="en-US" sz="1600">
                <a:solidFill>
                  <a:srgbClr val="0060A9"/>
                </a:solidFill>
                <a:latin typeface="Arial"/>
                <a:ea typeface="Arial"/>
                <a:cs typeface="Arial"/>
                <a:sym typeface="Arial"/>
              </a:rPr>
              <a:t>Process managers</a:t>
            </a:r>
            <a:endParaRPr/>
          </a:p>
        </p:txBody>
      </p:sp>
      <p:sp>
        <p:nvSpPr>
          <p:cNvPr id="246" name="Google Shape;246;p14"/>
          <p:cNvSpPr txBox="1"/>
          <p:nvPr/>
        </p:nvSpPr>
        <p:spPr>
          <a:xfrm>
            <a:off x="7096132" y="5061227"/>
            <a:ext cx="2928900" cy="615600"/>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800" b="1">
                <a:solidFill>
                  <a:srgbClr val="0060A9"/>
                </a:solidFill>
                <a:latin typeface="Arial"/>
                <a:ea typeface="Arial"/>
                <a:cs typeface="Arial"/>
                <a:sym typeface="Arial"/>
              </a:rPr>
              <a:t>Operational level </a:t>
            </a:r>
            <a:endParaRPr/>
          </a:p>
          <a:p>
            <a:pPr marL="0" marR="0" lvl="0" indent="0" algn="r" rtl="0">
              <a:spcBef>
                <a:spcPts val="0"/>
              </a:spcBef>
              <a:spcAft>
                <a:spcPts val="0"/>
              </a:spcAft>
              <a:buNone/>
            </a:pPr>
            <a:r>
              <a:rPr lang="en-US" sz="1600">
                <a:solidFill>
                  <a:srgbClr val="0060A9"/>
                </a:solidFill>
                <a:latin typeface="Arial"/>
                <a:ea typeface="Arial"/>
                <a:cs typeface="Arial"/>
                <a:sym typeface="Arial"/>
              </a:rPr>
              <a:t>Process staff </a:t>
            </a:r>
            <a:endParaRPr/>
          </a:p>
        </p:txBody>
      </p:sp>
      <p:pic>
        <p:nvPicPr>
          <p:cNvPr id="247" name="Google Shape;247;p14" descr="m1"/>
          <p:cNvPicPr preferRelativeResize="0"/>
          <p:nvPr/>
        </p:nvPicPr>
        <p:blipFill rotWithShape="1">
          <a:blip r:embed="rId3">
            <a:alphaModFix/>
          </a:blip>
          <a:srcRect/>
          <a:stretch/>
        </p:blipFill>
        <p:spPr>
          <a:xfrm>
            <a:off x="5281354" y="4357362"/>
            <a:ext cx="239242" cy="328129"/>
          </a:xfrm>
          <a:prstGeom prst="rect">
            <a:avLst/>
          </a:prstGeom>
          <a:noFill/>
          <a:ln>
            <a:noFill/>
          </a:ln>
        </p:spPr>
      </p:pic>
      <p:pic>
        <p:nvPicPr>
          <p:cNvPr id="248" name="Google Shape;248;p14" descr="m1"/>
          <p:cNvPicPr preferRelativeResize="0"/>
          <p:nvPr/>
        </p:nvPicPr>
        <p:blipFill rotWithShape="1">
          <a:blip r:embed="rId4">
            <a:alphaModFix/>
          </a:blip>
          <a:srcRect/>
          <a:stretch/>
        </p:blipFill>
        <p:spPr>
          <a:xfrm>
            <a:off x="4472153" y="4372667"/>
            <a:ext cx="225169" cy="302627"/>
          </a:xfrm>
          <a:prstGeom prst="rect">
            <a:avLst/>
          </a:prstGeom>
          <a:noFill/>
          <a:ln>
            <a:noFill/>
          </a:ln>
        </p:spPr>
      </p:pic>
      <p:pic>
        <p:nvPicPr>
          <p:cNvPr id="249" name="Google Shape;249;p14" descr="m1"/>
          <p:cNvPicPr preferRelativeResize="0"/>
          <p:nvPr/>
        </p:nvPicPr>
        <p:blipFill rotWithShape="1">
          <a:blip r:embed="rId4">
            <a:alphaModFix/>
          </a:blip>
          <a:srcRect/>
          <a:stretch/>
        </p:blipFill>
        <p:spPr>
          <a:xfrm>
            <a:off x="6085276" y="4372667"/>
            <a:ext cx="225169" cy="302627"/>
          </a:xfrm>
          <a:prstGeom prst="rect">
            <a:avLst/>
          </a:prstGeom>
          <a:noFill/>
          <a:ln>
            <a:noFill/>
          </a:ln>
        </p:spPr>
      </p:pic>
      <p:pic>
        <p:nvPicPr>
          <p:cNvPr id="250" name="Google Shape;250;p14" descr="m1"/>
          <p:cNvPicPr preferRelativeResize="0"/>
          <p:nvPr/>
        </p:nvPicPr>
        <p:blipFill rotWithShape="1">
          <a:blip r:embed="rId3">
            <a:alphaModFix/>
          </a:blip>
          <a:srcRect/>
          <a:stretch/>
        </p:blipFill>
        <p:spPr>
          <a:xfrm>
            <a:off x="6878648" y="4372667"/>
            <a:ext cx="241001" cy="328129"/>
          </a:xfrm>
          <a:prstGeom prst="rect">
            <a:avLst/>
          </a:prstGeom>
          <a:noFill/>
          <a:ln>
            <a:noFill/>
          </a:ln>
        </p:spPr>
      </p:pic>
      <p:pic>
        <p:nvPicPr>
          <p:cNvPr id="251" name="Google Shape;251;p14" descr="m1"/>
          <p:cNvPicPr preferRelativeResize="0"/>
          <p:nvPr/>
        </p:nvPicPr>
        <p:blipFill rotWithShape="1">
          <a:blip r:embed="rId3">
            <a:alphaModFix/>
          </a:blip>
          <a:srcRect/>
          <a:stretch/>
        </p:blipFill>
        <p:spPr>
          <a:xfrm>
            <a:off x="3929699" y="5652876"/>
            <a:ext cx="554127" cy="756567"/>
          </a:xfrm>
          <a:prstGeom prst="rect">
            <a:avLst/>
          </a:prstGeom>
          <a:noFill/>
          <a:ln>
            <a:noFill/>
          </a:ln>
        </p:spPr>
      </p:pic>
      <p:sp>
        <p:nvSpPr>
          <p:cNvPr id="252" name="Google Shape;252;p14"/>
          <p:cNvSpPr txBox="1"/>
          <p:nvPr/>
        </p:nvSpPr>
        <p:spPr>
          <a:xfrm>
            <a:off x="4642148" y="4013935"/>
            <a:ext cx="1859400" cy="3078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a:solidFill>
                  <a:schemeClr val="dk1"/>
                </a:solidFill>
                <a:latin typeface="Arial"/>
                <a:ea typeface="Arial"/>
                <a:cs typeface="Arial"/>
                <a:sym typeface="Arial"/>
              </a:rPr>
              <a:t>Activities and roles</a:t>
            </a:r>
            <a:endParaRPr/>
          </a:p>
        </p:txBody>
      </p:sp>
      <p:sp>
        <p:nvSpPr>
          <p:cNvPr id="253" name="Google Shape;253;p14"/>
          <p:cNvSpPr txBox="1"/>
          <p:nvPr/>
        </p:nvSpPr>
        <p:spPr>
          <a:xfrm>
            <a:off x="2062610" y="2176073"/>
            <a:ext cx="3054300" cy="523200"/>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400">
                <a:solidFill>
                  <a:srgbClr val="0060A9"/>
                </a:solidFill>
                <a:latin typeface="Arial"/>
                <a:ea typeface="Arial"/>
                <a:cs typeface="Arial"/>
                <a:sym typeface="Arial"/>
              </a:rPr>
              <a:t>e.g. service management policy, incident handling policy</a:t>
            </a:r>
            <a:endParaRPr/>
          </a:p>
        </p:txBody>
      </p:sp>
      <p:sp>
        <p:nvSpPr>
          <p:cNvPr id="254" name="Google Shape;254;p14"/>
          <p:cNvSpPr txBox="1"/>
          <p:nvPr/>
        </p:nvSpPr>
        <p:spPr>
          <a:xfrm>
            <a:off x="1238225" y="4190747"/>
            <a:ext cx="2928900" cy="523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a:solidFill>
                  <a:srgbClr val="0060A9"/>
                </a:solidFill>
                <a:latin typeface="Arial"/>
                <a:ea typeface="Arial"/>
                <a:cs typeface="Arial"/>
                <a:sym typeface="Arial"/>
              </a:rPr>
              <a:t>e.g. incident and service request management</a:t>
            </a:r>
            <a:endParaRPr/>
          </a:p>
        </p:txBody>
      </p:sp>
      <p:sp>
        <p:nvSpPr>
          <p:cNvPr id="255" name="Google Shape;255;p14"/>
          <p:cNvSpPr txBox="1"/>
          <p:nvPr/>
        </p:nvSpPr>
        <p:spPr>
          <a:xfrm>
            <a:off x="6146205" y="5924900"/>
            <a:ext cx="2796900" cy="523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a:solidFill>
                  <a:srgbClr val="0060A9"/>
                </a:solidFill>
                <a:latin typeface="Arial"/>
                <a:ea typeface="Arial"/>
                <a:cs typeface="Arial"/>
                <a:sym typeface="Arial"/>
              </a:rPr>
              <a:t>e.g. procedures for classifying and prioritizing incidents</a:t>
            </a:r>
            <a:endParaRPr/>
          </a:p>
        </p:txBody>
      </p:sp>
      <p:sp>
        <p:nvSpPr>
          <p:cNvPr id="256" name="Google Shape;256;p14"/>
          <p:cNvSpPr txBox="1"/>
          <p:nvPr/>
        </p:nvSpPr>
        <p:spPr>
          <a:xfrm>
            <a:off x="2165291" y="5620577"/>
            <a:ext cx="1725600" cy="3078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a:solidFill>
                  <a:schemeClr val="dk1"/>
                </a:solidFill>
                <a:latin typeface="Arial"/>
                <a:ea typeface="Arial"/>
                <a:cs typeface="Arial"/>
                <a:sym typeface="Arial"/>
              </a:rPr>
              <a:t>Person (in a role)</a:t>
            </a:r>
            <a:endParaRPr/>
          </a:p>
        </p:txBody>
      </p:sp>
      <p:cxnSp>
        <p:nvCxnSpPr>
          <p:cNvPr id="257" name="Google Shape;257;p14"/>
          <p:cNvCxnSpPr/>
          <p:nvPr/>
        </p:nvCxnSpPr>
        <p:spPr>
          <a:xfrm rot="5400000">
            <a:off x="5453244" y="5644322"/>
            <a:ext cx="1225800" cy="1800"/>
          </a:xfrm>
          <a:prstGeom prst="straightConnector1">
            <a:avLst/>
          </a:prstGeom>
          <a:noFill/>
          <a:ln w="9525" cap="flat" cmpd="sng">
            <a:solidFill>
              <a:schemeClr val="dk1"/>
            </a:solidFill>
            <a:prstDash val="lgDash"/>
            <a:round/>
            <a:headEnd type="none" w="med" len="med"/>
            <a:tailEnd type="none" w="med" len="med"/>
          </a:ln>
        </p:spPr>
      </p:cxnSp>
      <p:cxnSp>
        <p:nvCxnSpPr>
          <p:cNvPr id="258" name="Google Shape;258;p14"/>
          <p:cNvCxnSpPr/>
          <p:nvPr/>
        </p:nvCxnSpPr>
        <p:spPr>
          <a:xfrm>
            <a:off x="1396547" y="5032325"/>
            <a:ext cx="3166500" cy="1800"/>
          </a:xfrm>
          <a:prstGeom prst="straightConnector1">
            <a:avLst/>
          </a:prstGeom>
          <a:noFill/>
          <a:ln w="9525" cap="flat" cmpd="sng">
            <a:solidFill>
              <a:schemeClr val="dk1"/>
            </a:solidFill>
            <a:prstDash val="lgDash"/>
            <a:round/>
            <a:headEnd type="none" w="med" len="med"/>
            <a:tailEnd type="none" w="med" len="med"/>
          </a:ln>
        </p:spPr>
      </p:cxnSp>
      <p:cxnSp>
        <p:nvCxnSpPr>
          <p:cNvPr id="259" name="Google Shape;259;p14"/>
          <p:cNvCxnSpPr/>
          <p:nvPr/>
        </p:nvCxnSpPr>
        <p:spPr>
          <a:xfrm rot="5400000">
            <a:off x="3950084" y="5643425"/>
            <a:ext cx="1224000" cy="1800"/>
          </a:xfrm>
          <a:prstGeom prst="straightConnector1">
            <a:avLst/>
          </a:prstGeom>
          <a:noFill/>
          <a:ln w="9525" cap="flat" cmpd="sng">
            <a:solidFill>
              <a:schemeClr val="dk1"/>
            </a:solidFill>
            <a:prstDash val="lgDash"/>
            <a:round/>
            <a:headEnd type="none" w="med" len="med"/>
            <a:tailEnd type="none" w="med" len="med"/>
          </a:ln>
        </p:spPr>
      </p:cxnSp>
      <p:cxnSp>
        <p:nvCxnSpPr>
          <p:cNvPr id="260" name="Google Shape;260;p14"/>
          <p:cNvCxnSpPr/>
          <p:nvPr/>
        </p:nvCxnSpPr>
        <p:spPr>
          <a:xfrm>
            <a:off x="4562987" y="6256433"/>
            <a:ext cx="1503900" cy="1800"/>
          </a:xfrm>
          <a:prstGeom prst="straightConnector1">
            <a:avLst/>
          </a:prstGeom>
          <a:noFill/>
          <a:ln w="9525" cap="flat" cmpd="sng">
            <a:solidFill>
              <a:schemeClr val="dk1"/>
            </a:solidFill>
            <a:prstDash val="lgDash"/>
            <a:round/>
            <a:headEnd type="none" w="med" len="med"/>
            <a:tailEnd type="none" w="med" len="med"/>
          </a:ln>
        </p:spPr>
      </p:cxnSp>
      <p:sp>
        <p:nvSpPr>
          <p:cNvPr id="261" name="Google Shape;261;p14"/>
          <p:cNvSpPr txBox="1"/>
          <p:nvPr/>
        </p:nvSpPr>
        <p:spPr>
          <a:xfrm>
            <a:off x="3613056" y="6385644"/>
            <a:ext cx="1187400" cy="3078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400">
                <a:solidFill>
                  <a:srgbClr val="0060A9"/>
                </a:solidFill>
                <a:latin typeface="Arial"/>
                <a:ea typeface="Arial"/>
                <a:cs typeface="Arial"/>
                <a:sym typeface="Arial"/>
              </a:rPr>
              <a:t>applies</a:t>
            </a:r>
            <a:endParaRPr/>
          </a:p>
        </p:txBody>
      </p:sp>
    </p:spTree>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Shape 1905"/>
        <p:cNvGrpSpPr/>
        <p:nvPr/>
      </p:nvGrpSpPr>
      <p:grpSpPr>
        <a:xfrm>
          <a:off x="0" y="0"/>
          <a:ext cx="0" cy="0"/>
          <a:chOff x="0" y="0"/>
          <a:chExt cx="0" cy="0"/>
        </a:xfrm>
      </p:grpSpPr>
      <p:sp>
        <p:nvSpPr>
          <p:cNvPr id="1906" name="Google Shape;1906;p148"/>
          <p:cNvSpPr txBox="1">
            <a:spLocks noGrp="1"/>
          </p:cNvSpPr>
          <p:nvPr>
            <p:ph type="title"/>
          </p:nvPr>
        </p:nvSpPr>
        <p:spPr>
          <a:xfrm>
            <a:off x="609601" y="274641"/>
            <a:ext cx="9058101" cy="1047859"/>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205595"/>
              </a:buClr>
              <a:buSzPts val="3200"/>
              <a:buFont typeface="Calibri"/>
              <a:buNone/>
            </a:pPr>
            <a:r>
              <a:rPr lang="en-US">
                <a:latin typeface="Calibri" panose="020F0502020204030204" pitchFamily="34" charset="0"/>
                <a:ea typeface="Calibri" panose="020F0502020204030204" pitchFamily="34" charset="0"/>
                <a:cs typeface="Calibri" panose="020F0502020204030204" pitchFamily="34" charset="0"/>
              </a:rPr>
              <a:t>SUPPM: Key questions</a:t>
            </a:r>
            <a:endParaRPr>
              <a:latin typeface="Calibri" panose="020F0502020204030204" pitchFamily="34" charset="0"/>
              <a:ea typeface="Calibri" panose="020F0502020204030204" pitchFamily="34" charset="0"/>
              <a:cs typeface="Calibri" panose="020F0502020204030204" pitchFamily="34" charset="0"/>
            </a:endParaRPr>
          </a:p>
        </p:txBody>
      </p:sp>
      <p:grpSp>
        <p:nvGrpSpPr>
          <p:cNvPr id="1907" name="Google Shape;1907;p148"/>
          <p:cNvGrpSpPr/>
          <p:nvPr/>
        </p:nvGrpSpPr>
        <p:grpSpPr>
          <a:xfrm>
            <a:off x="2211518" y="1698675"/>
            <a:ext cx="7768963" cy="4621864"/>
            <a:chOff x="1601918" y="2077"/>
            <a:chExt cx="7768963" cy="4621864"/>
          </a:xfrm>
        </p:grpSpPr>
        <p:sp>
          <p:nvSpPr>
            <p:cNvPr id="1908" name="Google Shape;1908;p148"/>
            <p:cNvSpPr/>
            <p:nvPr/>
          </p:nvSpPr>
          <p:spPr>
            <a:xfrm rot="10800000">
              <a:off x="2073969" y="2077"/>
              <a:ext cx="7296912" cy="944100"/>
            </a:xfrm>
            <a:prstGeom prst="homePlate">
              <a:avLst>
                <a:gd name="adj" fmla="val 5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Wingdings" panose="05000000000000000000" pitchFamily="2" charset="2"/>
              </a:endParaRPr>
            </a:p>
          </p:txBody>
        </p:sp>
        <p:sp>
          <p:nvSpPr>
            <p:cNvPr id="1909" name="Google Shape;1909;p148"/>
            <p:cNvSpPr txBox="1"/>
            <p:nvPr/>
          </p:nvSpPr>
          <p:spPr>
            <a:xfrm>
              <a:off x="2309994" y="2077"/>
              <a:ext cx="7060887" cy="944100"/>
            </a:xfrm>
            <a:prstGeom prst="rect">
              <a:avLst/>
            </a:prstGeom>
            <a:noFill/>
            <a:ln>
              <a:noFill/>
            </a:ln>
          </p:spPr>
          <p:txBody>
            <a:bodyPr spcFirstLastPara="1" wrap="square" lIns="416300" tIns="99050" rIns="184900" bIns="99050" anchor="ctr" anchorCtr="0">
              <a:noAutofit/>
            </a:bodyPr>
            <a:lstStyle/>
            <a:p>
              <a:pPr marL="0" marR="0" lvl="0" indent="0" algn="ctr" rtl="0">
                <a:lnSpc>
                  <a:spcPct val="90000"/>
                </a:lnSpc>
                <a:spcBef>
                  <a:spcPts val="0"/>
                </a:spcBef>
                <a:spcAft>
                  <a:spcPts val="0"/>
                </a:spcAft>
                <a:buClr>
                  <a:schemeClr val="lt1"/>
                </a:buClr>
                <a:buSzPts val="2600"/>
                <a:buFont typeface="Calibri"/>
                <a:buNone/>
              </a:pPr>
              <a:r>
                <a:rPr lang="en-US" sz="2600" b="0" i="0" u="none">
                  <a:solidFill>
                    <a:schemeClr val="lt1"/>
                  </a:solidFill>
                  <a:latin typeface="Calibri"/>
                  <a:ea typeface="Calibri"/>
                  <a:cs typeface="Calibri"/>
                  <a:sym typeface="Calibri"/>
                </a:rPr>
                <a:t>Who are the suppliers supporting the delivery of IT services?</a:t>
              </a:r>
              <a:endParaRPr sz="2600">
                <a:solidFill>
                  <a:schemeClr val="lt1"/>
                </a:solidFill>
                <a:latin typeface="Calibri"/>
                <a:ea typeface="Calibri"/>
                <a:cs typeface="Calibri"/>
                <a:sym typeface="Calibri"/>
              </a:endParaRPr>
            </a:p>
          </p:txBody>
        </p:sp>
        <p:sp>
          <p:nvSpPr>
            <p:cNvPr id="1910" name="Google Shape;1910;p148"/>
            <p:cNvSpPr/>
            <p:nvPr/>
          </p:nvSpPr>
          <p:spPr>
            <a:xfrm>
              <a:off x="1601918" y="2077"/>
              <a:ext cx="944100" cy="944100"/>
            </a:xfrm>
            <a:prstGeom prst="ellipse">
              <a:avLst/>
            </a:prstGeom>
            <a:blipFill rotWithShape="1">
              <a:blip r:embed="rId3">
                <a:alphaModFix/>
              </a:blip>
              <a:stretch>
                <a:fillRect/>
              </a:stretch>
            </a:blip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Wingdings" panose="05000000000000000000" pitchFamily="2" charset="2"/>
              </a:endParaRPr>
            </a:p>
          </p:txBody>
        </p:sp>
        <p:sp>
          <p:nvSpPr>
            <p:cNvPr id="1911" name="Google Shape;1911;p148"/>
            <p:cNvSpPr/>
            <p:nvPr/>
          </p:nvSpPr>
          <p:spPr>
            <a:xfrm rot="10800000">
              <a:off x="2073969" y="1227998"/>
              <a:ext cx="7296912" cy="944100"/>
            </a:xfrm>
            <a:prstGeom prst="homePlate">
              <a:avLst>
                <a:gd name="adj" fmla="val 5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Wingdings" panose="05000000000000000000" pitchFamily="2" charset="2"/>
              </a:endParaRPr>
            </a:p>
          </p:txBody>
        </p:sp>
        <p:sp>
          <p:nvSpPr>
            <p:cNvPr id="1912" name="Google Shape;1912;p148"/>
            <p:cNvSpPr txBox="1"/>
            <p:nvPr/>
          </p:nvSpPr>
          <p:spPr>
            <a:xfrm>
              <a:off x="2309994" y="1227998"/>
              <a:ext cx="7060887" cy="944100"/>
            </a:xfrm>
            <a:prstGeom prst="rect">
              <a:avLst/>
            </a:prstGeom>
            <a:noFill/>
            <a:ln>
              <a:noFill/>
            </a:ln>
          </p:spPr>
          <p:txBody>
            <a:bodyPr spcFirstLastPara="1" wrap="square" lIns="416300" tIns="99050" rIns="184900" bIns="99050" anchor="ctr" anchorCtr="0">
              <a:noAutofit/>
            </a:bodyPr>
            <a:lstStyle/>
            <a:p>
              <a:pPr marL="0" marR="0" lvl="0" indent="0" algn="ctr" rtl="0">
                <a:lnSpc>
                  <a:spcPct val="90000"/>
                </a:lnSpc>
                <a:spcBef>
                  <a:spcPts val="0"/>
                </a:spcBef>
                <a:spcAft>
                  <a:spcPts val="0"/>
                </a:spcAft>
                <a:buClr>
                  <a:schemeClr val="lt1"/>
                </a:buClr>
                <a:buSzPts val="2600"/>
                <a:buFont typeface="Calibri"/>
                <a:buNone/>
              </a:pPr>
              <a:r>
                <a:rPr lang="en-US" sz="2600" b="0" i="0" u="none">
                  <a:solidFill>
                    <a:schemeClr val="lt1"/>
                  </a:solidFill>
                  <a:latin typeface="Calibri"/>
                  <a:ea typeface="Calibri"/>
                  <a:cs typeface="Calibri"/>
                  <a:sym typeface="Calibri"/>
                </a:rPr>
                <a:t>How are the relationships with suppliers managed?</a:t>
              </a:r>
              <a:endParaRPr sz="2600">
                <a:solidFill>
                  <a:schemeClr val="lt1"/>
                </a:solidFill>
                <a:latin typeface="Calibri"/>
                <a:ea typeface="Calibri"/>
                <a:cs typeface="Calibri"/>
                <a:sym typeface="Calibri"/>
              </a:endParaRPr>
            </a:p>
          </p:txBody>
        </p:sp>
        <p:sp>
          <p:nvSpPr>
            <p:cNvPr id="1913" name="Google Shape;1913;p148"/>
            <p:cNvSpPr/>
            <p:nvPr/>
          </p:nvSpPr>
          <p:spPr>
            <a:xfrm>
              <a:off x="1601918" y="1227998"/>
              <a:ext cx="944100" cy="944100"/>
            </a:xfrm>
            <a:prstGeom prst="ellipse">
              <a:avLst/>
            </a:prstGeom>
            <a:blipFill rotWithShape="1">
              <a:blip r:embed="rId3">
                <a:alphaModFix/>
              </a:blip>
              <a:stretch>
                <a:fillRect/>
              </a:stretch>
            </a:blip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Wingdings" panose="05000000000000000000" pitchFamily="2" charset="2"/>
              </a:endParaRPr>
            </a:p>
          </p:txBody>
        </p:sp>
        <p:sp>
          <p:nvSpPr>
            <p:cNvPr id="1914" name="Google Shape;1914;p148"/>
            <p:cNvSpPr/>
            <p:nvPr/>
          </p:nvSpPr>
          <p:spPr>
            <a:xfrm rot="10800000">
              <a:off x="2073969" y="2453919"/>
              <a:ext cx="7296912" cy="944100"/>
            </a:xfrm>
            <a:prstGeom prst="homePlate">
              <a:avLst>
                <a:gd name="adj" fmla="val 5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Wingdings" panose="05000000000000000000" pitchFamily="2" charset="2"/>
              </a:endParaRPr>
            </a:p>
          </p:txBody>
        </p:sp>
        <p:sp>
          <p:nvSpPr>
            <p:cNvPr id="1915" name="Google Shape;1915;p148"/>
            <p:cNvSpPr txBox="1"/>
            <p:nvPr/>
          </p:nvSpPr>
          <p:spPr>
            <a:xfrm>
              <a:off x="2309994" y="2453919"/>
              <a:ext cx="7060887" cy="944100"/>
            </a:xfrm>
            <a:prstGeom prst="rect">
              <a:avLst/>
            </a:prstGeom>
            <a:noFill/>
            <a:ln>
              <a:noFill/>
            </a:ln>
          </p:spPr>
          <p:txBody>
            <a:bodyPr spcFirstLastPara="1" wrap="square" lIns="416300" tIns="99050" rIns="184900" bIns="99050" anchor="ctr" anchorCtr="0">
              <a:noAutofit/>
            </a:bodyPr>
            <a:lstStyle/>
            <a:p>
              <a:pPr marL="0" marR="0" lvl="0" indent="0" algn="ctr" rtl="0">
                <a:lnSpc>
                  <a:spcPct val="90000"/>
                </a:lnSpc>
                <a:spcBef>
                  <a:spcPts val="0"/>
                </a:spcBef>
                <a:spcAft>
                  <a:spcPts val="0"/>
                </a:spcAft>
                <a:buClr>
                  <a:schemeClr val="lt1"/>
                </a:buClr>
                <a:buSzPts val="2600"/>
                <a:buFont typeface="Calibri"/>
                <a:buNone/>
              </a:pPr>
              <a:r>
                <a:rPr lang="en-US" sz="2600" b="0" i="0" u="none">
                  <a:solidFill>
                    <a:schemeClr val="lt1"/>
                  </a:solidFill>
                  <a:latin typeface="Calibri"/>
                  <a:ea typeface="Calibri"/>
                  <a:cs typeface="Calibri"/>
                  <a:sym typeface="Calibri"/>
                </a:rPr>
                <a:t>What are the best ways to get or stay in touch with your suppliers?</a:t>
              </a:r>
              <a:endParaRPr sz="2600">
                <a:solidFill>
                  <a:schemeClr val="lt1"/>
                </a:solidFill>
                <a:latin typeface="Calibri"/>
                <a:ea typeface="Calibri"/>
                <a:cs typeface="Calibri"/>
                <a:sym typeface="Calibri"/>
              </a:endParaRPr>
            </a:p>
          </p:txBody>
        </p:sp>
        <p:sp>
          <p:nvSpPr>
            <p:cNvPr id="1916" name="Google Shape;1916;p148"/>
            <p:cNvSpPr/>
            <p:nvPr/>
          </p:nvSpPr>
          <p:spPr>
            <a:xfrm>
              <a:off x="1601918" y="2453919"/>
              <a:ext cx="944100" cy="944100"/>
            </a:xfrm>
            <a:prstGeom prst="ellipse">
              <a:avLst/>
            </a:prstGeom>
            <a:blipFill rotWithShape="1">
              <a:blip r:embed="rId3">
                <a:alphaModFix/>
              </a:blip>
              <a:stretch>
                <a:fillRect/>
              </a:stretch>
            </a:blip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Wingdings" panose="05000000000000000000" pitchFamily="2" charset="2"/>
              </a:endParaRPr>
            </a:p>
          </p:txBody>
        </p:sp>
        <p:sp>
          <p:nvSpPr>
            <p:cNvPr id="1917" name="Google Shape;1917;p148"/>
            <p:cNvSpPr/>
            <p:nvPr/>
          </p:nvSpPr>
          <p:spPr>
            <a:xfrm rot="10800000">
              <a:off x="2073969" y="3679841"/>
              <a:ext cx="7296912" cy="944100"/>
            </a:xfrm>
            <a:prstGeom prst="homePlate">
              <a:avLst>
                <a:gd name="adj" fmla="val 5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Wingdings" panose="05000000000000000000" pitchFamily="2" charset="2"/>
              </a:endParaRPr>
            </a:p>
          </p:txBody>
        </p:sp>
        <p:sp>
          <p:nvSpPr>
            <p:cNvPr id="1918" name="Google Shape;1918;p148"/>
            <p:cNvSpPr txBox="1"/>
            <p:nvPr/>
          </p:nvSpPr>
          <p:spPr>
            <a:xfrm>
              <a:off x="2309994" y="3679841"/>
              <a:ext cx="7060887" cy="944100"/>
            </a:xfrm>
            <a:prstGeom prst="rect">
              <a:avLst/>
            </a:prstGeom>
            <a:noFill/>
            <a:ln>
              <a:noFill/>
            </a:ln>
          </p:spPr>
          <p:txBody>
            <a:bodyPr spcFirstLastPara="1" wrap="square" lIns="416300" tIns="99050" rIns="184900" bIns="99050" anchor="ctr" anchorCtr="0">
              <a:noAutofit/>
            </a:bodyPr>
            <a:lstStyle/>
            <a:p>
              <a:pPr marL="0" marR="0" lvl="0" indent="0" algn="ctr" rtl="0">
                <a:lnSpc>
                  <a:spcPct val="90000"/>
                </a:lnSpc>
                <a:spcBef>
                  <a:spcPts val="0"/>
                </a:spcBef>
                <a:spcAft>
                  <a:spcPts val="0"/>
                </a:spcAft>
                <a:buClr>
                  <a:schemeClr val="lt1"/>
                </a:buClr>
                <a:buSzPts val="2600"/>
                <a:buFont typeface="Calibri"/>
                <a:buNone/>
              </a:pPr>
              <a:r>
                <a:rPr lang="en-US" sz="2600" b="0" i="0" u="none">
                  <a:solidFill>
                    <a:schemeClr val="lt1"/>
                  </a:solidFill>
                  <a:latin typeface="Calibri"/>
                  <a:ea typeface="Calibri"/>
                  <a:cs typeface="Calibri"/>
                  <a:sym typeface="Calibri"/>
                </a:rPr>
                <a:t>Are the suppliers performing as agreed and required?</a:t>
              </a:r>
              <a:endParaRPr sz="2600">
                <a:solidFill>
                  <a:schemeClr val="lt1"/>
                </a:solidFill>
                <a:latin typeface="Calibri"/>
                <a:ea typeface="Calibri"/>
                <a:cs typeface="Calibri"/>
                <a:sym typeface="Calibri"/>
              </a:endParaRPr>
            </a:p>
          </p:txBody>
        </p:sp>
        <p:sp>
          <p:nvSpPr>
            <p:cNvPr id="1919" name="Google Shape;1919;p148"/>
            <p:cNvSpPr/>
            <p:nvPr/>
          </p:nvSpPr>
          <p:spPr>
            <a:xfrm>
              <a:off x="1601918" y="3679841"/>
              <a:ext cx="944100" cy="944100"/>
            </a:xfrm>
            <a:prstGeom prst="ellipse">
              <a:avLst/>
            </a:prstGeom>
            <a:blipFill rotWithShape="1">
              <a:blip r:embed="rId3">
                <a:alphaModFix/>
              </a:blip>
              <a:stretch>
                <a:fillRect/>
              </a:stretch>
            </a:blip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Wingdings" panose="05000000000000000000" pitchFamily="2" charset="2"/>
              </a:endParaRPr>
            </a:p>
          </p:txBody>
        </p:sp>
      </p:grpSp>
      <p:sp>
        <p:nvSpPr>
          <p:cNvPr id="1920" name="Google Shape;1920;p148"/>
          <p:cNvSpPr txBox="1">
            <a:spLocks noGrp="1"/>
          </p:cNvSpPr>
          <p:nvPr>
            <p:ph type="sldNum" idx="12"/>
          </p:nvPr>
        </p:nvSpPr>
        <p:spPr>
          <a:xfrm>
            <a:off x="8737600" y="643052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160</a:t>
            </a:fld>
            <a:endParaRPr/>
          </a:p>
        </p:txBody>
      </p:sp>
    </p:spTree>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Shape 1925"/>
        <p:cNvGrpSpPr/>
        <p:nvPr/>
      </p:nvGrpSpPr>
      <p:grpSpPr>
        <a:xfrm>
          <a:off x="0" y="0"/>
          <a:ext cx="0" cy="0"/>
          <a:chOff x="0" y="0"/>
          <a:chExt cx="0" cy="0"/>
        </a:xfrm>
      </p:grpSpPr>
      <p:sp>
        <p:nvSpPr>
          <p:cNvPr id="1926" name="Google Shape;1926;p149"/>
          <p:cNvSpPr txBox="1">
            <a:spLocks noGrp="1"/>
          </p:cNvSpPr>
          <p:nvPr>
            <p:ph type="title"/>
          </p:nvPr>
        </p:nvSpPr>
        <p:spPr>
          <a:xfrm>
            <a:off x="609601" y="274641"/>
            <a:ext cx="9058101" cy="1047859"/>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205595"/>
              </a:buClr>
              <a:buSzPts val="3200"/>
              <a:buFont typeface="Calibri"/>
              <a:buNone/>
            </a:pPr>
            <a:r>
              <a:rPr lang="en-US">
                <a:latin typeface="Calibri" panose="020F0502020204030204" pitchFamily="34" charset="0"/>
                <a:ea typeface="Calibri" panose="020F0502020204030204" pitchFamily="34" charset="0"/>
                <a:cs typeface="Calibri" panose="020F0502020204030204" pitchFamily="34" charset="0"/>
              </a:rPr>
              <a:t>SUPPM: Important terms</a:t>
            </a:r>
            <a:r>
              <a:rPr lang="en-US" sz="3200">
                <a:solidFill>
                  <a:srgbClr val="7F7F7F"/>
                </a:solidFill>
                <a:latin typeface="Calibri" panose="020F0502020204030204" pitchFamily="34" charset="0"/>
                <a:ea typeface="Calibri" panose="020F0502020204030204" pitchFamily="34" charset="0"/>
                <a:cs typeface="Calibri" panose="020F0502020204030204" pitchFamily="34" charset="0"/>
              </a:rPr>
              <a:t> </a:t>
            </a:r>
            <a:r>
              <a:rPr lang="en-US" sz="2000">
                <a:solidFill>
                  <a:srgbClr val="7F7F7F"/>
                </a:solidFill>
                <a:latin typeface="Calibri" panose="020F0502020204030204" pitchFamily="34" charset="0"/>
                <a:ea typeface="Calibri" panose="020F0502020204030204" pitchFamily="34" charset="0"/>
                <a:cs typeface="Calibri" panose="020F0502020204030204" pitchFamily="34" charset="0"/>
              </a:rPr>
              <a:t>according to </a:t>
            </a:r>
            <a:r>
              <a:rPr lang="en-US" sz="2000" b="1">
                <a:solidFill>
                  <a:srgbClr val="7F7F7F"/>
                </a:solidFill>
                <a:latin typeface="Calibri" panose="020F0502020204030204" pitchFamily="34" charset="0"/>
                <a:ea typeface="Calibri" panose="020F0502020204030204" pitchFamily="34" charset="0"/>
                <a:cs typeface="Calibri" panose="020F0502020204030204" pitchFamily="34" charset="0"/>
              </a:rPr>
              <a:t>FitSM-0</a:t>
            </a:r>
            <a:endParaRPr>
              <a:latin typeface="Calibri" panose="020F0502020204030204" pitchFamily="34" charset="0"/>
              <a:ea typeface="Calibri" panose="020F0502020204030204" pitchFamily="34" charset="0"/>
              <a:cs typeface="Calibri" panose="020F0502020204030204" pitchFamily="34" charset="0"/>
            </a:endParaRPr>
          </a:p>
        </p:txBody>
      </p:sp>
      <p:sp>
        <p:nvSpPr>
          <p:cNvPr id="1927" name="Google Shape;1927;p149"/>
          <p:cNvSpPr txBox="1">
            <a:spLocks noGrp="1"/>
          </p:cNvSpPr>
          <p:nvPr>
            <p:ph type="sldNum" idx="12"/>
          </p:nvPr>
        </p:nvSpPr>
        <p:spPr>
          <a:xfrm>
            <a:off x="8737600" y="643052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161</a:t>
            </a:fld>
            <a:endParaRPr/>
          </a:p>
        </p:txBody>
      </p:sp>
      <p:graphicFrame>
        <p:nvGraphicFramePr>
          <p:cNvPr id="1928" name="Google Shape;1928;p149"/>
          <p:cNvGraphicFramePr/>
          <p:nvPr>
            <p:extLst>
              <p:ext uri="{D42A27DB-BD31-4B8C-83A1-F6EECF244321}">
                <p14:modId xmlns:p14="http://schemas.microsoft.com/office/powerpoint/2010/main" val="479488309"/>
              </p:ext>
            </p:extLst>
          </p:nvPr>
        </p:nvGraphicFramePr>
        <p:xfrm>
          <a:off x="719418" y="1696598"/>
          <a:ext cx="10753164" cy="1706880"/>
        </p:xfrm>
        <a:graphic>
          <a:graphicData uri="http://schemas.openxmlformats.org/drawingml/2006/table">
            <a:tbl>
              <a:tblPr firstRow="1" firstCol="1" bandRow="1">
                <a:noFill/>
                <a:tableStyleId>{A79547BD-EC84-411F-AF0A-50AA9FD38CBE}</a:tableStyleId>
              </a:tblPr>
              <a:tblGrid>
                <a:gridCol w="10753164">
                  <a:extLst>
                    <a:ext uri="{9D8B030D-6E8A-4147-A177-3AD203B41FA5}">
                      <a16:colId xmlns:a16="http://schemas.microsoft.com/office/drawing/2014/main" val="20000"/>
                    </a:ext>
                  </a:extLst>
                </a:gridCol>
              </a:tblGrid>
              <a:tr h="195575">
                <a:tc>
                  <a:txBody>
                    <a:bodyPr/>
                    <a:lstStyle/>
                    <a:p>
                      <a:pPr marL="0" marR="0" lvl="0" indent="0" algn="l" rtl="0">
                        <a:spcBef>
                          <a:spcPts val="0"/>
                        </a:spcBef>
                        <a:spcAft>
                          <a:spcPts val="0"/>
                        </a:spcAft>
                        <a:buNone/>
                      </a:pPr>
                      <a:r>
                        <a:rPr lang="en-US" sz="1400"/>
                        <a:t>Definition following FitSM-0:</a:t>
                      </a:r>
                      <a:endParaRPr sz="1400">
                        <a:solidFill>
                          <a:srgbClr val="FFFFFF"/>
                        </a:solidFill>
                        <a:latin typeface="Calibri"/>
                        <a:ea typeface="Calibri"/>
                        <a:cs typeface="Calibri"/>
                        <a:sym typeface="Calibri"/>
                      </a:endParaRPr>
                    </a:p>
                  </a:txBody>
                  <a:tcPr marL="68575" marR="68575" marT="0" marB="0"/>
                </a:tc>
                <a:extLst>
                  <a:ext uri="{0D108BD9-81ED-4DB2-BD59-A6C34878D82A}">
                    <a16:rowId xmlns:a16="http://schemas.microsoft.com/office/drawing/2014/main" val="10000"/>
                  </a:ext>
                </a:extLst>
              </a:tr>
              <a:tr h="932925">
                <a:tc>
                  <a:txBody>
                    <a:bodyPr/>
                    <a:lstStyle/>
                    <a:p>
                      <a:pPr marL="0" marR="0" lvl="0" indent="0" algn="l" rtl="0">
                        <a:lnSpc>
                          <a:spcPct val="100000"/>
                        </a:lnSpc>
                        <a:spcBef>
                          <a:spcPts val="0"/>
                        </a:spcBef>
                        <a:spcAft>
                          <a:spcPts val="0"/>
                        </a:spcAft>
                        <a:buClr>
                          <a:schemeClr val="dk1"/>
                        </a:buClr>
                        <a:buSzPts val="2000"/>
                        <a:buFont typeface="Calibri"/>
                        <a:buNone/>
                      </a:pPr>
                      <a:r>
                        <a:rPr lang="en-US" sz="2000" b="0" dirty="0">
                          <a:solidFill>
                            <a:schemeClr val="dk1"/>
                          </a:solidFill>
                          <a:latin typeface="Calibri"/>
                          <a:ea typeface="Calibri"/>
                          <a:cs typeface="Calibri"/>
                          <a:sym typeface="Calibri"/>
                        </a:rPr>
                        <a:t>Supplier:</a:t>
                      </a:r>
                      <a:endParaRPr dirty="0"/>
                    </a:p>
                    <a:p>
                      <a:pPr marL="457200" marR="0" lvl="1" indent="0" algn="l" rtl="0">
                        <a:lnSpc>
                          <a:spcPct val="100000"/>
                        </a:lnSpc>
                        <a:spcBef>
                          <a:spcPts val="0"/>
                        </a:spcBef>
                        <a:spcAft>
                          <a:spcPts val="600"/>
                        </a:spcAft>
                        <a:buClr>
                          <a:schemeClr val="dk1"/>
                        </a:buClr>
                        <a:buSzPts val="1800"/>
                        <a:buFont typeface="Calibri"/>
                        <a:buNone/>
                      </a:pPr>
                      <a:r>
                        <a:rPr lang="en-GB" sz="1800" b="0" dirty="0"/>
                        <a:t>Organisation or party that provides a (supporting) service or service component(s) to the service provider, which the service provider needs to provide services to their customers / users</a:t>
                      </a:r>
                    </a:p>
                    <a:p>
                      <a:pPr marL="457200" marR="0" lvl="1" indent="0" algn="l" rtl="0">
                        <a:lnSpc>
                          <a:spcPct val="100000"/>
                        </a:lnSpc>
                        <a:spcBef>
                          <a:spcPts val="0"/>
                        </a:spcBef>
                        <a:spcAft>
                          <a:spcPts val="600"/>
                        </a:spcAft>
                        <a:buClr>
                          <a:schemeClr val="dk1"/>
                        </a:buClr>
                        <a:buSzPts val="1800"/>
                        <a:buFont typeface="Calibri"/>
                        <a:buNone/>
                      </a:pPr>
                      <a:r>
                        <a:rPr lang="en-GB" sz="1600" b="0" dirty="0"/>
                        <a:t>Note 1: A supplier may be internal or external to the organisation of the service provider.</a:t>
                      </a:r>
                    </a:p>
                    <a:p>
                      <a:pPr marL="457200" marR="0" lvl="1" indent="0" algn="l" rtl="0">
                        <a:lnSpc>
                          <a:spcPct val="100000"/>
                        </a:lnSpc>
                        <a:spcBef>
                          <a:spcPts val="0"/>
                        </a:spcBef>
                        <a:spcAft>
                          <a:spcPts val="600"/>
                        </a:spcAft>
                        <a:buClr>
                          <a:schemeClr val="dk1"/>
                        </a:buClr>
                        <a:buSzPts val="1800"/>
                        <a:buFont typeface="Calibri"/>
                        <a:buNone/>
                      </a:pPr>
                      <a:r>
                        <a:rPr lang="en-GB" sz="1600" b="0" dirty="0"/>
                        <a:t>Note 2: In a federation, the federation members are regarded as internal suppliers.</a:t>
                      </a:r>
                      <a:endParaRPr sz="1200" b="0" dirty="0"/>
                    </a:p>
                  </a:txBody>
                  <a:tcPr marL="68575" marR="68575" marT="0" marB="0"/>
                </a:tc>
                <a:extLst>
                  <a:ext uri="{0D108BD9-81ED-4DB2-BD59-A6C34878D82A}">
                    <a16:rowId xmlns:a16="http://schemas.microsoft.com/office/drawing/2014/main" val="10001"/>
                  </a:ext>
                </a:extLst>
              </a:tr>
            </a:tbl>
          </a:graphicData>
        </a:graphic>
      </p:graphicFrame>
    </p:spTree>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Shape 1932"/>
        <p:cNvGrpSpPr/>
        <p:nvPr/>
      </p:nvGrpSpPr>
      <p:grpSpPr>
        <a:xfrm>
          <a:off x="0" y="0"/>
          <a:ext cx="0" cy="0"/>
          <a:chOff x="0" y="0"/>
          <a:chExt cx="0" cy="0"/>
        </a:xfrm>
      </p:grpSpPr>
      <p:sp>
        <p:nvSpPr>
          <p:cNvPr id="1933" name="Google Shape;1933;p150"/>
          <p:cNvSpPr txBox="1">
            <a:spLocks noGrp="1"/>
          </p:cNvSpPr>
          <p:nvPr>
            <p:ph type="title"/>
          </p:nvPr>
        </p:nvSpPr>
        <p:spPr>
          <a:xfrm>
            <a:off x="609601" y="274641"/>
            <a:ext cx="9058101" cy="1047859"/>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205595"/>
              </a:buClr>
              <a:buSzPts val="3200"/>
              <a:buFont typeface="Calibri"/>
              <a:buNone/>
            </a:pPr>
            <a:r>
              <a:rPr lang="en-US">
                <a:latin typeface="Calibri" panose="020F0502020204030204" pitchFamily="34" charset="0"/>
                <a:ea typeface="Calibri" panose="020F0502020204030204" pitchFamily="34" charset="0"/>
                <a:cs typeface="Calibri" panose="020F0502020204030204" pitchFamily="34" charset="0"/>
              </a:rPr>
              <a:t>SUPPM: Requirements </a:t>
            </a:r>
            <a:r>
              <a:rPr lang="en-US" sz="2000">
                <a:solidFill>
                  <a:srgbClr val="7F7F7F"/>
                </a:solidFill>
                <a:latin typeface="Calibri" panose="020F0502020204030204" pitchFamily="34" charset="0"/>
                <a:ea typeface="Calibri" panose="020F0502020204030204" pitchFamily="34" charset="0"/>
                <a:cs typeface="Calibri" panose="020F0502020204030204" pitchFamily="34" charset="0"/>
              </a:rPr>
              <a:t>according to </a:t>
            </a:r>
            <a:r>
              <a:rPr lang="en-US" sz="2000" b="1">
                <a:solidFill>
                  <a:srgbClr val="7F7F7F"/>
                </a:solidFill>
                <a:latin typeface="Calibri" panose="020F0502020204030204" pitchFamily="34" charset="0"/>
                <a:ea typeface="Calibri" panose="020F0502020204030204" pitchFamily="34" charset="0"/>
                <a:cs typeface="Calibri" panose="020F0502020204030204" pitchFamily="34" charset="0"/>
              </a:rPr>
              <a:t>FitSM-1</a:t>
            </a:r>
            <a:endParaRPr>
              <a:latin typeface="Calibri" panose="020F0502020204030204" pitchFamily="34" charset="0"/>
              <a:ea typeface="Calibri" panose="020F0502020204030204" pitchFamily="34" charset="0"/>
              <a:cs typeface="Calibri" panose="020F0502020204030204" pitchFamily="34" charset="0"/>
            </a:endParaRPr>
          </a:p>
        </p:txBody>
      </p:sp>
      <p:sp>
        <p:nvSpPr>
          <p:cNvPr id="1934" name="Google Shape;1934;p150"/>
          <p:cNvSpPr txBox="1">
            <a:spLocks noGrp="1"/>
          </p:cNvSpPr>
          <p:nvPr>
            <p:ph type="sldNum" idx="12"/>
          </p:nvPr>
        </p:nvSpPr>
        <p:spPr>
          <a:xfrm>
            <a:off x="8737600" y="643052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162</a:t>
            </a:fld>
            <a:endParaRPr/>
          </a:p>
        </p:txBody>
      </p:sp>
      <p:graphicFrame>
        <p:nvGraphicFramePr>
          <p:cNvPr id="1935" name="Google Shape;1935;p150"/>
          <p:cNvGraphicFramePr/>
          <p:nvPr/>
        </p:nvGraphicFramePr>
        <p:xfrm>
          <a:off x="1981200" y="1697038"/>
          <a:ext cx="8229600" cy="2182559"/>
        </p:xfrm>
        <a:graphic>
          <a:graphicData uri="http://schemas.openxmlformats.org/drawingml/2006/table">
            <a:tbl>
              <a:tblPr>
                <a:noFill/>
                <a:tableStyleId>{B7C923D3-F65D-4894-B679-2D3CD31ECE08}</a:tableStyleId>
              </a:tblPr>
              <a:tblGrid>
                <a:gridCol w="8229600">
                  <a:extLst>
                    <a:ext uri="{9D8B030D-6E8A-4147-A177-3AD203B41FA5}">
                      <a16:colId xmlns:a16="http://schemas.microsoft.com/office/drawing/2014/main" val="20000"/>
                    </a:ext>
                  </a:extLst>
                </a:gridCol>
              </a:tblGrid>
              <a:tr h="203200">
                <a:tc>
                  <a:txBody>
                    <a:bodyPr/>
                    <a:lstStyle/>
                    <a:p>
                      <a:pPr marL="0" marR="0" lvl="0" indent="0" algn="l" rtl="0">
                        <a:spcBef>
                          <a:spcPts val="0"/>
                        </a:spcBef>
                        <a:spcAft>
                          <a:spcPts val="0"/>
                        </a:spcAft>
                        <a:buNone/>
                      </a:pPr>
                      <a:r>
                        <a:rPr lang="en-US" sz="1600" dirty="0">
                          <a:solidFill>
                            <a:srgbClr val="FFFFFF"/>
                          </a:solidFill>
                          <a:latin typeface="Calibri"/>
                          <a:ea typeface="Calibri"/>
                          <a:cs typeface="Calibri"/>
                          <a:sym typeface="Calibri"/>
                        </a:rPr>
                        <a:t>PR8 Supplier Relationship Management</a:t>
                      </a:r>
                      <a:endParaRPr sz="1600" dirty="0">
                        <a:solidFill>
                          <a:srgbClr val="FFFFFF"/>
                        </a:solidFill>
                        <a:latin typeface="Calibri"/>
                        <a:ea typeface="Calibri"/>
                        <a:cs typeface="Calibri"/>
                        <a:sym typeface="Calibri"/>
                      </a:endParaRPr>
                    </a:p>
                  </a:txBody>
                  <a:tcPr marL="96825" marR="968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0B578C"/>
                    </a:solidFill>
                  </a:tcPr>
                </a:tc>
                <a:extLst>
                  <a:ext uri="{0D108BD9-81ED-4DB2-BD59-A6C34878D82A}">
                    <a16:rowId xmlns:a16="http://schemas.microsoft.com/office/drawing/2014/main" val="10000"/>
                  </a:ext>
                </a:extLst>
              </a:tr>
              <a:tr h="228600">
                <a:tc>
                  <a:txBody>
                    <a:bodyPr/>
                    <a:lstStyle/>
                    <a:p>
                      <a:pPr marL="0" marR="0" lvl="0" indent="0" algn="l" rtl="0">
                        <a:spcBef>
                          <a:spcPts val="0"/>
                        </a:spcBef>
                        <a:spcAft>
                          <a:spcPts val="0"/>
                        </a:spcAft>
                        <a:buNone/>
                      </a:pPr>
                      <a:r>
                        <a:rPr lang="en-US" sz="1800" cap="none">
                          <a:solidFill>
                            <a:srgbClr val="FFFFFF"/>
                          </a:solidFill>
                          <a:latin typeface="Calibri"/>
                          <a:ea typeface="Calibri"/>
                          <a:cs typeface="Calibri"/>
                          <a:sym typeface="Calibri"/>
                        </a:rPr>
                        <a:t>REQUIREMENTS</a:t>
                      </a:r>
                      <a:endParaRPr sz="1800" cap="none">
                        <a:solidFill>
                          <a:srgbClr val="FFFFFF"/>
                        </a:solidFill>
                        <a:latin typeface="Calibri"/>
                        <a:ea typeface="Calibri"/>
                        <a:cs typeface="Calibri"/>
                        <a:sym typeface="Calibri"/>
                      </a:endParaRPr>
                    </a:p>
                  </a:txBody>
                  <a:tcPr marL="96825" marR="968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8DCAF6"/>
                    </a:solidFill>
                  </a:tcPr>
                </a:tc>
                <a:extLst>
                  <a:ext uri="{0D108BD9-81ED-4DB2-BD59-A6C34878D82A}">
                    <a16:rowId xmlns:a16="http://schemas.microsoft.com/office/drawing/2014/main" val="10001"/>
                  </a:ext>
                </a:extLst>
              </a:tr>
              <a:tr h="203200">
                <a:tc>
                  <a:txBody>
                    <a:bodyPr/>
                    <a:lstStyle/>
                    <a:p>
                      <a:pPr marL="342900" marR="0" lvl="0" indent="-342900" algn="l" rtl="0">
                        <a:lnSpc>
                          <a:spcPct val="115000"/>
                        </a:lnSpc>
                        <a:spcBef>
                          <a:spcPts val="0"/>
                        </a:spcBef>
                        <a:spcAft>
                          <a:spcPts val="0"/>
                        </a:spcAft>
                        <a:buClr>
                          <a:schemeClr val="dk1"/>
                        </a:buClr>
                        <a:buSzPts val="1600"/>
                        <a:buFont typeface="Noto Sans Symbols"/>
                        <a:buChar char="∙"/>
                      </a:pPr>
                      <a:r>
                        <a:rPr lang="en-US" sz="1600" dirty="0">
                          <a:latin typeface="Calibri"/>
                          <a:ea typeface="Calibri"/>
                          <a:cs typeface="Calibri"/>
                          <a:sym typeface="Calibri"/>
                        </a:rPr>
                        <a:t>PR8.1 Internal and external suppliers shall be identified.</a:t>
                      </a:r>
                      <a:endParaRPr dirty="0">
                        <a:latin typeface="Wingdings" panose="05000000000000000000" pitchFamily="2" charset="2"/>
                      </a:endParaRPr>
                    </a:p>
                    <a:p>
                      <a:pPr marL="342900" marR="0" lvl="0" indent="-342900" algn="l" rtl="0">
                        <a:lnSpc>
                          <a:spcPct val="115000"/>
                        </a:lnSpc>
                        <a:spcBef>
                          <a:spcPts val="0"/>
                        </a:spcBef>
                        <a:spcAft>
                          <a:spcPts val="0"/>
                        </a:spcAft>
                        <a:buClr>
                          <a:schemeClr val="dk1"/>
                        </a:buClr>
                        <a:buSzPts val="1600"/>
                        <a:buFont typeface="Noto Sans Symbols"/>
                        <a:buChar char="∙"/>
                      </a:pPr>
                      <a:r>
                        <a:rPr lang="en-US" sz="1600" dirty="0">
                          <a:latin typeface="Calibri"/>
                          <a:ea typeface="Calibri"/>
                          <a:cs typeface="Calibri"/>
                          <a:sym typeface="Calibri"/>
                        </a:rPr>
                        <a:t>PR8.2 For each supplier, there shall be a designated contact responsible for managing the relationship with them.</a:t>
                      </a:r>
                      <a:endParaRPr dirty="0"/>
                    </a:p>
                    <a:p>
                      <a:pPr marL="342900" marR="0" lvl="0" indent="-342900" algn="l" rtl="0">
                        <a:lnSpc>
                          <a:spcPct val="115000"/>
                        </a:lnSpc>
                        <a:spcBef>
                          <a:spcPts val="0"/>
                        </a:spcBef>
                        <a:spcAft>
                          <a:spcPts val="0"/>
                        </a:spcAft>
                        <a:buClr>
                          <a:schemeClr val="dk1"/>
                        </a:buClr>
                        <a:buSzPts val="1600"/>
                        <a:buFont typeface="Noto Sans Symbols"/>
                        <a:buChar char="∙"/>
                      </a:pPr>
                      <a:r>
                        <a:rPr lang="en-US" sz="1600" dirty="0">
                          <a:latin typeface="Calibri"/>
                          <a:ea typeface="Calibri"/>
                          <a:cs typeface="Calibri"/>
                          <a:sym typeface="Calibri"/>
                        </a:rPr>
                        <a:t>PR8.3 Channels used to communicate with each supplier, including escalation mechanisms, shall be established.</a:t>
                      </a:r>
                      <a:endParaRPr dirty="0"/>
                    </a:p>
                    <a:p>
                      <a:pPr marL="342900" marR="0" lvl="0" indent="-342900" algn="l" rtl="0">
                        <a:lnSpc>
                          <a:spcPct val="115000"/>
                        </a:lnSpc>
                        <a:spcBef>
                          <a:spcPts val="0"/>
                        </a:spcBef>
                        <a:spcAft>
                          <a:spcPts val="0"/>
                        </a:spcAft>
                        <a:buClr>
                          <a:schemeClr val="dk1"/>
                        </a:buClr>
                        <a:buSzPts val="1600"/>
                        <a:buFont typeface="Noto Sans Symbols"/>
                        <a:buChar char="∙"/>
                      </a:pPr>
                      <a:r>
                        <a:rPr lang="en-US" sz="1600" dirty="0">
                          <a:latin typeface="Calibri"/>
                          <a:ea typeface="Calibri"/>
                          <a:cs typeface="Calibri"/>
                          <a:sym typeface="Calibri"/>
                        </a:rPr>
                        <a:t>PR8.4 Suppliers shall be evaluated at planned intervals.</a:t>
                      </a:r>
                      <a:endParaRPr dirty="0"/>
                    </a:p>
                  </a:txBody>
                  <a:tcPr marL="96825" marR="968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spTree>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Shape 1939"/>
        <p:cNvGrpSpPr/>
        <p:nvPr/>
      </p:nvGrpSpPr>
      <p:grpSpPr>
        <a:xfrm>
          <a:off x="0" y="0"/>
          <a:ext cx="0" cy="0"/>
          <a:chOff x="0" y="0"/>
          <a:chExt cx="0" cy="0"/>
        </a:xfrm>
      </p:grpSpPr>
      <p:sp>
        <p:nvSpPr>
          <p:cNvPr id="1940" name="Google Shape;1940;p151"/>
          <p:cNvSpPr txBox="1">
            <a:spLocks noGrp="1"/>
          </p:cNvSpPr>
          <p:nvPr>
            <p:ph type="title"/>
          </p:nvPr>
        </p:nvSpPr>
        <p:spPr>
          <a:xfrm>
            <a:off x="609601" y="274641"/>
            <a:ext cx="9058101" cy="1047859"/>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205595"/>
              </a:buClr>
              <a:buSzPts val="3200"/>
              <a:buFont typeface="Calibri"/>
              <a:buNone/>
            </a:pPr>
            <a:r>
              <a:rPr lang="en-US">
                <a:latin typeface="Calibri" panose="020F0502020204030204" pitchFamily="34" charset="0"/>
                <a:ea typeface="Calibri" panose="020F0502020204030204" pitchFamily="34" charset="0"/>
                <a:cs typeface="Calibri" panose="020F0502020204030204" pitchFamily="34" charset="0"/>
              </a:rPr>
              <a:t>SUPPM: Activities</a:t>
            </a:r>
            <a:r>
              <a:rPr lang="en-US" sz="3200">
                <a:solidFill>
                  <a:srgbClr val="7F7F7F"/>
                </a:solidFill>
                <a:latin typeface="Calibri" panose="020F0502020204030204" pitchFamily="34" charset="0"/>
                <a:ea typeface="Calibri" panose="020F0502020204030204" pitchFamily="34" charset="0"/>
                <a:cs typeface="Calibri" panose="020F0502020204030204" pitchFamily="34" charset="0"/>
              </a:rPr>
              <a:t> </a:t>
            </a:r>
            <a:r>
              <a:rPr lang="en-US" sz="2000">
                <a:solidFill>
                  <a:srgbClr val="7F7F7F"/>
                </a:solidFill>
                <a:latin typeface="Calibri" panose="020F0502020204030204" pitchFamily="34" charset="0"/>
                <a:ea typeface="Calibri" panose="020F0502020204030204" pitchFamily="34" charset="0"/>
                <a:cs typeface="Calibri" panose="020F0502020204030204" pitchFamily="34" charset="0"/>
              </a:rPr>
              <a:t>according to </a:t>
            </a:r>
            <a:r>
              <a:rPr lang="en-US" sz="2000" b="1">
                <a:solidFill>
                  <a:srgbClr val="7F7F7F"/>
                </a:solidFill>
                <a:latin typeface="Calibri" panose="020F0502020204030204" pitchFamily="34" charset="0"/>
                <a:ea typeface="Calibri" panose="020F0502020204030204" pitchFamily="34" charset="0"/>
                <a:cs typeface="Calibri" panose="020F0502020204030204" pitchFamily="34" charset="0"/>
              </a:rPr>
              <a:t>FitSM-2</a:t>
            </a:r>
            <a:endParaRPr>
              <a:latin typeface="Calibri" panose="020F0502020204030204" pitchFamily="34" charset="0"/>
              <a:ea typeface="Calibri" panose="020F0502020204030204" pitchFamily="34" charset="0"/>
              <a:cs typeface="Calibri" panose="020F0502020204030204" pitchFamily="34" charset="0"/>
            </a:endParaRPr>
          </a:p>
        </p:txBody>
      </p:sp>
      <p:grpSp>
        <p:nvGrpSpPr>
          <p:cNvPr id="1941" name="Google Shape;1941;p151"/>
          <p:cNvGrpSpPr/>
          <p:nvPr/>
        </p:nvGrpSpPr>
        <p:grpSpPr>
          <a:xfrm>
            <a:off x="609600" y="1711682"/>
            <a:ext cx="10972800" cy="3095642"/>
            <a:chOff x="0" y="15084"/>
            <a:chExt cx="10972800" cy="4595850"/>
          </a:xfrm>
        </p:grpSpPr>
        <p:sp>
          <p:nvSpPr>
            <p:cNvPr id="1942" name="Google Shape;1942;p151"/>
            <p:cNvSpPr/>
            <p:nvPr/>
          </p:nvSpPr>
          <p:spPr>
            <a:xfrm>
              <a:off x="0" y="531684"/>
              <a:ext cx="10972800" cy="4079250"/>
            </a:xfrm>
            <a:prstGeom prst="rect">
              <a:avLst/>
            </a:prstGeom>
            <a:solidFill>
              <a:schemeClr val="lt1">
                <a:alpha val="89803"/>
              </a:schemeClr>
            </a:solidFill>
            <a:ln w="254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100" dirty="0">
                <a:latin typeface="Wingdings" panose="05000000000000000000" pitchFamily="2" charset="2"/>
              </a:endParaRPr>
            </a:p>
          </p:txBody>
        </p:sp>
        <p:sp>
          <p:nvSpPr>
            <p:cNvPr id="1943" name="Google Shape;1943;p151"/>
            <p:cNvSpPr txBox="1"/>
            <p:nvPr/>
          </p:nvSpPr>
          <p:spPr>
            <a:xfrm>
              <a:off x="0" y="531684"/>
              <a:ext cx="10972800" cy="4079250"/>
            </a:xfrm>
            <a:prstGeom prst="rect">
              <a:avLst/>
            </a:prstGeom>
            <a:noFill/>
            <a:ln>
              <a:noFill/>
            </a:ln>
          </p:spPr>
          <p:txBody>
            <a:bodyPr spcFirstLastPara="1" wrap="square" lIns="851600" tIns="728975" rIns="851600" bIns="248900" anchor="t" anchorCtr="0">
              <a:noAutofit/>
            </a:bodyPr>
            <a:lstStyle/>
            <a:p>
              <a:pPr marL="285750" marR="0" lvl="1" indent="-285750" algn="l" rtl="0">
                <a:lnSpc>
                  <a:spcPct val="90000"/>
                </a:lnSpc>
                <a:spcBef>
                  <a:spcPts val="0"/>
                </a:spcBef>
                <a:spcAft>
                  <a:spcPts val="0"/>
                </a:spcAft>
                <a:buClr>
                  <a:schemeClr val="dk1"/>
                </a:buClr>
                <a:buSzPts val="3500"/>
                <a:buFont typeface="Calibri"/>
                <a:buChar char="•"/>
              </a:pPr>
              <a:r>
                <a:rPr lang="en-US" sz="2000" b="0" i="0" u="none" strike="noStrike" cap="none" dirty="0">
                  <a:solidFill>
                    <a:schemeClr val="dk1"/>
                  </a:solidFill>
                  <a:latin typeface="Calibri"/>
                  <a:ea typeface="Calibri"/>
                  <a:cs typeface="Calibri"/>
                  <a:sym typeface="Calibri"/>
                </a:rPr>
                <a:t>Set up an initial supplier database (covering all internal and external suppliers).</a:t>
              </a:r>
              <a:endParaRPr sz="2000" b="0" i="0" u="none" strike="noStrike" cap="none" dirty="0">
                <a:solidFill>
                  <a:schemeClr val="dk1"/>
                </a:solidFill>
                <a:latin typeface="Calibri"/>
                <a:ea typeface="Calibri"/>
                <a:cs typeface="Calibri"/>
                <a:sym typeface="Calibri"/>
              </a:endParaRPr>
            </a:p>
            <a:p>
              <a:pPr marL="285750" marR="0" lvl="1" indent="-285750" algn="l" rtl="0">
                <a:lnSpc>
                  <a:spcPct val="90000"/>
                </a:lnSpc>
                <a:spcBef>
                  <a:spcPts val="525"/>
                </a:spcBef>
                <a:spcAft>
                  <a:spcPts val="0"/>
                </a:spcAft>
                <a:buClr>
                  <a:schemeClr val="dk1"/>
                </a:buClr>
                <a:buSzPts val="3500"/>
                <a:buFont typeface="Calibri"/>
                <a:buChar char="•"/>
              </a:pPr>
              <a:r>
                <a:rPr lang="en-GB" sz="2000" b="0" i="0" u="none" strike="noStrike" cap="none" dirty="0">
                  <a:solidFill>
                    <a:schemeClr val="dk1"/>
                  </a:solidFill>
                  <a:latin typeface="Calibri"/>
                  <a:ea typeface="Calibri"/>
                  <a:cs typeface="Calibri"/>
                  <a:sym typeface="Calibri"/>
                </a:rPr>
                <a:t>For each supplier, document the most important information including contact details both on the supplier side as well as on the service provider side (supplier relationship manager).</a:t>
              </a:r>
            </a:p>
            <a:p>
              <a:pPr marL="285750" marR="0" lvl="1" indent="-285750" algn="l" rtl="0">
                <a:lnSpc>
                  <a:spcPct val="90000"/>
                </a:lnSpc>
                <a:spcBef>
                  <a:spcPts val="525"/>
                </a:spcBef>
                <a:spcAft>
                  <a:spcPts val="0"/>
                </a:spcAft>
                <a:buClr>
                  <a:schemeClr val="dk1"/>
                </a:buClr>
                <a:buSzPts val="3500"/>
                <a:buFont typeface="Calibri"/>
                <a:buChar char="•"/>
              </a:pPr>
              <a:r>
                <a:rPr lang="en-GB" sz="2000" b="0" i="0" u="none" strike="noStrike" cap="none" dirty="0">
                  <a:solidFill>
                    <a:schemeClr val="dk1"/>
                  </a:solidFill>
                  <a:latin typeface="Calibri"/>
                  <a:ea typeface="Calibri"/>
                  <a:cs typeface="Calibri"/>
                  <a:sym typeface="Calibri"/>
                </a:rPr>
                <a:t>Understand which supplier services or service components need to be monitored, and how the monitoring will take place.</a:t>
              </a:r>
            </a:p>
          </p:txBody>
        </p:sp>
        <p:sp>
          <p:nvSpPr>
            <p:cNvPr id="1944" name="Google Shape;1944;p151"/>
            <p:cNvSpPr/>
            <p:nvPr/>
          </p:nvSpPr>
          <p:spPr>
            <a:xfrm>
              <a:off x="548640" y="15084"/>
              <a:ext cx="7680960" cy="1033200"/>
            </a:xfrm>
            <a:prstGeom prst="roundRect">
              <a:avLst>
                <a:gd name="adj" fmla="val 16667"/>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100" dirty="0">
                <a:latin typeface="Wingdings" panose="05000000000000000000" pitchFamily="2" charset="2"/>
              </a:endParaRPr>
            </a:p>
          </p:txBody>
        </p:sp>
        <p:sp>
          <p:nvSpPr>
            <p:cNvPr id="1945" name="Google Shape;1945;p151"/>
            <p:cNvSpPr txBox="1"/>
            <p:nvPr/>
          </p:nvSpPr>
          <p:spPr>
            <a:xfrm>
              <a:off x="599077" y="65521"/>
              <a:ext cx="7580086" cy="932326"/>
            </a:xfrm>
            <a:prstGeom prst="rect">
              <a:avLst/>
            </a:prstGeom>
            <a:noFill/>
            <a:ln>
              <a:noFill/>
            </a:ln>
          </p:spPr>
          <p:txBody>
            <a:bodyPr spcFirstLastPara="1" wrap="square" lIns="290300" tIns="0" rIns="290300" bIns="0" anchor="ctr" anchorCtr="0">
              <a:noAutofit/>
            </a:bodyPr>
            <a:lstStyle/>
            <a:p>
              <a:pPr marL="0" marR="0" lvl="0" indent="0" algn="l" rtl="0">
                <a:lnSpc>
                  <a:spcPct val="90000"/>
                </a:lnSpc>
                <a:spcBef>
                  <a:spcPts val="0"/>
                </a:spcBef>
                <a:spcAft>
                  <a:spcPts val="0"/>
                </a:spcAft>
                <a:buClr>
                  <a:schemeClr val="lt1"/>
                </a:buClr>
                <a:buSzPts val="3500"/>
                <a:buFont typeface="Calibri"/>
                <a:buNone/>
              </a:pPr>
              <a:r>
                <a:rPr lang="en-US" sz="2800">
                  <a:solidFill>
                    <a:schemeClr val="lt1"/>
                  </a:solidFill>
                  <a:latin typeface="Calibri"/>
                  <a:ea typeface="Calibri"/>
                  <a:cs typeface="Calibri"/>
                  <a:sym typeface="Calibri"/>
                </a:rPr>
                <a:t>Initial process setup</a:t>
              </a:r>
              <a:endParaRPr sz="2800">
                <a:solidFill>
                  <a:schemeClr val="lt1"/>
                </a:solidFill>
                <a:latin typeface="Calibri"/>
                <a:ea typeface="Calibri"/>
                <a:cs typeface="Calibri"/>
                <a:sym typeface="Calibri"/>
              </a:endParaRPr>
            </a:p>
          </p:txBody>
        </p:sp>
      </p:grpSp>
      <p:sp>
        <p:nvSpPr>
          <p:cNvPr id="1946" name="Google Shape;1946;p151"/>
          <p:cNvSpPr txBox="1">
            <a:spLocks noGrp="1"/>
          </p:cNvSpPr>
          <p:nvPr>
            <p:ph type="sldNum" idx="12"/>
          </p:nvPr>
        </p:nvSpPr>
        <p:spPr>
          <a:xfrm>
            <a:off x="8737600" y="643052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163</a:t>
            </a:fld>
            <a:endParaRPr/>
          </a:p>
        </p:txBody>
      </p:sp>
    </p:spTree>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Shape 1950"/>
        <p:cNvGrpSpPr/>
        <p:nvPr/>
      </p:nvGrpSpPr>
      <p:grpSpPr>
        <a:xfrm>
          <a:off x="0" y="0"/>
          <a:ext cx="0" cy="0"/>
          <a:chOff x="0" y="0"/>
          <a:chExt cx="0" cy="0"/>
        </a:xfrm>
      </p:grpSpPr>
      <p:sp>
        <p:nvSpPr>
          <p:cNvPr id="1951" name="Google Shape;1951;p152"/>
          <p:cNvSpPr txBox="1">
            <a:spLocks noGrp="1"/>
          </p:cNvSpPr>
          <p:nvPr>
            <p:ph type="title"/>
          </p:nvPr>
        </p:nvSpPr>
        <p:spPr>
          <a:xfrm>
            <a:off x="609601" y="274641"/>
            <a:ext cx="9058101" cy="1047859"/>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205595"/>
              </a:buClr>
              <a:buSzPts val="3200"/>
              <a:buFont typeface="Calibri"/>
              <a:buNone/>
            </a:pPr>
            <a:r>
              <a:rPr lang="en-US">
                <a:latin typeface="Calibri" panose="020F0502020204030204" pitchFamily="34" charset="0"/>
                <a:ea typeface="Calibri" panose="020F0502020204030204" pitchFamily="34" charset="0"/>
                <a:cs typeface="Calibri" panose="020F0502020204030204" pitchFamily="34" charset="0"/>
              </a:rPr>
              <a:t>SUPPM: Inputs and outputs</a:t>
            </a:r>
            <a:r>
              <a:rPr lang="en-US" sz="3200">
                <a:solidFill>
                  <a:srgbClr val="7F7F7F"/>
                </a:solidFill>
                <a:latin typeface="Calibri" panose="020F0502020204030204" pitchFamily="34" charset="0"/>
                <a:ea typeface="Calibri" panose="020F0502020204030204" pitchFamily="34" charset="0"/>
                <a:cs typeface="Calibri" panose="020F0502020204030204" pitchFamily="34" charset="0"/>
              </a:rPr>
              <a:t> </a:t>
            </a:r>
            <a:r>
              <a:rPr lang="en-US" sz="2000">
                <a:solidFill>
                  <a:srgbClr val="7F7F7F"/>
                </a:solidFill>
                <a:latin typeface="Calibri" panose="020F0502020204030204" pitchFamily="34" charset="0"/>
                <a:ea typeface="Calibri" panose="020F0502020204030204" pitchFamily="34" charset="0"/>
                <a:cs typeface="Calibri" panose="020F0502020204030204" pitchFamily="34" charset="0"/>
              </a:rPr>
              <a:t>according to </a:t>
            </a:r>
            <a:r>
              <a:rPr lang="en-US" sz="2000" b="1">
                <a:solidFill>
                  <a:srgbClr val="7F7F7F"/>
                </a:solidFill>
                <a:latin typeface="Calibri" panose="020F0502020204030204" pitchFamily="34" charset="0"/>
                <a:ea typeface="Calibri" panose="020F0502020204030204" pitchFamily="34" charset="0"/>
                <a:cs typeface="Calibri" panose="020F0502020204030204" pitchFamily="34" charset="0"/>
              </a:rPr>
              <a:t>FitSM-2</a:t>
            </a:r>
            <a:endParaRPr>
              <a:latin typeface="Calibri" panose="020F0502020204030204" pitchFamily="34" charset="0"/>
              <a:ea typeface="Calibri" panose="020F0502020204030204" pitchFamily="34" charset="0"/>
              <a:cs typeface="Calibri" panose="020F0502020204030204" pitchFamily="34" charset="0"/>
            </a:endParaRPr>
          </a:p>
        </p:txBody>
      </p:sp>
      <p:grpSp>
        <p:nvGrpSpPr>
          <p:cNvPr id="1952" name="Google Shape;1952;p152"/>
          <p:cNvGrpSpPr/>
          <p:nvPr/>
        </p:nvGrpSpPr>
        <p:grpSpPr>
          <a:xfrm>
            <a:off x="1981200" y="2008538"/>
            <a:ext cx="8229600" cy="4002139"/>
            <a:chOff x="0" y="311939"/>
            <a:chExt cx="8229600" cy="4002139"/>
          </a:xfrm>
        </p:grpSpPr>
        <p:sp>
          <p:nvSpPr>
            <p:cNvPr id="1953" name="Google Shape;1953;p152"/>
            <p:cNvSpPr/>
            <p:nvPr/>
          </p:nvSpPr>
          <p:spPr>
            <a:xfrm>
              <a:off x="0" y="311939"/>
              <a:ext cx="8229600" cy="1198640"/>
            </a:xfrm>
            <a:prstGeom prst="rightArrow">
              <a:avLst>
                <a:gd name="adj1" fmla="val 50000"/>
                <a:gd name="adj2" fmla="val 5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Wingdings" panose="05000000000000000000" pitchFamily="2" charset="2"/>
              </a:endParaRPr>
            </a:p>
          </p:txBody>
        </p:sp>
        <p:sp>
          <p:nvSpPr>
            <p:cNvPr id="1954" name="Google Shape;1954;p152"/>
            <p:cNvSpPr txBox="1"/>
            <p:nvPr/>
          </p:nvSpPr>
          <p:spPr>
            <a:xfrm>
              <a:off x="0" y="611599"/>
              <a:ext cx="7929940" cy="599320"/>
            </a:xfrm>
            <a:prstGeom prst="rect">
              <a:avLst/>
            </a:prstGeom>
            <a:noFill/>
            <a:ln>
              <a:noFill/>
            </a:ln>
          </p:spPr>
          <p:txBody>
            <a:bodyPr spcFirstLastPara="1" wrap="square" lIns="87625" tIns="87625" rIns="254000" bIns="190275" anchor="ctr" anchorCtr="0">
              <a:noAutofit/>
            </a:bodyPr>
            <a:lstStyle/>
            <a:p>
              <a:pPr marL="0" marR="0" lvl="0" indent="0" algn="l" rtl="0">
                <a:lnSpc>
                  <a:spcPct val="90000"/>
                </a:lnSpc>
                <a:spcBef>
                  <a:spcPts val="0"/>
                </a:spcBef>
                <a:spcAft>
                  <a:spcPts val="0"/>
                </a:spcAft>
                <a:buClr>
                  <a:schemeClr val="lt1"/>
                </a:buClr>
                <a:buSzPts val="2300"/>
                <a:buFont typeface="Calibri"/>
                <a:buNone/>
              </a:pPr>
              <a:r>
                <a:rPr lang="en-US" sz="2300">
                  <a:solidFill>
                    <a:schemeClr val="lt1"/>
                  </a:solidFill>
                  <a:latin typeface="Calibri"/>
                  <a:ea typeface="Calibri"/>
                  <a:cs typeface="Calibri"/>
                  <a:sym typeface="Calibri"/>
                </a:rPr>
                <a:t>Inputs</a:t>
              </a:r>
              <a:endParaRPr sz="2300">
                <a:solidFill>
                  <a:schemeClr val="lt1"/>
                </a:solidFill>
                <a:latin typeface="Calibri"/>
                <a:ea typeface="Calibri"/>
                <a:cs typeface="Calibri"/>
                <a:sym typeface="Calibri"/>
              </a:endParaRPr>
            </a:p>
          </p:txBody>
        </p:sp>
        <p:sp>
          <p:nvSpPr>
            <p:cNvPr id="1955" name="Google Shape;1955;p152"/>
            <p:cNvSpPr/>
            <p:nvPr/>
          </p:nvSpPr>
          <p:spPr>
            <a:xfrm>
              <a:off x="0" y="1239235"/>
              <a:ext cx="3802075" cy="2675430"/>
            </a:xfrm>
            <a:prstGeom prst="rect">
              <a:avLst/>
            </a:prstGeom>
            <a:solidFill>
              <a:schemeClr val="lt1"/>
            </a:solidFill>
            <a:ln w="254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Wingdings" panose="05000000000000000000" pitchFamily="2" charset="2"/>
              </a:endParaRPr>
            </a:p>
          </p:txBody>
        </p:sp>
        <p:sp>
          <p:nvSpPr>
            <p:cNvPr id="1956" name="Google Shape;1956;p152"/>
            <p:cNvSpPr txBox="1"/>
            <p:nvPr/>
          </p:nvSpPr>
          <p:spPr>
            <a:xfrm>
              <a:off x="0" y="1239235"/>
              <a:ext cx="3802075" cy="2675430"/>
            </a:xfrm>
            <a:prstGeom prst="rect">
              <a:avLst/>
            </a:prstGeom>
            <a:noFill/>
            <a:ln>
              <a:noFill/>
            </a:ln>
          </p:spPr>
          <p:txBody>
            <a:bodyPr spcFirstLastPara="1" wrap="square" lIns="87625" tIns="87625" rIns="87625" bIns="87625" anchor="t" anchorCtr="0">
              <a:noAutofit/>
            </a:bodyPr>
            <a:lstStyle/>
            <a:p>
              <a:pPr marL="0" marR="0" lvl="0" indent="0" algn="l" rtl="0">
                <a:lnSpc>
                  <a:spcPct val="90000"/>
                </a:lnSpc>
                <a:spcBef>
                  <a:spcPts val="0"/>
                </a:spcBef>
                <a:spcAft>
                  <a:spcPts val="0"/>
                </a:spcAft>
                <a:buClr>
                  <a:schemeClr val="dk1"/>
                </a:buClr>
                <a:buSzPts val="2300"/>
                <a:buFont typeface="Calibri"/>
                <a:buNone/>
              </a:pPr>
              <a:r>
                <a:rPr lang="en-US" sz="2300" b="0" i="0" u="none" dirty="0">
                  <a:solidFill>
                    <a:schemeClr val="dk1"/>
                  </a:solidFill>
                  <a:latin typeface="Calibri"/>
                  <a:ea typeface="Calibri"/>
                  <a:cs typeface="Calibri"/>
                  <a:sym typeface="Calibri"/>
                </a:rPr>
                <a:t>Information on suppliers</a:t>
              </a:r>
              <a:endParaRPr sz="2300" dirty="0">
                <a:solidFill>
                  <a:schemeClr val="dk1"/>
                </a:solidFill>
                <a:latin typeface="Calibri"/>
                <a:ea typeface="Calibri"/>
                <a:cs typeface="Calibri"/>
                <a:sym typeface="Calibri"/>
              </a:endParaRPr>
            </a:p>
            <a:p>
              <a:pPr marL="0" marR="0" lvl="0" indent="0" algn="l" rtl="0">
                <a:lnSpc>
                  <a:spcPct val="90000"/>
                </a:lnSpc>
                <a:spcBef>
                  <a:spcPts val="805"/>
                </a:spcBef>
                <a:spcAft>
                  <a:spcPts val="0"/>
                </a:spcAft>
                <a:buClr>
                  <a:schemeClr val="dk1"/>
                </a:buClr>
                <a:buSzPts val="2300"/>
                <a:buFont typeface="Arial"/>
                <a:buNone/>
              </a:pPr>
              <a:r>
                <a:rPr lang="en-US" sz="2300" b="0" i="0" u="none" dirty="0">
                  <a:solidFill>
                    <a:schemeClr val="dk1"/>
                  </a:solidFill>
                  <a:latin typeface="Calibri"/>
                  <a:ea typeface="Calibri"/>
                  <a:cs typeface="Calibri"/>
                  <a:sym typeface="Calibri"/>
                </a:rPr>
                <a:t>Information on supplier offerings</a:t>
              </a:r>
            </a:p>
            <a:p>
              <a:pPr marL="0" marR="0" lvl="0" indent="0" algn="l" rtl="0">
                <a:lnSpc>
                  <a:spcPct val="90000"/>
                </a:lnSpc>
                <a:spcBef>
                  <a:spcPts val="805"/>
                </a:spcBef>
                <a:spcAft>
                  <a:spcPts val="0"/>
                </a:spcAft>
                <a:buClr>
                  <a:schemeClr val="dk1"/>
                </a:buClr>
                <a:buSzPts val="2300"/>
                <a:buFont typeface="Arial"/>
                <a:buNone/>
              </a:pPr>
              <a:r>
                <a:rPr lang="en-GB" sz="2300" dirty="0">
                  <a:solidFill>
                    <a:schemeClr val="dk1"/>
                  </a:solidFill>
                  <a:latin typeface="Calibri"/>
                  <a:ea typeface="Calibri"/>
                  <a:cs typeface="Calibri"/>
                </a:rPr>
                <a:t>OLAs with internal suppliers</a:t>
              </a:r>
              <a:endParaRPr sz="2300" dirty="0">
                <a:solidFill>
                  <a:schemeClr val="dk1"/>
                </a:solidFill>
                <a:latin typeface="Calibri"/>
                <a:ea typeface="Calibri"/>
                <a:cs typeface="Calibri"/>
              </a:endParaRPr>
            </a:p>
            <a:p>
              <a:pPr marL="0" marR="0" lvl="0" indent="0" algn="l" rtl="0">
                <a:lnSpc>
                  <a:spcPct val="90000"/>
                </a:lnSpc>
                <a:spcBef>
                  <a:spcPts val="805"/>
                </a:spcBef>
                <a:spcAft>
                  <a:spcPts val="0"/>
                </a:spcAft>
                <a:buClr>
                  <a:schemeClr val="dk1"/>
                </a:buClr>
                <a:buSzPts val="2300"/>
                <a:buFont typeface="Arial"/>
                <a:buNone/>
              </a:pPr>
              <a:r>
                <a:rPr lang="en-US" sz="2300" b="0" i="0" u="none" dirty="0">
                  <a:solidFill>
                    <a:schemeClr val="dk1"/>
                  </a:solidFill>
                  <a:latin typeface="Calibri"/>
                  <a:ea typeface="Calibri"/>
                  <a:cs typeface="Calibri"/>
                  <a:sym typeface="Calibri"/>
                </a:rPr>
                <a:t>Existing UAs with suppliers</a:t>
              </a:r>
              <a:endParaRPr sz="2300" b="0" i="0" u="none" dirty="0">
                <a:solidFill>
                  <a:schemeClr val="dk1"/>
                </a:solidFill>
                <a:latin typeface="Calibri"/>
                <a:ea typeface="Calibri"/>
                <a:cs typeface="Calibri"/>
                <a:sym typeface="Calibri"/>
              </a:endParaRPr>
            </a:p>
          </p:txBody>
        </p:sp>
        <p:sp>
          <p:nvSpPr>
            <p:cNvPr id="1957" name="Google Shape;1957;p152"/>
            <p:cNvSpPr/>
            <p:nvPr/>
          </p:nvSpPr>
          <p:spPr>
            <a:xfrm>
              <a:off x="3802075" y="711353"/>
              <a:ext cx="4427524" cy="1198640"/>
            </a:xfrm>
            <a:prstGeom prst="rightArrow">
              <a:avLst>
                <a:gd name="adj1" fmla="val 50000"/>
                <a:gd name="adj2" fmla="val 5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Wingdings" panose="05000000000000000000" pitchFamily="2" charset="2"/>
              </a:endParaRPr>
            </a:p>
          </p:txBody>
        </p:sp>
        <p:sp>
          <p:nvSpPr>
            <p:cNvPr id="1958" name="Google Shape;1958;p152"/>
            <p:cNvSpPr txBox="1"/>
            <p:nvPr/>
          </p:nvSpPr>
          <p:spPr>
            <a:xfrm>
              <a:off x="3802075" y="1011013"/>
              <a:ext cx="4127864" cy="599320"/>
            </a:xfrm>
            <a:prstGeom prst="rect">
              <a:avLst/>
            </a:prstGeom>
            <a:noFill/>
            <a:ln>
              <a:noFill/>
            </a:ln>
          </p:spPr>
          <p:txBody>
            <a:bodyPr spcFirstLastPara="1" wrap="square" lIns="87625" tIns="87625" rIns="254000" bIns="190275" anchor="ctr" anchorCtr="0">
              <a:noAutofit/>
            </a:bodyPr>
            <a:lstStyle/>
            <a:p>
              <a:pPr marL="0" marR="0" lvl="0" indent="0" algn="l" rtl="0">
                <a:lnSpc>
                  <a:spcPct val="90000"/>
                </a:lnSpc>
                <a:spcBef>
                  <a:spcPts val="0"/>
                </a:spcBef>
                <a:spcAft>
                  <a:spcPts val="0"/>
                </a:spcAft>
                <a:buClr>
                  <a:schemeClr val="lt1"/>
                </a:buClr>
                <a:buSzPts val="2300"/>
                <a:buFont typeface="Calibri"/>
                <a:buNone/>
              </a:pPr>
              <a:r>
                <a:rPr lang="en-US" sz="2300">
                  <a:solidFill>
                    <a:schemeClr val="lt1"/>
                  </a:solidFill>
                  <a:latin typeface="Calibri"/>
                  <a:ea typeface="Calibri"/>
                  <a:cs typeface="Calibri"/>
                  <a:sym typeface="Calibri"/>
                </a:rPr>
                <a:t>Outputs</a:t>
              </a:r>
              <a:endParaRPr sz="2300">
                <a:solidFill>
                  <a:schemeClr val="lt1"/>
                </a:solidFill>
                <a:latin typeface="Calibri"/>
                <a:ea typeface="Calibri"/>
                <a:cs typeface="Calibri"/>
                <a:sym typeface="Calibri"/>
              </a:endParaRPr>
            </a:p>
          </p:txBody>
        </p:sp>
        <p:sp>
          <p:nvSpPr>
            <p:cNvPr id="1959" name="Google Shape;1959;p152"/>
            <p:cNvSpPr/>
            <p:nvPr/>
          </p:nvSpPr>
          <p:spPr>
            <a:xfrm>
              <a:off x="3802075" y="1638648"/>
              <a:ext cx="3802075" cy="2675430"/>
            </a:xfrm>
            <a:prstGeom prst="rect">
              <a:avLst/>
            </a:prstGeom>
            <a:solidFill>
              <a:schemeClr val="lt1"/>
            </a:solidFill>
            <a:ln w="254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Wingdings" panose="05000000000000000000" pitchFamily="2" charset="2"/>
              </a:endParaRPr>
            </a:p>
          </p:txBody>
        </p:sp>
        <p:sp>
          <p:nvSpPr>
            <p:cNvPr id="1960" name="Google Shape;1960;p152"/>
            <p:cNvSpPr txBox="1"/>
            <p:nvPr/>
          </p:nvSpPr>
          <p:spPr>
            <a:xfrm>
              <a:off x="3802075" y="1638648"/>
              <a:ext cx="3802075" cy="2675430"/>
            </a:xfrm>
            <a:prstGeom prst="rect">
              <a:avLst/>
            </a:prstGeom>
            <a:noFill/>
            <a:ln>
              <a:noFill/>
            </a:ln>
          </p:spPr>
          <p:txBody>
            <a:bodyPr spcFirstLastPara="1" wrap="square" lIns="87625" tIns="87625" rIns="87625" bIns="87625" anchor="t" anchorCtr="0">
              <a:noAutofit/>
            </a:bodyPr>
            <a:lstStyle/>
            <a:p>
              <a:pPr marL="0" marR="0" lvl="0" indent="0" algn="l" rtl="0">
                <a:lnSpc>
                  <a:spcPct val="90000"/>
                </a:lnSpc>
                <a:spcBef>
                  <a:spcPts val="0"/>
                </a:spcBef>
                <a:spcAft>
                  <a:spcPts val="0"/>
                </a:spcAft>
                <a:buClr>
                  <a:schemeClr val="dk1"/>
                </a:buClr>
                <a:buSzPts val="2300"/>
                <a:buFont typeface="Calibri"/>
                <a:buNone/>
              </a:pPr>
              <a:r>
                <a:rPr lang="en-US" sz="2300" b="0" i="0" u="none" dirty="0">
                  <a:solidFill>
                    <a:schemeClr val="dk1"/>
                  </a:solidFill>
                  <a:latin typeface="Calibri"/>
                  <a:ea typeface="Calibri"/>
                  <a:cs typeface="Calibri"/>
                  <a:sym typeface="Calibri"/>
                </a:rPr>
                <a:t>Up-to-date supplier database</a:t>
              </a:r>
              <a:endParaRPr sz="2300" dirty="0">
                <a:solidFill>
                  <a:schemeClr val="dk1"/>
                </a:solidFill>
                <a:latin typeface="Calibri"/>
                <a:ea typeface="Calibri"/>
                <a:cs typeface="Calibri"/>
                <a:sym typeface="Calibri"/>
              </a:endParaRPr>
            </a:p>
            <a:p>
              <a:pPr marL="0" marR="0" lvl="0" indent="0" algn="l" rtl="0">
                <a:lnSpc>
                  <a:spcPct val="90000"/>
                </a:lnSpc>
                <a:spcBef>
                  <a:spcPts val="805"/>
                </a:spcBef>
                <a:spcAft>
                  <a:spcPts val="0"/>
                </a:spcAft>
                <a:buClr>
                  <a:schemeClr val="dk1"/>
                </a:buClr>
                <a:buSzPts val="2300"/>
                <a:buFont typeface="Arial"/>
                <a:buNone/>
              </a:pPr>
              <a:r>
                <a:rPr lang="en-US" sz="2300" b="0" i="0" u="none" dirty="0">
                  <a:solidFill>
                    <a:schemeClr val="dk1"/>
                  </a:solidFill>
                  <a:latin typeface="Calibri"/>
                  <a:ea typeface="Calibri"/>
                  <a:cs typeface="Calibri"/>
                  <a:sym typeface="Calibri"/>
                </a:rPr>
                <a:t>Supplier evaluation results</a:t>
              </a:r>
              <a:endParaRPr sz="2300" b="0" i="0" u="none" dirty="0">
                <a:solidFill>
                  <a:schemeClr val="dk1"/>
                </a:solidFill>
                <a:latin typeface="Calibri"/>
                <a:ea typeface="Calibri"/>
                <a:cs typeface="Calibri"/>
                <a:sym typeface="Calibri"/>
              </a:endParaRPr>
            </a:p>
          </p:txBody>
        </p:sp>
      </p:grpSp>
      <p:sp>
        <p:nvSpPr>
          <p:cNvPr id="1961" name="Google Shape;1961;p152"/>
          <p:cNvSpPr txBox="1">
            <a:spLocks noGrp="1"/>
          </p:cNvSpPr>
          <p:nvPr>
            <p:ph type="sldNum" idx="12"/>
          </p:nvPr>
        </p:nvSpPr>
        <p:spPr>
          <a:xfrm>
            <a:off x="8737600" y="643052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164</a:t>
            </a:fld>
            <a:endParaRPr/>
          </a:p>
        </p:txBody>
      </p:sp>
    </p:spTree>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Shape 1966"/>
        <p:cNvGrpSpPr/>
        <p:nvPr/>
      </p:nvGrpSpPr>
      <p:grpSpPr>
        <a:xfrm>
          <a:off x="0" y="0"/>
          <a:ext cx="0" cy="0"/>
          <a:chOff x="0" y="0"/>
          <a:chExt cx="0" cy="0"/>
        </a:xfrm>
      </p:grpSpPr>
      <p:sp>
        <p:nvSpPr>
          <p:cNvPr id="1967" name="Google Shape;1967;p153"/>
          <p:cNvSpPr txBox="1">
            <a:spLocks noGrp="1"/>
          </p:cNvSpPr>
          <p:nvPr>
            <p:ph type="title"/>
          </p:nvPr>
        </p:nvSpPr>
        <p:spPr>
          <a:xfrm>
            <a:off x="609601" y="274641"/>
            <a:ext cx="9058101" cy="1047859"/>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205595"/>
              </a:buClr>
              <a:buSzPts val="3200"/>
              <a:buFont typeface="Calibri"/>
              <a:buNone/>
            </a:pPr>
            <a:r>
              <a:rPr lang="en-US">
                <a:latin typeface="Calibri" panose="020F0502020204030204" pitchFamily="34" charset="0"/>
                <a:ea typeface="Calibri" panose="020F0502020204030204" pitchFamily="34" charset="0"/>
                <a:cs typeface="Calibri" panose="020F0502020204030204" pitchFamily="34" charset="0"/>
              </a:rPr>
              <a:t>SUPPM: Process chart</a:t>
            </a:r>
            <a:r>
              <a:rPr lang="en-US" sz="3200">
                <a:solidFill>
                  <a:srgbClr val="7F7F7F"/>
                </a:solidFill>
                <a:latin typeface="Calibri" panose="020F0502020204030204" pitchFamily="34" charset="0"/>
                <a:ea typeface="Calibri" panose="020F0502020204030204" pitchFamily="34" charset="0"/>
                <a:cs typeface="Calibri" panose="020F0502020204030204" pitchFamily="34" charset="0"/>
              </a:rPr>
              <a:t> </a:t>
            </a:r>
            <a:r>
              <a:rPr lang="en-US" sz="2000">
                <a:solidFill>
                  <a:srgbClr val="7F7F7F"/>
                </a:solidFill>
                <a:latin typeface="Calibri" panose="020F0502020204030204" pitchFamily="34" charset="0"/>
                <a:ea typeface="Calibri" panose="020F0502020204030204" pitchFamily="34" charset="0"/>
                <a:cs typeface="Calibri" panose="020F0502020204030204" pitchFamily="34" charset="0"/>
              </a:rPr>
              <a:t>according to </a:t>
            </a:r>
            <a:r>
              <a:rPr lang="en-US" sz="2000" b="1">
                <a:solidFill>
                  <a:srgbClr val="7F7F7F"/>
                </a:solidFill>
                <a:latin typeface="Calibri" panose="020F0502020204030204" pitchFamily="34" charset="0"/>
                <a:ea typeface="Calibri" panose="020F0502020204030204" pitchFamily="34" charset="0"/>
                <a:cs typeface="Calibri" panose="020F0502020204030204" pitchFamily="34" charset="0"/>
              </a:rPr>
              <a:t>FitSM-2</a:t>
            </a:r>
            <a:endParaRPr>
              <a:latin typeface="Calibri" panose="020F0502020204030204" pitchFamily="34" charset="0"/>
              <a:ea typeface="Calibri" panose="020F0502020204030204" pitchFamily="34" charset="0"/>
              <a:cs typeface="Calibri" panose="020F0502020204030204" pitchFamily="34" charset="0"/>
            </a:endParaRPr>
          </a:p>
        </p:txBody>
      </p:sp>
      <p:sp>
        <p:nvSpPr>
          <p:cNvPr id="1968" name="Google Shape;1968;p153"/>
          <p:cNvSpPr txBox="1">
            <a:spLocks noGrp="1"/>
          </p:cNvSpPr>
          <p:nvPr>
            <p:ph type="sldNum" idx="12"/>
          </p:nvPr>
        </p:nvSpPr>
        <p:spPr>
          <a:xfrm>
            <a:off x="8737600" y="643052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165</a:t>
            </a:fld>
            <a:endParaRPr/>
          </a:p>
        </p:txBody>
      </p:sp>
      <p:grpSp>
        <p:nvGrpSpPr>
          <p:cNvPr id="2" name="Gruppieren 10">
            <a:extLst>
              <a:ext uri="{FF2B5EF4-FFF2-40B4-BE49-F238E27FC236}">
                <a16:creationId xmlns:a16="http://schemas.microsoft.com/office/drawing/2014/main" id="{B6EF1EF7-E069-BC70-F212-52C6FE83839F}"/>
              </a:ext>
            </a:extLst>
          </p:cNvPr>
          <p:cNvGrpSpPr/>
          <p:nvPr/>
        </p:nvGrpSpPr>
        <p:grpSpPr>
          <a:xfrm>
            <a:off x="2245659" y="2293516"/>
            <a:ext cx="7167282" cy="3165990"/>
            <a:chOff x="744300" y="3018419"/>
            <a:chExt cx="4935047" cy="2513323"/>
          </a:xfrm>
        </p:grpSpPr>
        <p:sp>
          <p:nvSpPr>
            <p:cNvPr id="3" name="Rectangle 23">
              <a:extLst>
                <a:ext uri="{FF2B5EF4-FFF2-40B4-BE49-F238E27FC236}">
                  <a16:creationId xmlns:a16="http://schemas.microsoft.com/office/drawing/2014/main" id="{D9544204-080F-D396-3E7B-DB0FEE7E85EB}"/>
                </a:ext>
              </a:extLst>
            </p:cNvPr>
            <p:cNvSpPr>
              <a:spLocks/>
            </p:cNvSpPr>
            <p:nvPr/>
          </p:nvSpPr>
          <p:spPr bwMode="auto">
            <a:xfrm>
              <a:off x="2320157" y="3018419"/>
              <a:ext cx="3359190" cy="427901"/>
            </a:xfrm>
            <a:prstGeom prst="rect">
              <a:avLst/>
            </a:prstGeom>
            <a:solidFill>
              <a:schemeClr val="accent1"/>
            </a:solidFill>
            <a:ln w="19050">
              <a:headEnd/>
              <a:tailEnd/>
            </a:ln>
          </p:spPr>
          <p:style>
            <a:lnRef idx="2">
              <a:schemeClr val="accent4">
                <a:shade val="50000"/>
              </a:schemeClr>
            </a:lnRef>
            <a:fillRef idx="1">
              <a:schemeClr val="accent4"/>
            </a:fillRef>
            <a:effectRef idx="0">
              <a:schemeClr val="accent4"/>
            </a:effectRef>
            <a:fontRef idx="minor">
              <a:schemeClr val="lt1"/>
            </a:fontRef>
          </p:style>
          <p:txBody>
            <a:bodyPr lIns="0" tIns="0" rIns="0" bIns="0" anchor="ctr"/>
            <a:lstStyle/>
            <a:p>
              <a:pPr algn="ctr"/>
              <a:r>
                <a:rPr lang="en-GB" sz="1800" dirty="0">
                  <a:latin typeface="+mn-lt"/>
                  <a:cs typeface="Arial" pitchFamily="34" charset="0"/>
                </a:rPr>
                <a:t>Maintain the supplier database</a:t>
              </a:r>
            </a:p>
          </p:txBody>
        </p:sp>
        <p:cxnSp>
          <p:nvCxnSpPr>
            <p:cNvPr id="4" name="Gerade Verbindung mit Pfeil 117">
              <a:extLst>
                <a:ext uri="{FF2B5EF4-FFF2-40B4-BE49-F238E27FC236}">
                  <a16:creationId xmlns:a16="http://schemas.microsoft.com/office/drawing/2014/main" id="{CB8F2A12-F967-1CD6-F78F-0D4FAE253CA4}"/>
                </a:ext>
              </a:extLst>
            </p:cNvPr>
            <p:cNvCxnSpPr>
              <a:cxnSpLocks/>
              <a:stCxn id="3" idx="2"/>
              <a:endCxn id="7" idx="0"/>
            </p:cNvCxnSpPr>
            <p:nvPr/>
          </p:nvCxnSpPr>
          <p:spPr>
            <a:xfrm>
              <a:off x="3999752" y="3446320"/>
              <a:ext cx="0" cy="374892"/>
            </a:xfrm>
            <a:prstGeom prst="straightConnector1">
              <a:avLst/>
            </a:prstGeom>
            <a:ln w="1905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5" name="Verbinder: gekrümmt 292869">
              <a:extLst>
                <a:ext uri="{FF2B5EF4-FFF2-40B4-BE49-F238E27FC236}">
                  <a16:creationId xmlns:a16="http://schemas.microsoft.com/office/drawing/2014/main" id="{BD28CE88-DDE2-6746-2F66-519F355ECE78}"/>
                </a:ext>
              </a:extLst>
            </p:cNvPr>
            <p:cNvCxnSpPr>
              <a:cxnSpLocks/>
            </p:cNvCxnSpPr>
            <p:nvPr/>
          </p:nvCxnSpPr>
          <p:spPr>
            <a:xfrm rot="10800000" flipV="1">
              <a:off x="1344113" y="3207763"/>
              <a:ext cx="976044" cy="213338"/>
            </a:xfrm>
            <a:prstGeom prst="curvedConnector2">
              <a:avLst/>
            </a:prstGeom>
            <a:ln w="19050">
              <a:solidFill>
                <a:schemeClr val="tx1"/>
              </a:solidFill>
              <a:prstDash val="sysDash"/>
              <a:tailEnd type="none"/>
            </a:ln>
            <a:effectLst/>
          </p:spPr>
          <p:style>
            <a:lnRef idx="2">
              <a:schemeClr val="accent1"/>
            </a:lnRef>
            <a:fillRef idx="0">
              <a:schemeClr val="accent1"/>
            </a:fillRef>
            <a:effectRef idx="1">
              <a:schemeClr val="accent1"/>
            </a:effectRef>
            <a:fontRef idx="minor">
              <a:schemeClr val="tx1"/>
            </a:fontRef>
          </p:style>
        </p:cxnSp>
        <p:sp>
          <p:nvSpPr>
            <p:cNvPr id="6" name="Zylinder 39">
              <a:extLst>
                <a:ext uri="{FF2B5EF4-FFF2-40B4-BE49-F238E27FC236}">
                  <a16:creationId xmlns:a16="http://schemas.microsoft.com/office/drawing/2014/main" id="{9C7FAB55-CF18-9D2E-D5A5-65C68FDF0379}"/>
                </a:ext>
              </a:extLst>
            </p:cNvPr>
            <p:cNvSpPr/>
            <p:nvPr/>
          </p:nvSpPr>
          <p:spPr>
            <a:xfrm>
              <a:off x="744300" y="3410348"/>
              <a:ext cx="1199626" cy="488363"/>
            </a:xfrm>
            <a:prstGeom prst="can">
              <a:avLst/>
            </a:prstGeom>
            <a:solidFill>
              <a:schemeClr val="bg1">
                <a:lumMod val="85000"/>
              </a:schemeClr>
            </a:solidFill>
            <a:ln w="19050">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100" dirty="0">
                  <a:solidFill>
                    <a:schemeClr val="tx1"/>
                  </a:solidFill>
                </a:rPr>
                <a:t>Supplier database</a:t>
              </a:r>
            </a:p>
          </p:txBody>
        </p:sp>
        <p:sp>
          <p:nvSpPr>
            <p:cNvPr id="7" name="Rectangle 23">
              <a:extLst>
                <a:ext uri="{FF2B5EF4-FFF2-40B4-BE49-F238E27FC236}">
                  <a16:creationId xmlns:a16="http://schemas.microsoft.com/office/drawing/2014/main" id="{8E7A8F35-A7B4-C8CE-E5BE-59AD373A145C}"/>
                </a:ext>
              </a:extLst>
            </p:cNvPr>
            <p:cNvSpPr>
              <a:spLocks/>
            </p:cNvSpPr>
            <p:nvPr/>
          </p:nvSpPr>
          <p:spPr bwMode="auto">
            <a:xfrm>
              <a:off x="2320157" y="3821212"/>
              <a:ext cx="3359190" cy="1710530"/>
            </a:xfrm>
            <a:prstGeom prst="rect">
              <a:avLst/>
            </a:prstGeom>
            <a:solidFill>
              <a:schemeClr val="accent1"/>
            </a:solidFill>
            <a:ln w="19050">
              <a:headEnd/>
              <a:tailEnd/>
            </a:ln>
          </p:spPr>
          <p:style>
            <a:lnRef idx="2">
              <a:schemeClr val="accent4">
                <a:shade val="50000"/>
              </a:schemeClr>
            </a:lnRef>
            <a:fillRef idx="1">
              <a:schemeClr val="accent4"/>
            </a:fillRef>
            <a:effectRef idx="0">
              <a:schemeClr val="accent4"/>
            </a:effectRef>
            <a:fontRef idx="minor">
              <a:schemeClr val="lt1"/>
            </a:fontRef>
          </p:style>
          <p:txBody>
            <a:bodyPr lIns="0" tIns="0" rIns="0" bIns="0" anchor="t"/>
            <a:lstStyle/>
            <a:p>
              <a:pPr algn="ctr"/>
              <a:endParaRPr lang="en-GB" sz="900" dirty="0">
                <a:latin typeface="+mn-lt"/>
                <a:cs typeface="Arial" pitchFamily="34" charset="0"/>
              </a:endParaRPr>
            </a:p>
            <a:p>
              <a:pPr algn="ctr"/>
              <a:r>
                <a:rPr lang="en-GB" sz="1800" dirty="0">
                  <a:latin typeface="+mn-lt"/>
                  <a:cs typeface="Arial" pitchFamily="34" charset="0"/>
                </a:rPr>
                <a:t>Monitor supplier performance</a:t>
              </a:r>
            </a:p>
          </p:txBody>
        </p:sp>
        <p:sp>
          <p:nvSpPr>
            <p:cNvPr id="8" name="Rectangle 18">
              <a:extLst>
                <a:ext uri="{FF2B5EF4-FFF2-40B4-BE49-F238E27FC236}">
                  <a16:creationId xmlns:a16="http://schemas.microsoft.com/office/drawing/2014/main" id="{A5671758-7652-BFC3-AAA6-C811E5EE6B4A}"/>
                </a:ext>
              </a:extLst>
            </p:cNvPr>
            <p:cNvSpPr>
              <a:spLocks/>
            </p:cNvSpPr>
            <p:nvPr/>
          </p:nvSpPr>
          <p:spPr bwMode="auto">
            <a:xfrm>
              <a:off x="2477833" y="4311541"/>
              <a:ext cx="1331936" cy="427901"/>
            </a:xfrm>
            <a:prstGeom prst="rect">
              <a:avLst/>
            </a:prstGeom>
            <a:solidFill>
              <a:schemeClr val="accent1">
                <a:lumMod val="40000"/>
                <a:lumOff val="60000"/>
              </a:schemeClr>
            </a:solidFill>
            <a:ln w="19050">
              <a:headEnd/>
              <a:tailEnd/>
            </a:ln>
          </p:spPr>
          <p:style>
            <a:lnRef idx="2">
              <a:schemeClr val="accent4">
                <a:shade val="50000"/>
              </a:schemeClr>
            </a:lnRef>
            <a:fillRef idx="1">
              <a:schemeClr val="accent4"/>
            </a:fillRef>
            <a:effectRef idx="0">
              <a:schemeClr val="accent4"/>
            </a:effectRef>
            <a:fontRef idx="minor">
              <a:schemeClr val="lt1"/>
            </a:fontRef>
          </p:style>
          <p:txBody>
            <a:bodyPr lIns="0" tIns="0" rIns="0" bIns="0" anchor="ctr"/>
            <a:lstStyle/>
            <a:p>
              <a:pPr algn="ctr"/>
              <a:r>
                <a:rPr lang="en-GB" sz="1600" dirty="0">
                  <a:solidFill>
                    <a:schemeClr val="tx1"/>
                  </a:solidFill>
                  <a:latin typeface="+mn-lt"/>
                  <a:cs typeface="Arial" pitchFamily="34" charset="0"/>
                </a:rPr>
                <a:t>Measure and review performance</a:t>
              </a:r>
            </a:p>
          </p:txBody>
        </p:sp>
        <p:sp>
          <p:nvSpPr>
            <p:cNvPr id="9" name="Rectangle 18">
              <a:extLst>
                <a:ext uri="{FF2B5EF4-FFF2-40B4-BE49-F238E27FC236}">
                  <a16:creationId xmlns:a16="http://schemas.microsoft.com/office/drawing/2014/main" id="{462A9ECC-5182-75DD-5881-313FDFC8E8A2}"/>
                </a:ext>
              </a:extLst>
            </p:cNvPr>
            <p:cNvSpPr>
              <a:spLocks/>
            </p:cNvSpPr>
            <p:nvPr/>
          </p:nvSpPr>
          <p:spPr bwMode="auto">
            <a:xfrm>
              <a:off x="4194495" y="4318315"/>
              <a:ext cx="1331936" cy="427901"/>
            </a:xfrm>
            <a:prstGeom prst="rect">
              <a:avLst/>
            </a:prstGeom>
            <a:solidFill>
              <a:schemeClr val="accent1">
                <a:lumMod val="40000"/>
                <a:lumOff val="60000"/>
              </a:schemeClr>
            </a:solidFill>
            <a:ln w="19050">
              <a:headEnd/>
              <a:tailEnd/>
            </a:ln>
          </p:spPr>
          <p:style>
            <a:lnRef idx="2">
              <a:schemeClr val="accent4">
                <a:shade val="50000"/>
              </a:schemeClr>
            </a:lnRef>
            <a:fillRef idx="1">
              <a:schemeClr val="accent4"/>
            </a:fillRef>
            <a:effectRef idx="0">
              <a:schemeClr val="accent4"/>
            </a:effectRef>
            <a:fontRef idx="minor">
              <a:schemeClr val="lt1"/>
            </a:fontRef>
          </p:style>
          <p:txBody>
            <a:bodyPr lIns="0" tIns="0" rIns="0" bIns="0" anchor="ctr"/>
            <a:lstStyle/>
            <a:p>
              <a:pPr algn="ctr"/>
              <a:r>
                <a:rPr lang="en-GB" sz="1600" dirty="0">
                  <a:solidFill>
                    <a:schemeClr val="tx1"/>
                  </a:solidFill>
                  <a:latin typeface="+mn-lt"/>
                  <a:cs typeface="Arial" pitchFamily="34" charset="0"/>
                </a:rPr>
                <a:t>Define / agree follow-up actions</a:t>
              </a:r>
            </a:p>
          </p:txBody>
        </p:sp>
        <p:cxnSp>
          <p:nvCxnSpPr>
            <p:cNvPr id="10" name="Gerade Verbindung mit Pfeil 43">
              <a:extLst>
                <a:ext uri="{FF2B5EF4-FFF2-40B4-BE49-F238E27FC236}">
                  <a16:creationId xmlns:a16="http://schemas.microsoft.com/office/drawing/2014/main" id="{0016A564-FAC8-48DF-C075-37DC50312381}"/>
                </a:ext>
              </a:extLst>
            </p:cNvPr>
            <p:cNvCxnSpPr>
              <a:cxnSpLocks/>
              <a:stCxn id="8" idx="3"/>
              <a:endCxn id="9" idx="1"/>
            </p:cNvCxnSpPr>
            <p:nvPr/>
          </p:nvCxnSpPr>
          <p:spPr>
            <a:xfrm>
              <a:off x="3809769" y="4525492"/>
              <a:ext cx="384726" cy="6774"/>
            </a:xfrm>
            <a:prstGeom prst="straightConnector1">
              <a:avLst/>
            </a:prstGeom>
            <a:ln w="1905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1" name="Verbinder: gekrümmt 50">
              <a:extLst>
                <a:ext uri="{FF2B5EF4-FFF2-40B4-BE49-F238E27FC236}">
                  <a16:creationId xmlns:a16="http://schemas.microsoft.com/office/drawing/2014/main" id="{AA76BBAF-EF04-7C08-4F97-B50568924F47}"/>
                </a:ext>
              </a:extLst>
            </p:cNvPr>
            <p:cNvCxnSpPr>
              <a:cxnSpLocks/>
              <a:stCxn id="6" idx="3"/>
            </p:cNvCxnSpPr>
            <p:nvPr/>
          </p:nvCxnSpPr>
          <p:spPr>
            <a:xfrm rot="16200000" flipH="1">
              <a:off x="1744852" y="3497972"/>
              <a:ext cx="169481" cy="970958"/>
            </a:xfrm>
            <a:prstGeom prst="curvedConnector2">
              <a:avLst/>
            </a:prstGeom>
            <a:ln w="19050">
              <a:solidFill>
                <a:schemeClr val="tx1"/>
              </a:solidFill>
              <a:prstDash val="sysDash"/>
              <a:tailEnd type="arrow"/>
            </a:ln>
            <a:effectLst/>
          </p:spPr>
          <p:style>
            <a:lnRef idx="2">
              <a:schemeClr val="accent1"/>
            </a:lnRef>
            <a:fillRef idx="0">
              <a:schemeClr val="accent1"/>
            </a:fillRef>
            <a:effectRef idx="1">
              <a:schemeClr val="accent1"/>
            </a:effectRef>
            <a:fontRef idx="minor">
              <a:schemeClr val="tx1"/>
            </a:fontRef>
          </p:style>
        </p:cxnSp>
        <p:sp>
          <p:nvSpPr>
            <p:cNvPr id="12" name="Rectangle 18">
              <a:extLst>
                <a:ext uri="{FF2B5EF4-FFF2-40B4-BE49-F238E27FC236}">
                  <a16:creationId xmlns:a16="http://schemas.microsoft.com/office/drawing/2014/main" id="{5C5CDE71-BA92-44AD-D4C5-E88504F90452}"/>
                </a:ext>
              </a:extLst>
            </p:cNvPr>
            <p:cNvSpPr>
              <a:spLocks/>
            </p:cNvSpPr>
            <p:nvPr/>
          </p:nvSpPr>
          <p:spPr bwMode="auto">
            <a:xfrm>
              <a:off x="4194495" y="4967318"/>
              <a:ext cx="1331936" cy="427901"/>
            </a:xfrm>
            <a:prstGeom prst="rect">
              <a:avLst/>
            </a:prstGeom>
            <a:solidFill>
              <a:schemeClr val="accent1">
                <a:lumMod val="40000"/>
                <a:lumOff val="60000"/>
              </a:schemeClr>
            </a:solidFill>
            <a:ln w="19050">
              <a:headEnd/>
              <a:tailEnd/>
            </a:ln>
          </p:spPr>
          <p:style>
            <a:lnRef idx="2">
              <a:schemeClr val="accent4">
                <a:shade val="50000"/>
              </a:schemeClr>
            </a:lnRef>
            <a:fillRef idx="1">
              <a:schemeClr val="accent4"/>
            </a:fillRef>
            <a:effectRef idx="0">
              <a:schemeClr val="accent4"/>
            </a:effectRef>
            <a:fontRef idx="minor">
              <a:schemeClr val="lt1"/>
            </a:fontRef>
          </p:style>
          <p:txBody>
            <a:bodyPr lIns="0" tIns="0" rIns="0" bIns="0" anchor="ctr"/>
            <a:lstStyle/>
            <a:p>
              <a:pPr algn="ctr"/>
              <a:r>
                <a:rPr lang="en-GB" sz="1600" dirty="0">
                  <a:solidFill>
                    <a:schemeClr val="tx1"/>
                  </a:solidFill>
                  <a:latin typeface="+mn-lt"/>
                  <a:cs typeface="Arial" pitchFamily="34" charset="0"/>
                </a:rPr>
                <a:t>Track follow-up actions</a:t>
              </a:r>
            </a:p>
          </p:txBody>
        </p:sp>
        <p:cxnSp>
          <p:nvCxnSpPr>
            <p:cNvPr id="13" name="Gerade Verbindung mit Pfeil 66">
              <a:extLst>
                <a:ext uri="{FF2B5EF4-FFF2-40B4-BE49-F238E27FC236}">
                  <a16:creationId xmlns:a16="http://schemas.microsoft.com/office/drawing/2014/main" id="{DFB3FA74-FB40-BCBA-695D-386046EB21C7}"/>
                </a:ext>
              </a:extLst>
            </p:cNvPr>
            <p:cNvCxnSpPr>
              <a:cxnSpLocks/>
              <a:stCxn id="9" idx="2"/>
              <a:endCxn id="12" idx="0"/>
            </p:cNvCxnSpPr>
            <p:nvPr/>
          </p:nvCxnSpPr>
          <p:spPr>
            <a:xfrm>
              <a:off x="4860463" y="4746216"/>
              <a:ext cx="0" cy="221102"/>
            </a:xfrm>
            <a:prstGeom prst="straightConnector1">
              <a:avLst/>
            </a:prstGeom>
            <a:ln w="1905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grpSp>
    </p:spTree>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Shape 1984"/>
        <p:cNvGrpSpPr/>
        <p:nvPr/>
      </p:nvGrpSpPr>
      <p:grpSpPr>
        <a:xfrm>
          <a:off x="0" y="0"/>
          <a:ext cx="0" cy="0"/>
          <a:chOff x="0" y="0"/>
          <a:chExt cx="0" cy="0"/>
        </a:xfrm>
      </p:grpSpPr>
      <p:sp>
        <p:nvSpPr>
          <p:cNvPr id="1985" name="Google Shape;1985;p154"/>
          <p:cNvSpPr txBox="1">
            <a:spLocks noGrp="1"/>
          </p:cNvSpPr>
          <p:nvPr>
            <p:ph type="title"/>
          </p:nvPr>
        </p:nvSpPr>
        <p:spPr>
          <a:xfrm>
            <a:off x="609601" y="274641"/>
            <a:ext cx="9058101" cy="1047859"/>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205595"/>
              </a:buClr>
              <a:buSzPts val="3200"/>
              <a:buFont typeface="Calibri"/>
              <a:buNone/>
            </a:pPr>
            <a:r>
              <a:rPr lang="en-US">
                <a:latin typeface="Calibri" panose="020F0502020204030204" pitchFamily="34" charset="0"/>
                <a:ea typeface="Calibri" panose="020F0502020204030204" pitchFamily="34" charset="0"/>
                <a:cs typeface="Calibri" panose="020F0502020204030204" pitchFamily="34" charset="0"/>
              </a:rPr>
              <a:t>SUPPM: Activities</a:t>
            </a:r>
            <a:r>
              <a:rPr lang="en-US" sz="3200">
                <a:solidFill>
                  <a:srgbClr val="7F7F7F"/>
                </a:solidFill>
                <a:latin typeface="Calibri" panose="020F0502020204030204" pitchFamily="34" charset="0"/>
                <a:ea typeface="Calibri" panose="020F0502020204030204" pitchFamily="34" charset="0"/>
                <a:cs typeface="Calibri" panose="020F0502020204030204" pitchFamily="34" charset="0"/>
              </a:rPr>
              <a:t> </a:t>
            </a:r>
            <a:r>
              <a:rPr lang="en-US" sz="2000">
                <a:solidFill>
                  <a:srgbClr val="7F7F7F"/>
                </a:solidFill>
                <a:latin typeface="Calibri" panose="020F0502020204030204" pitchFamily="34" charset="0"/>
                <a:ea typeface="Calibri" panose="020F0502020204030204" pitchFamily="34" charset="0"/>
                <a:cs typeface="Calibri" panose="020F0502020204030204" pitchFamily="34" charset="0"/>
              </a:rPr>
              <a:t>according to </a:t>
            </a:r>
            <a:r>
              <a:rPr lang="en-US" sz="2000" b="1">
                <a:solidFill>
                  <a:srgbClr val="7F7F7F"/>
                </a:solidFill>
                <a:latin typeface="Calibri" panose="020F0502020204030204" pitchFamily="34" charset="0"/>
                <a:ea typeface="Calibri" panose="020F0502020204030204" pitchFamily="34" charset="0"/>
                <a:cs typeface="Calibri" panose="020F0502020204030204" pitchFamily="34" charset="0"/>
              </a:rPr>
              <a:t>FitSM-2</a:t>
            </a:r>
            <a:endParaRPr>
              <a:latin typeface="Calibri" panose="020F0502020204030204" pitchFamily="34" charset="0"/>
              <a:ea typeface="Calibri" panose="020F0502020204030204" pitchFamily="34" charset="0"/>
              <a:cs typeface="Calibri" panose="020F0502020204030204" pitchFamily="34" charset="0"/>
            </a:endParaRPr>
          </a:p>
        </p:txBody>
      </p:sp>
      <p:grpSp>
        <p:nvGrpSpPr>
          <p:cNvPr id="1986" name="Google Shape;1986;p154"/>
          <p:cNvGrpSpPr/>
          <p:nvPr/>
        </p:nvGrpSpPr>
        <p:grpSpPr>
          <a:xfrm>
            <a:off x="609600" y="1737827"/>
            <a:ext cx="10972800" cy="4543560"/>
            <a:chOff x="0" y="41229"/>
            <a:chExt cx="10972800" cy="4543560"/>
          </a:xfrm>
        </p:grpSpPr>
        <p:sp>
          <p:nvSpPr>
            <p:cNvPr id="1987" name="Google Shape;1987;p154"/>
            <p:cNvSpPr/>
            <p:nvPr/>
          </p:nvSpPr>
          <p:spPr>
            <a:xfrm>
              <a:off x="0" y="351189"/>
              <a:ext cx="10972800" cy="4233600"/>
            </a:xfrm>
            <a:prstGeom prst="rect">
              <a:avLst/>
            </a:prstGeom>
            <a:solidFill>
              <a:schemeClr val="lt1">
                <a:alpha val="89803"/>
              </a:schemeClr>
            </a:solidFill>
            <a:ln w="254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Wingdings" panose="05000000000000000000" pitchFamily="2" charset="2"/>
              </a:endParaRPr>
            </a:p>
          </p:txBody>
        </p:sp>
        <p:sp>
          <p:nvSpPr>
            <p:cNvPr id="1988" name="Google Shape;1988;p154"/>
            <p:cNvSpPr txBox="1"/>
            <p:nvPr/>
          </p:nvSpPr>
          <p:spPr>
            <a:xfrm>
              <a:off x="0" y="351189"/>
              <a:ext cx="10972800" cy="4233600"/>
            </a:xfrm>
            <a:prstGeom prst="rect">
              <a:avLst/>
            </a:prstGeom>
            <a:noFill/>
            <a:ln>
              <a:noFill/>
            </a:ln>
          </p:spPr>
          <p:txBody>
            <a:bodyPr spcFirstLastPara="1" wrap="square" lIns="851600" tIns="437375" rIns="851600" bIns="149350" anchor="t" anchorCtr="0">
              <a:noAutofit/>
            </a:bodyPr>
            <a:lstStyle/>
            <a:p>
              <a:pPr marL="228600" marR="0" lvl="1" indent="-228600" algn="l" rtl="0">
                <a:lnSpc>
                  <a:spcPct val="90000"/>
                </a:lnSpc>
                <a:spcBef>
                  <a:spcPts val="0"/>
                </a:spcBef>
                <a:spcAft>
                  <a:spcPts val="0"/>
                </a:spcAft>
                <a:buClr>
                  <a:schemeClr val="dk1"/>
                </a:buClr>
                <a:buSzPts val="2100"/>
                <a:buFont typeface="Calibri"/>
                <a:buChar char="•"/>
              </a:pPr>
              <a:r>
                <a:rPr lang="en-US" sz="2100" b="1" i="0" u="none" strike="noStrike" cap="none" dirty="0">
                  <a:solidFill>
                    <a:schemeClr val="dk1"/>
                  </a:solidFill>
                  <a:latin typeface="Calibri"/>
                  <a:ea typeface="Calibri"/>
                  <a:cs typeface="Calibri"/>
                  <a:sym typeface="Calibri"/>
                </a:rPr>
                <a:t>Maintain the supplier database</a:t>
              </a:r>
              <a:endParaRPr sz="2100" b="1" i="0" u="none" strike="noStrike" cap="none" dirty="0">
                <a:solidFill>
                  <a:schemeClr val="dk1"/>
                </a:solidFill>
                <a:latin typeface="Calibri"/>
                <a:ea typeface="Calibri"/>
                <a:cs typeface="Calibri"/>
                <a:sym typeface="Calibri"/>
              </a:endParaRPr>
            </a:p>
            <a:p>
              <a:pPr marL="457200" marR="0" lvl="2" indent="-228600" algn="l" rtl="0">
                <a:lnSpc>
                  <a:spcPct val="90000"/>
                </a:lnSpc>
                <a:spcBef>
                  <a:spcPts val="315"/>
                </a:spcBef>
                <a:spcAft>
                  <a:spcPts val="0"/>
                </a:spcAft>
                <a:buClr>
                  <a:schemeClr val="dk1"/>
                </a:buClr>
                <a:buSzPts val="2100"/>
                <a:buFont typeface="Calibri"/>
                <a:buChar char="•"/>
              </a:pPr>
              <a:r>
                <a:rPr lang="en-US" sz="2100" b="0" i="0" u="none" strike="noStrike" cap="none" dirty="0">
                  <a:solidFill>
                    <a:schemeClr val="dk1"/>
                  </a:solidFill>
                  <a:latin typeface="Calibri"/>
                  <a:ea typeface="Calibri"/>
                  <a:cs typeface="Calibri"/>
                  <a:sym typeface="Calibri"/>
                </a:rPr>
                <a:t>Add a new supplier to the supplier database (including contact information)</a:t>
              </a:r>
              <a:endParaRPr sz="2100" b="0" i="0" u="none" strike="noStrike" cap="none" dirty="0">
                <a:solidFill>
                  <a:schemeClr val="dk1"/>
                </a:solidFill>
                <a:latin typeface="Calibri"/>
                <a:ea typeface="Calibri"/>
                <a:cs typeface="Calibri"/>
                <a:sym typeface="Calibri"/>
              </a:endParaRPr>
            </a:p>
            <a:p>
              <a:pPr marL="457200" marR="0" lvl="2" indent="-228600" algn="l" rtl="0">
                <a:lnSpc>
                  <a:spcPct val="90000"/>
                </a:lnSpc>
                <a:spcBef>
                  <a:spcPts val="315"/>
                </a:spcBef>
                <a:spcAft>
                  <a:spcPts val="0"/>
                </a:spcAft>
                <a:buClr>
                  <a:schemeClr val="dk1"/>
                </a:buClr>
                <a:buSzPts val="2100"/>
                <a:buFont typeface="Calibri"/>
                <a:buChar char="•"/>
              </a:pPr>
              <a:r>
                <a:rPr lang="en-US" sz="2100" b="0" i="0" u="none" strike="noStrike" cap="none" dirty="0">
                  <a:solidFill>
                    <a:schemeClr val="dk1"/>
                  </a:solidFill>
                  <a:latin typeface="Calibri"/>
                  <a:ea typeface="Calibri"/>
                  <a:cs typeface="Calibri"/>
                  <a:sym typeface="Calibri"/>
                </a:rPr>
                <a:t>Update the information on a supplier in the supplier database</a:t>
              </a:r>
              <a:endParaRPr sz="2100" b="0" i="0" u="none" strike="noStrike" cap="none" dirty="0">
                <a:solidFill>
                  <a:schemeClr val="dk1"/>
                </a:solidFill>
                <a:latin typeface="Calibri"/>
                <a:ea typeface="Calibri"/>
                <a:cs typeface="Calibri"/>
                <a:sym typeface="Calibri"/>
              </a:endParaRPr>
            </a:p>
            <a:p>
              <a:pPr marL="457200" marR="0" lvl="2" indent="-228600" algn="l" rtl="0">
                <a:lnSpc>
                  <a:spcPct val="90000"/>
                </a:lnSpc>
                <a:spcBef>
                  <a:spcPts val="315"/>
                </a:spcBef>
                <a:spcAft>
                  <a:spcPts val="0"/>
                </a:spcAft>
                <a:buClr>
                  <a:schemeClr val="dk1"/>
                </a:buClr>
                <a:buSzPts val="2100"/>
                <a:buFont typeface="Calibri"/>
                <a:buChar char="•"/>
              </a:pPr>
              <a:r>
                <a:rPr lang="en-US" sz="2100" b="0" i="0" u="none" strike="noStrike" cap="none" dirty="0">
                  <a:solidFill>
                    <a:schemeClr val="dk1"/>
                  </a:solidFill>
                  <a:latin typeface="Calibri"/>
                  <a:ea typeface="Calibri"/>
                  <a:cs typeface="Calibri"/>
                  <a:sym typeface="Calibri"/>
                </a:rPr>
                <a:t>Remove a supplier from the supplier database</a:t>
              </a:r>
              <a:endParaRPr sz="2100" b="0" i="0" u="none" strike="noStrike" cap="none" dirty="0">
                <a:solidFill>
                  <a:schemeClr val="dk1"/>
                </a:solidFill>
                <a:latin typeface="Calibri"/>
                <a:ea typeface="Calibri"/>
                <a:cs typeface="Calibri"/>
                <a:sym typeface="Calibri"/>
              </a:endParaRPr>
            </a:p>
            <a:p>
              <a:pPr marL="228600" marR="0" lvl="1" indent="-95250" algn="l" rtl="0">
                <a:lnSpc>
                  <a:spcPct val="90000"/>
                </a:lnSpc>
                <a:spcBef>
                  <a:spcPts val="315"/>
                </a:spcBef>
                <a:spcAft>
                  <a:spcPts val="0"/>
                </a:spcAft>
                <a:buClr>
                  <a:schemeClr val="dk1"/>
                </a:buClr>
                <a:buSzPts val="2100"/>
                <a:buFont typeface="Calibri"/>
                <a:buNone/>
              </a:pPr>
              <a:endParaRPr sz="2100" b="0" i="0" u="none" strike="noStrike" cap="none" dirty="0">
                <a:solidFill>
                  <a:schemeClr val="dk1"/>
                </a:solidFill>
                <a:latin typeface="Calibri"/>
                <a:ea typeface="Calibri"/>
                <a:cs typeface="Calibri"/>
                <a:sym typeface="Calibri"/>
              </a:endParaRPr>
            </a:p>
            <a:p>
              <a:pPr marL="228600" marR="0" lvl="1" indent="-228600" algn="l" rtl="0">
                <a:lnSpc>
                  <a:spcPct val="90000"/>
                </a:lnSpc>
                <a:spcBef>
                  <a:spcPts val="315"/>
                </a:spcBef>
                <a:spcAft>
                  <a:spcPts val="0"/>
                </a:spcAft>
                <a:buClr>
                  <a:schemeClr val="dk1"/>
                </a:buClr>
                <a:buSzPts val="2100"/>
                <a:buFont typeface="Calibri"/>
                <a:buChar char="•"/>
              </a:pPr>
              <a:r>
                <a:rPr lang="en-US" sz="2100" b="1" i="0" u="none" strike="noStrike" cap="none" dirty="0">
                  <a:solidFill>
                    <a:schemeClr val="dk1"/>
                  </a:solidFill>
                  <a:latin typeface="Calibri"/>
                  <a:ea typeface="Calibri"/>
                  <a:cs typeface="Calibri"/>
                  <a:sym typeface="Calibri"/>
                </a:rPr>
                <a:t>Monitor supplier performance</a:t>
              </a:r>
              <a:endParaRPr dirty="0">
                <a:latin typeface="Wingdings" panose="05000000000000000000" pitchFamily="2" charset="2"/>
              </a:endParaRPr>
            </a:p>
            <a:p>
              <a:pPr marL="457200" marR="0" lvl="2" indent="-228600" algn="l" rtl="0">
                <a:lnSpc>
                  <a:spcPct val="90000"/>
                </a:lnSpc>
                <a:spcBef>
                  <a:spcPts val="315"/>
                </a:spcBef>
                <a:spcAft>
                  <a:spcPts val="0"/>
                </a:spcAft>
                <a:buClr>
                  <a:schemeClr val="dk1"/>
                </a:buClr>
                <a:buSzPts val="2100"/>
                <a:buFont typeface="Calibri"/>
                <a:buChar char="•"/>
              </a:pPr>
              <a:r>
                <a:rPr lang="en-GB" sz="2100" b="0" i="0" u="none" strike="noStrike" cap="none" dirty="0">
                  <a:solidFill>
                    <a:schemeClr val="dk1"/>
                  </a:solidFill>
                  <a:latin typeface="Calibri"/>
                  <a:ea typeface="Calibri"/>
                  <a:cs typeface="Calibri"/>
                  <a:sym typeface="Calibri"/>
                </a:rPr>
                <a:t>Evaluate supplier performance</a:t>
              </a:r>
            </a:p>
            <a:p>
              <a:pPr marL="457200" marR="0" lvl="2" indent="-228600" algn="l" rtl="0">
                <a:lnSpc>
                  <a:spcPct val="90000"/>
                </a:lnSpc>
                <a:spcBef>
                  <a:spcPts val="315"/>
                </a:spcBef>
                <a:spcAft>
                  <a:spcPts val="0"/>
                </a:spcAft>
                <a:buClr>
                  <a:schemeClr val="dk1"/>
                </a:buClr>
                <a:buSzPts val="2100"/>
                <a:buFont typeface="Calibri"/>
                <a:buChar char="•"/>
              </a:pPr>
              <a:r>
                <a:rPr lang="en-GB" sz="2100" b="0" i="0" u="none" strike="noStrike" cap="none" dirty="0">
                  <a:solidFill>
                    <a:schemeClr val="dk1"/>
                  </a:solidFill>
                  <a:latin typeface="Calibri"/>
                  <a:ea typeface="Calibri"/>
                  <a:cs typeface="Calibri"/>
                  <a:sym typeface="Calibri"/>
                </a:rPr>
                <a:t>Together with the supplier, agree on follow-up actions in response to insufficient supplier performance</a:t>
              </a:r>
            </a:p>
            <a:p>
              <a:pPr marL="457200" marR="0" lvl="2" indent="-228600" algn="l" rtl="0">
                <a:lnSpc>
                  <a:spcPct val="90000"/>
                </a:lnSpc>
                <a:spcBef>
                  <a:spcPts val="315"/>
                </a:spcBef>
                <a:spcAft>
                  <a:spcPts val="0"/>
                </a:spcAft>
                <a:buClr>
                  <a:schemeClr val="dk1"/>
                </a:buClr>
                <a:buSzPts val="2100"/>
                <a:buFont typeface="Calibri"/>
                <a:buChar char="•"/>
              </a:pPr>
              <a:r>
                <a:rPr lang="en-US" sz="2100" b="0" i="0" u="none" strike="noStrike" cap="none" dirty="0">
                  <a:solidFill>
                    <a:schemeClr val="dk1"/>
                  </a:solidFill>
                  <a:latin typeface="Calibri"/>
                  <a:ea typeface="Calibri"/>
                  <a:cs typeface="Calibri"/>
                  <a:sym typeface="Calibri"/>
                </a:rPr>
                <a:t>Track the implementation status of agreed follow-up actions with suppliers</a:t>
              </a:r>
              <a:endParaRPr sz="2100" b="0" i="0" u="none" strike="noStrike" cap="none" dirty="0">
                <a:solidFill>
                  <a:schemeClr val="dk1"/>
                </a:solidFill>
                <a:latin typeface="Calibri"/>
                <a:ea typeface="Calibri"/>
                <a:cs typeface="Calibri"/>
                <a:sym typeface="Calibri"/>
              </a:endParaRPr>
            </a:p>
          </p:txBody>
        </p:sp>
        <p:sp>
          <p:nvSpPr>
            <p:cNvPr id="1989" name="Google Shape;1989;p154"/>
            <p:cNvSpPr/>
            <p:nvPr/>
          </p:nvSpPr>
          <p:spPr>
            <a:xfrm>
              <a:off x="548640" y="41229"/>
              <a:ext cx="7680960" cy="619920"/>
            </a:xfrm>
            <a:prstGeom prst="roundRect">
              <a:avLst>
                <a:gd name="adj" fmla="val 16667"/>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Wingdings" panose="05000000000000000000" pitchFamily="2" charset="2"/>
              </a:endParaRPr>
            </a:p>
          </p:txBody>
        </p:sp>
        <p:sp>
          <p:nvSpPr>
            <p:cNvPr id="1990" name="Google Shape;1990;p154"/>
            <p:cNvSpPr txBox="1"/>
            <p:nvPr/>
          </p:nvSpPr>
          <p:spPr>
            <a:xfrm>
              <a:off x="578902" y="71491"/>
              <a:ext cx="7620436" cy="559396"/>
            </a:xfrm>
            <a:prstGeom prst="rect">
              <a:avLst/>
            </a:prstGeom>
            <a:noFill/>
            <a:ln>
              <a:noFill/>
            </a:ln>
          </p:spPr>
          <p:txBody>
            <a:bodyPr spcFirstLastPara="1" wrap="square" lIns="290300" tIns="0" rIns="290300" bIns="0" anchor="ctr" anchorCtr="0">
              <a:noAutofit/>
            </a:bodyPr>
            <a:lstStyle/>
            <a:p>
              <a:pPr marL="0" marR="0" lvl="0" indent="0" algn="l" rtl="0">
                <a:lnSpc>
                  <a:spcPct val="90000"/>
                </a:lnSpc>
                <a:spcBef>
                  <a:spcPts val="0"/>
                </a:spcBef>
                <a:spcAft>
                  <a:spcPts val="0"/>
                </a:spcAft>
                <a:buClr>
                  <a:schemeClr val="lt1"/>
                </a:buClr>
                <a:buSzPts val="2100"/>
                <a:buFont typeface="Calibri"/>
                <a:buNone/>
              </a:pPr>
              <a:r>
                <a:rPr lang="en-US" sz="2100">
                  <a:solidFill>
                    <a:schemeClr val="lt1"/>
                  </a:solidFill>
                  <a:latin typeface="Calibri"/>
                  <a:ea typeface="Calibri"/>
                  <a:cs typeface="Calibri"/>
                  <a:sym typeface="Calibri"/>
                </a:rPr>
                <a:t>Ongoing process execution</a:t>
              </a:r>
              <a:endParaRPr sz="2100">
                <a:solidFill>
                  <a:schemeClr val="lt1"/>
                </a:solidFill>
                <a:latin typeface="Calibri"/>
                <a:ea typeface="Calibri"/>
                <a:cs typeface="Calibri"/>
                <a:sym typeface="Calibri"/>
              </a:endParaRPr>
            </a:p>
          </p:txBody>
        </p:sp>
      </p:grpSp>
      <p:sp>
        <p:nvSpPr>
          <p:cNvPr id="1991" name="Google Shape;1991;p154"/>
          <p:cNvSpPr txBox="1">
            <a:spLocks noGrp="1"/>
          </p:cNvSpPr>
          <p:nvPr>
            <p:ph type="sldNum" idx="12"/>
          </p:nvPr>
        </p:nvSpPr>
        <p:spPr>
          <a:xfrm>
            <a:off x="8737600" y="643052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166</a:t>
            </a:fld>
            <a:endParaRPr/>
          </a:p>
        </p:txBody>
      </p:sp>
    </p:spTree>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Shape 1995"/>
        <p:cNvGrpSpPr/>
        <p:nvPr/>
      </p:nvGrpSpPr>
      <p:grpSpPr>
        <a:xfrm>
          <a:off x="0" y="0"/>
          <a:ext cx="0" cy="0"/>
          <a:chOff x="0" y="0"/>
          <a:chExt cx="0" cy="0"/>
        </a:xfrm>
      </p:grpSpPr>
      <p:sp>
        <p:nvSpPr>
          <p:cNvPr id="1996" name="Google Shape;1996;p155"/>
          <p:cNvSpPr txBox="1">
            <a:spLocks noGrp="1"/>
          </p:cNvSpPr>
          <p:nvPr>
            <p:ph type="title"/>
          </p:nvPr>
        </p:nvSpPr>
        <p:spPr>
          <a:xfrm>
            <a:off x="609601" y="274641"/>
            <a:ext cx="9058101" cy="1047859"/>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205595"/>
              </a:buClr>
              <a:buSzPts val="3200"/>
              <a:buFont typeface="Calibri"/>
              <a:buNone/>
            </a:pPr>
            <a:r>
              <a:rPr lang="en-US" dirty="0">
                <a:latin typeface="Calibri" panose="020F0502020204030204" pitchFamily="34" charset="0"/>
                <a:ea typeface="Calibri" panose="020F0502020204030204" pitchFamily="34" charset="0"/>
                <a:cs typeface="Calibri" panose="020F0502020204030204" pitchFamily="34" charset="0"/>
              </a:rPr>
              <a:t>SUPPM: Roles</a:t>
            </a:r>
            <a:r>
              <a:rPr lang="en-US" sz="3200" dirty="0">
                <a:solidFill>
                  <a:srgbClr val="7F7F7F"/>
                </a:solidFill>
                <a:latin typeface="Calibri" panose="020F0502020204030204" pitchFamily="34" charset="0"/>
                <a:ea typeface="Calibri" panose="020F0502020204030204" pitchFamily="34" charset="0"/>
                <a:cs typeface="Calibri" panose="020F0502020204030204" pitchFamily="34" charset="0"/>
              </a:rPr>
              <a:t> </a:t>
            </a:r>
            <a:r>
              <a:rPr lang="en-US" sz="2000" dirty="0">
                <a:solidFill>
                  <a:srgbClr val="7F7F7F"/>
                </a:solidFill>
                <a:latin typeface="Calibri" panose="020F0502020204030204" pitchFamily="34" charset="0"/>
                <a:ea typeface="Calibri" panose="020F0502020204030204" pitchFamily="34" charset="0"/>
                <a:cs typeface="Calibri" panose="020F0502020204030204" pitchFamily="34" charset="0"/>
              </a:rPr>
              <a:t>according to </a:t>
            </a:r>
            <a:r>
              <a:rPr lang="en-US" sz="2000" b="1" dirty="0">
                <a:solidFill>
                  <a:srgbClr val="7F7F7F"/>
                </a:solidFill>
                <a:latin typeface="Calibri" panose="020F0502020204030204" pitchFamily="34" charset="0"/>
                <a:ea typeface="Calibri" panose="020F0502020204030204" pitchFamily="34" charset="0"/>
                <a:cs typeface="Calibri" panose="020F0502020204030204" pitchFamily="34" charset="0"/>
              </a:rPr>
              <a:t>FitSM-3</a:t>
            </a:r>
            <a:endParaRPr dirty="0">
              <a:latin typeface="Calibri" panose="020F0502020204030204" pitchFamily="34" charset="0"/>
              <a:ea typeface="Calibri" panose="020F0502020204030204" pitchFamily="34" charset="0"/>
              <a:cs typeface="Calibri" panose="020F0502020204030204" pitchFamily="34" charset="0"/>
            </a:endParaRPr>
          </a:p>
        </p:txBody>
      </p:sp>
      <p:sp>
        <p:nvSpPr>
          <p:cNvPr id="1997" name="Google Shape;1997;p155"/>
          <p:cNvSpPr txBox="1">
            <a:spLocks noGrp="1"/>
          </p:cNvSpPr>
          <p:nvPr>
            <p:ph type="sldNum" idx="12"/>
          </p:nvPr>
        </p:nvSpPr>
        <p:spPr>
          <a:xfrm>
            <a:off x="8737600" y="643052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167</a:t>
            </a:fld>
            <a:endParaRPr/>
          </a:p>
        </p:txBody>
      </p:sp>
      <p:graphicFrame>
        <p:nvGraphicFramePr>
          <p:cNvPr id="1998" name="Google Shape;1998;p155"/>
          <p:cNvGraphicFramePr/>
          <p:nvPr/>
        </p:nvGraphicFramePr>
        <p:xfrm>
          <a:off x="1981200" y="1697040"/>
          <a:ext cx="8229225" cy="3718600"/>
        </p:xfrm>
        <a:graphic>
          <a:graphicData uri="http://schemas.openxmlformats.org/drawingml/2006/table">
            <a:tbl>
              <a:tblPr>
                <a:noFill/>
                <a:tableStyleId>{B7C923D3-F65D-4894-B679-2D3CD31ECE08}</a:tableStyleId>
              </a:tblPr>
              <a:tblGrid>
                <a:gridCol w="1807200">
                  <a:extLst>
                    <a:ext uri="{9D8B030D-6E8A-4147-A177-3AD203B41FA5}">
                      <a16:colId xmlns:a16="http://schemas.microsoft.com/office/drawing/2014/main" val="20000"/>
                    </a:ext>
                  </a:extLst>
                </a:gridCol>
                <a:gridCol w="4478750">
                  <a:extLst>
                    <a:ext uri="{9D8B030D-6E8A-4147-A177-3AD203B41FA5}">
                      <a16:colId xmlns:a16="http://schemas.microsoft.com/office/drawing/2014/main" val="20001"/>
                    </a:ext>
                  </a:extLst>
                </a:gridCol>
                <a:gridCol w="1943275">
                  <a:extLst>
                    <a:ext uri="{9D8B030D-6E8A-4147-A177-3AD203B41FA5}">
                      <a16:colId xmlns:a16="http://schemas.microsoft.com/office/drawing/2014/main" val="20002"/>
                    </a:ext>
                  </a:extLst>
                </a:gridCol>
              </a:tblGrid>
              <a:tr h="445325">
                <a:tc>
                  <a:txBody>
                    <a:bodyPr/>
                    <a:lstStyle/>
                    <a:p>
                      <a:pPr marL="0" marR="0" lvl="0" indent="0" algn="l" rtl="0">
                        <a:lnSpc>
                          <a:spcPct val="100000"/>
                        </a:lnSpc>
                        <a:spcBef>
                          <a:spcPts val="0"/>
                        </a:spcBef>
                        <a:spcAft>
                          <a:spcPts val="0"/>
                        </a:spcAft>
                        <a:buNone/>
                      </a:pPr>
                      <a:r>
                        <a:rPr lang="en-US" sz="1800" b="1" strike="noStrike" dirty="0">
                          <a:solidFill>
                            <a:srgbClr val="FFFFFF"/>
                          </a:solidFill>
                          <a:latin typeface="Calibri"/>
                          <a:ea typeface="Calibri"/>
                          <a:cs typeface="Calibri"/>
                          <a:sym typeface="Calibri"/>
                        </a:rPr>
                        <a:t>Role</a:t>
                      </a:r>
                      <a:endParaRPr sz="1800" b="0" strike="noStrike" dirty="0">
                        <a:solidFill>
                          <a:srgbClr val="000000"/>
                        </a:solidFill>
                        <a:latin typeface="Wingdings" panose="05000000000000000000" pitchFamily="2" charset="2"/>
                        <a:ea typeface="Arial"/>
                        <a:cs typeface="Arial"/>
                        <a:sym typeface="Arial"/>
                      </a:endParaRPr>
                    </a:p>
                  </a:txBody>
                  <a:tcPr marL="91450" marR="91450" marT="45725" marB="45725">
                    <a:lnL w="12225" cap="flat" cmpd="sng">
                      <a:solidFill>
                        <a:srgbClr val="FFFFFF"/>
                      </a:solidFill>
                      <a:prstDash val="solid"/>
                      <a:round/>
                      <a:headEnd type="none" w="sm" len="sm"/>
                      <a:tailEnd type="none" w="sm" len="sm"/>
                    </a:lnL>
                    <a:lnR w="12225" cap="flat" cmpd="sng">
                      <a:solidFill>
                        <a:srgbClr val="FFFFFF"/>
                      </a:solidFill>
                      <a:prstDash val="solid"/>
                      <a:round/>
                      <a:headEnd type="none" w="sm" len="sm"/>
                      <a:tailEnd type="none" w="sm" len="sm"/>
                    </a:lnR>
                    <a:lnT w="12225" cap="flat" cmpd="sng">
                      <a:solidFill>
                        <a:srgbClr val="FFFFFF"/>
                      </a:solidFill>
                      <a:prstDash val="solid"/>
                      <a:round/>
                      <a:headEnd type="none" w="sm" len="sm"/>
                      <a:tailEnd type="none" w="sm" len="sm"/>
                    </a:lnT>
                    <a:lnB w="38150" cap="flat" cmpd="sng">
                      <a:solidFill>
                        <a:srgbClr val="FFFFFF"/>
                      </a:solidFill>
                      <a:prstDash val="solid"/>
                      <a:round/>
                      <a:headEnd type="none" w="sm" len="sm"/>
                      <a:tailEnd type="none" w="sm" len="sm"/>
                    </a:lnB>
                    <a:solidFill>
                      <a:srgbClr val="4F81BD"/>
                    </a:solidFill>
                  </a:tcPr>
                </a:tc>
                <a:tc>
                  <a:txBody>
                    <a:bodyPr/>
                    <a:lstStyle/>
                    <a:p>
                      <a:pPr marL="0" marR="0" lvl="0" indent="0" algn="l" rtl="0">
                        <a:lnSpc>
                          <a:spcPct val="100000"/>
                        </a:lnSpc>
                        <a:spcBef>
                          <a:spcPts val="0"/>
                        </a:spcBef>
                        <a:spcAft>
                          <a:spcPts val="0"/>
                        </a:spcAft>
                        <a:buNone/>
                      </a:pPr>
                      <a:r>
                        <a:rPr lang="en-US" sz="1800" b="1" strike="noStrike" dirty="0">
                          <a:solidFill>
                            <a:srgbClr val="FFFFFF"/>
                          </a:solidFill>
                          <a:latin typeface="Calibri"/>
                          <a:ea typeface="Calibri"/>
                          <a:cs typeface="Calibri"/>
                          <a:sym typeface="Calibri"/>
                        </a:rPr>
                        <a:t>Tasks</a:t>
                      </a:r>
                      <a:endParaRPr sz="1800" b="0" strike="noStrike" dirty="0">
                        <a:solidFill>
                          <a:srgbClr val="000000"/>
                        </a:solidFill>
                        <a:latin typeface="Wingdings" panose="05000000000000000000" pitchFamily="2" charset="2"/>
                        <a:ea typeface="Arial"/>
                        <a:cs typeface="Arial"/>
                        <a:sym typeface="Arial"/>
                      </a:endParaRPr>
                    </a:p>
                  </a:txBody>
                  <a:tcPr marL="91450" marR="91450" marT="45725" marB="45725">
                    <a:lnL w="12225" cap="flat" cmpd="sng">
                      <a:solidFill>
                        <a:srgbClr val="FFFFFF"/>
                      </a:solidFill>
                      <a:prstDash val="solid"/>
                      <a:round/>
                      <a:headEnd type="none" w="sm" len="sm"/>
                      <a:tailEnd type="none" w="sm" len="sm"/>
                    </a:lnL>
                    <a:lnR w="12225" cap="flat" cmpd="sng">
                      <a:solidFill>
                        <a:srgbClr val="FFFFFF"/>
                      </a:solidFill>
                      <a:prstDash val="solid"/>
                      <a:round/>
                      <a:headEnd type="none" w="sm" len="sm"/>
                      <a:tailEnd type="none" w="sm" len="sm"/>
                    </a:lnR>
                    <a:lnT w="12225" cap="flat" cmpd="sng">
                      <a:solidFill>
                        <a:srgbClr val="FFFFFF"/>
                      </a:solidFill>
                      <a:prstDash val="solid"/>
                      <a:round/>
                      <a:headEnd type="none" w="sm" len="sm"/>
                      <a:tailEnd type="none" w="sm" len="sm"/>
                    </a:lnT>
                    <a:lnB w="38150" cap="flat" cmpd="sng">
                      <a:solidFill>
                        <a:srgbClr val="FFFFFF"/>
                      </a:solidFill>
                      <a:prstDash val="solid"/>
                      <a:round/>
                      <a:headEnd type="none" w="sm" len="sm"/>
                      <a:tailEnd type="none" w="sm" len="sm"/>
                    </a:lnB>
                    <a:solidFill>
                      <a:srgbClr val="4F81BD"/>
                    </a:solidFill>
                  </a:tcPr>
                </a:tc>
                <a:tc>
                  <a:txBody>
                    <a:bodyPr/>
                    <a:lstStyle/>
                    <a:p>
                      <a:pPr marL="0" marR="0" lvl="0" indent="0" algn="l" rtl="0">
                        <a:lnSpc>
                          <a:spcPct val="100000"/>
                        </a:lnSpc>
                        <a:spcBef>
                          <a:spcPts val="0"/>
                        </a:spcBef>
                        <a:spcAft>
                          <a:spcPts val="0"/>
                        </a:spcAft>
                        <a:buNone/>
                      </a:pPr>
                      <a:r>
                        <a:rPr lang="en-US" sz="1400" b="1" strike="noStrike" dirty="0">
                          <a:solidFill>
                            <a:srgbClr val="FFFFFF"/>
                          </a:solidFill>
                          <a:latin typeface="Calibri"/>
                          <a:ea typeface="Calibri"/>
                          <a:cs typeface="Calibri"/>
                          <a:sym typeface="Calibri"/>
                        </a:rPr>
                        <a:t>Ca. number of persons performing this role</a:t>
                      </a:r>
                      <a:endParaRPr sz="1800" b="0" strike="noStrike" dirty="0">
                        <a:solidFill>
                          <a:srgbClr val="000000"/>
                        </a:solidFill>
                        <a:latin typeface="Wingdings" panose="05000000000000000000" pitchFamily="2" charset="2"/>
                        <a:ea typeface="Arial"/>
                        <a:cs typeface="Arial"/>
                        <a:sym typeface="Arial"/>
                      </a:endParaRPr>
                    </a:p>
                  </a:txBody>
                  <a:tcPr marL="91450" marR="91450" marT="45725" marB="45725">
                    <a:lnL w="12225" cap="flat" cmpd="sng">
                      <a:solidFill>
                        <a:srgbClr val="FFFFFF"/>
                      </a:solidFill>
                      <a:prstDash val="solid"/>
                      <a:round/>
                      <a:headEnd type="none" w="sm" len="sm"/>
                      <a:tailEnd type="none" w="sm" len="sm"/>
                    </a:lnL>
                    <a:lnR w="12225" cap="flat" cmpd="sng">
                      <a:solidFill>
                        <a:srgbClr val="FFFFFF"/>
                      </a:solidFill>
                      <a:prstDash val="solid"/>
                      <a:round/>
                      <a:headEnd type="none" w="sm" len="sm"/>
                      <a:tailEnd type="none" w="sm" len="sm"/>
                    </a:lnR>
                    <a:lnT w="12225" cap="flat" cmpd="sng">
                      <a:solidFill>
                        <a:srgbClr val="FFFFFF"/>
                      </a:solidFill>
                      <a:prstDash val="solid"/>
                      <a:round/>
                      <a:headEnd type="none" w="sm" len="sm"/>
                      <a:tailEnd type="none" w="sm" len="sm"/>
                    </a:lnT>
                    <a:lnB w="38150" cap="flat" cmpd="sng">
                      <a:solidFill>
                        <a:srgbClr val="FFFFFF"/>
                      </a:solidFill>
                      <a:prstDash val="solid"/>
                      <a:round/>
                      <a:headEnd type="none" w="sm" len="sm"/>
                      <a:tailEnd type="none" w="sm" len="sm"/>
                    </a:lnB>
                    <a:solidFill>
                      <a:srgbClr val="4F81BD"/>
                    </a:solidFill>
                  </a:tcPr>
                </a:tc>
                <a:extLst>
                  <a:ext uri="{0D108BD9-81ED-4DB2-BD59-A6C34878D82A}">
                    <a16:rowId xmlns:a16="http://schemas.microsoft.com/office/drawing/2014/main" val="10000"/>
                  </a:ext>
                </a:extLst>
              </a:tr>
              <a:tr h="494275">
                <a:tc>
                  <a:txBody>
                    <a:bodyPr/>
                    <a:lstStyle/>
                    <a:p>
                      <a:pPr marL="0" marR="0" lvl="0" indent="0" algn="l" rtl="0">
                        <a:lnSpc>
                          <a:spcPct val="100000"/>
                        </a:lnSpc>
                        <a:spcBef>
                          <a:spcPts val="0"/>
                        </a:spcBef>
                        <a:spcAft>
                          <a:spcPts val="0"/>
                        </a:spcAft>
                        <a:buNone/>
                      </a:pPr>
                      <a:r>
                        <a:rPr lang="en-US" sz="1600" b="0" strike="noStrike" dirty="0">
                          <a:solidFill>
                            <a:srgbClr val="000000"/>
                          </a:solidFill>
                          <a:latin typeface="Calibri"/>
                          <a:ea typeface="Calibri"/>
                          <a:cs typeface="Calibri"/>
                          <a:sym typeface="Calibri"/>
                        </a:rPr>
                        <a:t>Process owner SUPPM</a:t>
                      </a:r>
                      <a:endParaRPr sz="1800" b="0" strike="noStrike" dirty="0">
                        <a:solidFill>
                          <a:srgbClr val="000000"/>
                        </a:solidFill>
                        <a:latin typeface="Wingdings" panose="05000000000000000000" pitchFamily="2" charset="2"/>
                        <a:ea typeface="Arial"/>
                        <a:cs typeface="Arial"/>
                        <a:sym typeface="Arial"/>
                      </a:endParaRPr>
                    </a:p>
                  </a:txBody>
                  <a:tcPr marL="91450" marR="91450" marT="45725" marB="45725">
                    <a:lnL w="12225" cap="flat" cmpd="sng">
                      <a:solidFill>
                        <a:srgbClr val="FFFFFF"/>
                      </a:solidFill>
                      <a:prstDash val="solid"/>
                      <a:round/>
                      <a:headEnd type="none" w="sm" len="sm"/>
                      <a:tailEnd type="none" w="sm" len="sm"/>
                    </a:lnL>
                    <a:lnR w="12225" cap="flat" cmpd="sng">
                      <a:solidFill>
                        <a:srgbClr val="FFFFFF"/>
                      </a:solidFill>
                      <a:prstDash val="solid"/>
                      <a:round/>
                      <a:headEnd type="none" w="sm" len="sm"/>
                      <a:tailEnd type="none" w="sm" len="sm"/>
                    </a:lnR>
                    <a:lnT w="38150" cap="flat" cmpd="sng">
                      <a:solidFill>
                        <a:srgbClr val="FFFFFF"/>
                      </a:solidFill>
                      <a:prstDash val="solid"/>
                      <a:round/>
                      <a:headEnd type="none" w="sm" len="sm"/>
                      <a:tailEnd type="none" w="sm" len="sm"/>
                    </a:lnT>
                    <a:lnB w="12225" cap="flat" cmpd="sng">
                      <a:solidFill>
                        <a:srgbClr val="FFFFFF"/>
                      </a:solidFill>
                      <a:prstDash val="solid"/>
                      <a:round/>
                      <a:headEnd type="none" w="sm" len="sm"/>
                      <a:tailEnd type="none" w="sm" len="sm"/>
                    </a:lnB>
                    <a:solidFill>
                      <a:srgbClr val="D0D8E7"/>
                    </a:solidFill>
                  </a:tcPr>
                </a:tc>
                <a:tc>
                  <a:txBody>
                    <a:bodyPr/>
                    <a:lstStyle/>
                    <a:p>
                      <a:pPr marL="0" marR="0" lvl="0" indent="0" algn="l" rtl="0">
                        <a:lnSpc>
                          <a:spcPct val="100000"/>
                        </a:lnSpc>
                        <a:spcBef>
                          <a:spcPts val="0"/>
                        </a:spcBef>
                        <a:spcAft>
                          <a:spcPts val="0"/>
                        </a:spcAft>
                        <a:buNone/>
                      </a:pPr>
                      <a:r>
                        <a:rPr lang="en-US" sz="1600" b="0" i="1" strike="noStrike" dirty="0">
                          <a:solidFill>
                            <a:srgbClr val="000000"/>
                          </a:solidFill>
                          <a:latin typeface="Calibri"/>
                          <a:ea typeface="Calibri"/>
                          <a:cs typeface="Calibri"/>
                          <a:sym typeface="Calibri"/>
                        </a:rPr>
                        <a:t>Generic tasks of a process owner applied in the context of SUPPM</a:t>
                      </a:r>
                      <a:endParaRPr sz="1800" b="0" strike="noStrike" dirty="0">
                        <a:solidFill>
                          <a:srgbClr val="000000"/>
                        </a:solidFill>
                        <a:latin typeface="Wingdings" panose="05000000000000000000" pitchFamily="2" charset="2"/>
                        <a:ea typeface="Arial"/>
                        <a:cs typeface="Arial"/>
                        <a:sym typeface="Arial"/>
                      </a:endParaRPr>
                    </a:p>
                  </a:txBody>
                  <a:tcPr marL="91450" marR="91450" marT="45725" marB="45725">
                    <a:lnL w="12225" cap="flat" cmpd="sng">
                      <a:solidFill>
                        <a:srgbClr val="FFFFFF"/>
                      </a:solidFill>
                      <a:prstDash val="solid"/>
                      <a:round/>
                      <a:headEnd type="none" w="sm" len="sm"/>
                      <a:tailEnd type="none" w="sm" len="sm"/>
                    </a:lnL>
                    <a:lnR w="12225" cap="flat" cmpd="sng">
                      <a:solidFill>
                        <a:srgbClr val="FFFFFF"/>
                      </a:solidFill>
                      <a:prstDash val="solid"/>
                      <a:round/>
                      <a:headEnd type="none" w="sm" len="sm"/>
                      <a:tailEnd type="none" w="sm" len="sm"/>
                    </a:lnR>
                    <a:lnT w="38150" cap="flat" cmpd="sng">
                      <a:solidFill>
                        <a:srgbClr val="FFFFFF"/>
                      </a:solidFill>
                      <a:prstDash val="solid"/>
                      <a:round/>
                      <a:headEnd type="none" w="sm" len="sm"/>
                      <a:tailEnd type="none" w="sm" len="sm"/>
                    </a:lnT>
                    <a:lnB w="12225" cap="flat" cmpd="sng">
                      <a:solidFill>
                        <a:srgbClr val="FFFFFF"/>
                      </a:solidFill>
                      <a:prstDash val="solid"/>
                      <a:round/>
                      <a:headEnd type="none" w="sm" len="sm"/>
                      <a:tailEnd type="none" w="sm" len="sm"/>
                    </a:lnB>
                    <a:solidFill>
                      <a:srgbClr val="D0D8E7"/>
                    </a:solidFill>
                  </a:tcPr>
                </a:tc>
                <a:tc>
                  <a:txBody>
                    <a:bodyPr/>
                    <a:lstStyle/>
                    <a:p>
                      <a:pPr marL="0" marR="0" lvl="0" indent="0" algn="l" rtl="0">
                        <a:lnSpc>
                          <a:spcPct val="100000"/>
                        </a:lnSpc>
                        <a:spcBef>
                          <a:spcPts val="0"/>
                        </a:spcBef>
                        <a:spcAft>
                          <a:spcPts val="0"/>
                        </a:spcAft>
                        <a:buNone/>
                      </a:pPr>
                      <a:r>
                        <a:rPr lang="en-US" sz="1600" b="0" strike="noStrike" dirty="0">
                          <a:solidFill>
                            <a:srgbClr val="000000"/>
                          </a:solidFill>
                          <a:latin typeface="Calibri"/>
                          <a:ea typeface="Calibri"/>
                          <a:cs typeface="Calibri"/>
                          <a:sym typeface="Calibri"/>
                        </a:rPr>
                        <a:t>1 in total</a:t>
                      </a:r>
                      <a:endParaRPr sz="1800" b="0" strike="noStrike" dirty="0">
                        <a:solidFill>
                          <a:srgbClr val="000000"/>
                        </a:solidFill>
                        <a:latin typeface="Wingdings" panose="05000000000000000000" pitchFamily="2" charset="2"/>
                        <a:ea typeface="Arial"/>
                        <a:cs typeface="Arial"/>
                        <a:sym typeface="Arial"/>
                      </a:endParaRPr>
                    </a:p>
                  </a:txBody>
                  <a:tcPr marL="91450" marR="91450" marT="45725" marB="45725">
                    <a:lnL w="12225" cap="flat" cmpd="sng">
                      <a:solidFill>
                        <a:srgbClr val="FFFFFF"/>
                      </a:solidFill>
                      <a:prstDash val="solid"/>
                      <a:round/>
                      <a:headEnd type="none" w="sm" len="sm"/>
                      <a:tailEnd type="none" w="sm" len="sm"/>
                    </a:lnL>
                    <a:lnR w="12225" cap="flat" cmpd="sng">
                      <a:solidFill>
                        <a:srgbClr val="FFFFFF"/>
                      </a:solidFill>
                      <a:prstDash val="solid"/>
                      <a:round/>
                      <a:headEnd type="none" w="sm" len="sm"/>
                      <a:tailEnd type="none" w="sm" len="sm"/>
                    </a:lnR>
                    <a:lnT w="38150" cap="flat" cmpd="sng">
                      <a:solidFill>
                        <a:srgbClr val="FFFFFF"/>
                      </a:solidFill>
                      <a:prstDash val="solid"/>
                      <a:round/>
                      <a:headEnd type="none" w="sm" len="sm"/>
                      <a:tailEnd type="none" w="sm" len="sm"/>
                    </a:lnT>
                    <a:lnB w="12225" cap="flat" cmpd="sng">
                      <a:solidFill>
                        <a:srgbClr val="FFFFFF"/>
                      </a:solidFill>
                      <a:prstDash val="solid"/>
                      <a:round/>
                      <a:headEnd type="none" w="sm" len="sm"/>
                      <a:tailEnd type="none" w="sm" len="sm"/>
                    </a:lnB>
                    <a:solidFill>
                      <a:srgbClr val="D0D8E7"/>
                    </a:solidFill>
                  </a:tcPr>
                </a:tc>
                <a:extLst>
                  <a:ext uri="{0D108BD9-81ED-4DB2-BD59-A6C34878D82A}">
                    <a16:rowId xmlns:a16="http://schemas.microsoft.com/office/drawing/2014/main" val="10001"/>
                  </a:ext>
                </a:extLst>
              </a:tr>
              <a:tr h="896750">
                <a:tc>
                  <a:txBody>
                    <a:bodyPr/>
                    <a:lstStyle/>
                    <a:p>
                      <a:pPr marL="0" marR="0" lvl="0" indent="0" algn="l" rtl="0">
                        <a:lnSpc>
                          <a:spcPct val="100000"/>
                        </a:lnSpc>
                        <a:spcBef>
                          <a:spcPts val="0"/>
                        </a:spcBef>
                        <a:spcAft>
                          <a:spcPts val="0"/>
                        </a:spcAft>
                        <a:buNone/>
                      </a:pPr>
                      <a:r>
                        <a:rPr lang="en-US" sz="1600" b="0" strike="noStrike" dirty="0">
                          <a:solidFill>
                            <a:srgbClr val="000000"/>
                          </a:solidFill>
                          <a:latin typeface="Calibri"/>
                          <a:ea typeface="Calibri"/>
                          <a:cs typeface="Calibri"/>
                          <a:sym typeface="Calibri"/>
                        </a:rPr>
                        <a:t>Process manager SUPPM</a:t>
                      </a:r>
                      <a:endParaRPr sz="1800" b="0" strike="noStrike" dirty="0">
                        <a:solidFill>
                          <a:srgbClr val="000000"/>
                        </a:solidFill>
                        <a:latin typeface="Wingdings" panose="05000000000000000000" pitchFamily="2" charset="2"/>
                        <a:ea typeface="Arial"/>
                        <a:cs typeface="Arial"/>
                        <a:sym typeface="Arial"/>
                      </a:endParaRPr>
                    </a:p>
                  </a:txBody>
                  <a:tcPr marL="91450" marR="91450" marT="45725" marB="45725">
                    <a:lnL w="12225" cap="flat" cmpd="sng">
                      <a:solidFill>
                        <a:srgbClr val="FFFFFF"/>
                      </a:solidFill>
                      <a:prstDash val="solid"/>
                      <a:round/>
                      <a:headEnd type="none" w="sm" len="sm"/>
                      <a:tailEnd type="none" w="sm" len="sm"/>
                    </a:lnL>
                    <a:lnR w="12225" cap="flat" cmpd="sng">
                      <a:solidFill>
                        <a:srgbClr val="FFFFFF"/>
                      </a:solidFill>
                      <a:prstDash val="solid"/>
                      <a:round/>
                      <a:headEnd type="none" w="sm" len="sm"/>
                      <a:tailEnd type="none" w="sm" len="sm"/>
                    </a:lnR>
                    <a:lnT w="12225" cap="flat" cmpd="sng">
                      <a:solidFill>
                        <a:srgbClr val="FFFFFF"/>
                      </a:solidFill>
                      <a:prstDash val="solid"/>
                      <a:round/>
                      <a:headEnd type="none" w="sm" len="sm"/>
                      <a:tailEnd type="none" w="sm" len="sm"/>
                    </a:lnT>
                    <a:lnB w="12225" cap="flat" cmpd="sng">
                      <a:solidFill>
                        <a:srgbClr val="FFFFFF"/>
                      </a:solidFill>
                      <a:prstDash val="solid"/>
                      <a:round/>
                      <a:headEnd type="none" w="sm" len="sm"/>
                      <a:tailEnd type="none" w="sm" len="sm"/>
                    </a:lnB>
                    <a:solidFill>
                      <a:srgbClr val="E9ECF3"/>
                    </a:solidFill>
                  </a:tcPr>
                </a:tc>
                <a:tc>
                  <a:txBody>
                    <a:bodyPr/>
                    <a:lstStyle/>
                    <a:p>
                      <a:pPr marL="0" marR="0" lvl="0" indent="0" algn="l" rtl="0">
                        <a:lnSpc>
                          <a:spcPct val="100000"/>
                        </a:lnSpc>
                        <a:spcBef>
                          <a:spcPts val="0"/>
                        </a:spcBef>
                        <a:spcAft>
                          <a:spcPts val="0"/>
                        </a:spcAft>
                        <a:buNone/>
                      </a:pPr>
                      <a:r>
                        <a:rPr lang="en-US" sz="1600" b="0" i="1" strike="noStrike" dirty="0">
                          <a:solidFill>
                            <a:srgbClr val="000000"/>
                          </a:solidFill>
                          <a:latin typeface="Calibri"/>
                          <a:ea typeface="Calibri"/>
                          <a:cs typeface="Calibri"/>
                          <a:sym typeface="Calibri"/>
                        </a:rPr>
                        <a:t>Generic tasks of a process manager, plus:</a:t>
                      </a:r>
                      <a:endParaRPr sz="1800" b="0" strike="noStrike" dirty="0">
                        <a:solidFill>
                          <a:srgbClr val="000000"/>
                        </a:solidFill>
                        <a:latin typeface="Wingdings" panose="05000000000000000000" pitchFamily="2" charset="2"/>
                        <a:ea typeface="Arial"/>
                        <a:cs typeface="Arial"/>
                        <a:sym typeface="Arial"/>
                      </a:endParaRPr>
                    </a:p>
                    <a:p>
                      <a:pPr marL="285840" marR="0" lvl="0" indent="-285480" algn="l" rtl="0">
                        <a:lnSpc>
                          <a:spcPct val="100000"/>
                        </a:lnSpc>
                        <a:spcBef>
                          <a:spcPts val="0"/>
                        </a:spcBef>
                        <a:spcAft>
                          <a:spcPts val="0"/>
                        </a:spcAft>
                        <a:buClr>
                          <a:srgbClr val="000000"/>
                        </a:buClr>
                        <a:buSzPts val="1600"/>
                        <a:buFont typeface="Arial"/>
                        <a:buChar char="•"/>
                      </a:pPr>
                      <a:r>
                        <a:rPr lang="en-US" sz="1600" b="0" strike="noStrike" dirty="0">
                          <a:solidFill>
                            <a:srgbClr val="000000"/>
                          </a:solidFill>
                          <a:latin typeface="Calibri"/>
                          <a:ea typeface="Calibri"/>
                          <a:cs typeface="Calibri"/>
                          <a:sym typeface="Calibri"/>
                        </a:rPr>
                        <a:t>Maintain the supplier database</a:t>
                      </a:r>
                      <a:endParaRPr sz="1800" b="0" strike="noStrike" dirty="0">
                        <a:solidFill>
                          <a:srgbClr val="000000"/>
                        </a:solidFill>
                        <a:latin typeface="Wingdings" panose="05000000000000000000" pitchFamily="2" charset="2"/>
                        <a:ea typeface="Arial"/>
                        <a:cs typeface="Arial"/>
                        <a:sym typeface="Arial"/>
                      </a:endParaRPr>
                    </a:p>
                    <a:p>
                      <a:pPr marL="285840" marR="0" lvl="0" indent="-285480" algn="l" rtl="0">
                        <a:lnSpc>
                          <a:spcPct val="100000"/>
                        </a:lnSpc>
                        <a:spcBef>
                          <a:spcPts val="0"/>
                        </a:spcBef>
                        <a:spcAft>
                          <a:spcPts val="0"/>
                        </a:spcAft>
                        <a:buClr>
                          <a:srgbClr val="000000"/>
                        </a:buClr>
                        <a:buSzPts val="1600"/>
                        <a:buFont typeface="Arial"/>
                        <a:buChar char="•"/>
                      </a:pPr>
                      <a:r>
                        <a:rPr lang="en-US" sz="1600" b="0" strike="noStrike" dirty="0">
                          <a:solidFill>
                            <a:srgbClr val="000000"/>
                          </a:solidFill>
                          <a:latin typeface="Calibri"/>
                          <a:ea typeface="Calibri"/>
                          <a:cs typeface="Calibri"/>
                          <a:sym typeface="Calibri"/>
                        </a:rPr>
                        <a:t>Ensure that supplier performance is  monitored according to the process</a:t>
                      </a:r>
                      <a:endParaRPr sz="1800" b="0" strike="noStrike" dirty="0">
                        <a:solidFill>
                          <a:srgbClr val="000000"/>
                        </a:solidFill>
                        <a:latin typeface="Wingdings" panose="05000000000000000000" pitchFamily="2" charset="2"/>
                        <a:ea typeface="Arial"/>
                        <a:cs typeface="Arial"/>
                        <a:sym typeface="Arial"/>
                      </a:endParaRPr>
                    </a:p>
                  </a:txBody>
                  <a:tcPr marL="91450" marR="91450" marT="45725" marB="45725">
                    <a:lnL w="12225" cap="flat" cmpd="sng">
                      <a:solidFill>
                        <a:srgbClr val="FFFFFF"/>
                      </a:solidFill>
                      <a:prstDash val="solid"/>
                      <a:round/>
                      <a:headEnd type="none" w="sm" len="sm"/>
                      <a:tailEnd type="none" w="sm" len="sm"/>
                    </a:lnL>
                    <a:lnR w="12225" cap="flat" cmpd="sng">
                      <a:solidFill>
                        <a:srgbClr val="FFFFFF"/>
                      </a:solidFill>
                      <a:prstDash val="solid"/>
                      <a:round/>
                      <a:headEnd type="none" w="sm" len="sm"/>
                      <a:tailEnd type="none" w="sm" len="sm"/>
                    </a:lnR>
                    <a:lnT w="12225" cap="flat" cmpd="sng">
                      <a:solidFill>
                        <a:srgbClr val="FFFFFF"/>
                      </a:solidFill>
                      <a:prstDash val="solid"/>
                      <a:round/>
                      <a:headEnd type="none" w="sm" len="sm"/>
                      <a:tailEnd type="none" w="sm" len="sm"/>
                    </a:lnT>
                    <a:lnB w="12225" cap="flat" cmpd="sng">
                      <a:solidFill>
                        <a:srgbClr val="FFFFFF"/>
                      </a:solidFill>
                      <a:prstDash val="solid"/>
                      <a:round/>
                      <a:headEnd type="none" w="sm" len="sm"/>
                      <a:tailEnd type="none" w="sm" len="sm"/>
                    </a:lnB>
                    <a:solidFill>
                      <a:srgbClr val="E9ECF3"/>
                    </a:solidFill>
                  </a:tcPr>
                </a:tc>
                <a:tc>
                  <a:txBody>
                    <a:bodyPr/>
                    <a:lstStyle/>
                    <a:p>
                      <a:pPr marL="0" marR="0" lvl="0" indent="0" algn="l" rtl="0">
                        <a:lnSpc>
                          <a:spcPct val="100000"/>
                        </a:lnSpc>
                        <a:spcBef>
                          <a:spcPts val="0"/>
                        </a:spcBef>
                        <a:spcAft>
                          <a:spcPts val="0"/>
                        </a:spcAft>
                        <a:buNone/>
                      </a:pPr>
                      <a:r>
                        <a:rPr lang="en-US" sz="1600" b="0" strike="noStrike" dirty="0">
                          <a:solidFill>
                            <a:srgbClr val="000000"/>
                          </a:solidFill>
                          <a:latin typeface="Calibri"/>
                          <a:ea typeface="Calibri"/>
                          <a:cs typeface="Calibri"/>
                          <a:sym typeface="Calibri"/>
                        </a:rPr>
                        <a:t>1 in total</a:t>
                      </a:r>
                      <a:endParaRPr sz="1800" b="0" strike="noStrike" dirty="0">
                        <a:solidFill>
                          <a:srgbClr val="000000"/>
                        </a:solidFill>
                        <a:latin typeface="Wingdings" panose="05000000000000000000" pitchFamily="2" charset="2"/>
                        <a:ea typeface="Arial"/>
                        <a:cs typeface="Arial"/>
                        <a:sym typeface="Arial"/>
                      </a:endParaRPr>
                    </a:p>
                  </a:txBody>
                  <a:tcPr marL="91450" marR="91450" marT="45725" marB="45725">
                    <a:lnL w="12225" cap="flat" cmpd="sng">
                      <a:solidFill>
                        <a:srgbClr val="FFFFFF"/>
                      </a:solidFill>
                      <a:prstDash val="solid"/>
                      <a:round/>
                      <a:headEnd type="none" w="sm" len="sm"/>
                      <a:tailEnd type="none" w="sm" len="sm"/>
                    </a:lnL>
                    <a:lnR w="12225" cap="flat" cmpd="sng">
                      <a:solidFill>
                        <a:srgbClr val="FFFFFF"/>
                      </a:solidFill>
                      <a:prstDash val="solid"/>
                      <a:round/>
                      <a:headEnd type="none" w="sm" len="sm"/>
                      <a:tailEnd type="none" w="sm" len="sm"/>
                    </a:lnR>
                    <a:lnT w="12225" cap="flat" cmpd="sng">
                      <a:solidFill>
                        <a:srgbClr val="FFFFFF"/>
                      </a:solidFill>
                      <a:prstDash val="solid"/>
                      <a:round/>
                      <a:headEnd type="none" w="sm" len="sm"/>
                      <a:tailEnd type="none" w="sm" len="sm"/>
                    </a:lnT>
                    <a:lnB w="12225" cap="flat" cmpd="sng">
                      <a:solidFill>
                        <a:srgbClr val="FFFFFF"/>
                      </a:solidFill>
                      <a:prstDash val="solid"/>
                      <a:round/>
                      <a:headEnd type="none" w="sm" len="sm"/>
                      <a:tailEnd type="none" w="sm" len="sm"/>
                    </a:lnB>
                    <a:solidFill>
                      <a:srgbClr val="E9ECF3"/>
                    </a:solidFill>
                  </a:tcPr>
                </a:tc>
                <a:extLst>
                  <a:ext uri="{0D108BD9-81ED-4DB2-BD59-A6C34878D82A}">
                    <a16:rowId xmlns:a16="http://schemas.microsoft.com/office/drawing/2014/main" val="10002"/>
                  </a:ext>
                </a:extLst>
              </a:tr>
              <a:tr h="1299250">
                <a:tc>
                  <a:txBody>
                    <a:bodyPr/>
                    <a:lstStyle/>
                    <a:p>
                      <a:pPr marL="0" marR="0" lvl="0" indent="0" algn="l" rtl="0">
                        <a:lnSpc>
                          <a:spcPct val="100000"/>
                        </a:lnSpc>
                        <a:spcBef>
                          <a:spcPts val="0"/>
                        </a:spcBef>
                        <a:spcAft>
                          <a:spcPts val="0"/>
                        </a:spcAft>
                        <a:buNone/>
                      </a:pPr>
                      <a:r>
                        <a:rPr lang="en-US" sz="1600" b="0" strike="noStrike" dirty="0">
                          <a:solidFill>
                            <a:srgbClr val="000000"/>
                          </a:solidFill>
                          <a:latin typeface="Calibri"/>
                          <a:ea typeface="Calibri"/>
                          <a:cs typeface="Calibri"/>
                          <a:sym typeface="Calibri"/>
                        </a:rPr>
                        <a:t>Supplier relationship manager</a:t>
                      </a:r>
                      <a:endParaRPr sz="1800" b="0" strike="noStrike" dirty="0">
                        <a:solidFill>
                          <a:srgbClr val="000000"/>
                        </a:solidFill>
                        <a:latin typeface="Wingdings" panose="05000000000000000000" pitchFamily="2" charset="2"/>
                        <a:ea typeface="Arial"/>
                        <a:cs typeface="Arial"/>
                        <a:sym typeface="Arial"/>
                      </a:endParaRPr>
                    </a:p>
                  </a:txBody>
                  <a:tcPr marL="91450" marR="91450" marT="45725" marB="45725">
                    <a:lnL w="12225" cap="flat" cmpd="sng">
                      <a:solidFill>
                        <a:srgbClr val="FFFFFF"/>
                      </a:solidFill>
                      <a:prstDash val="solid"/>
                      <a:round/>
                      <a:headEnd type="none" w="sm" len="sm"/>
                      <a:tailEnd type="none" w="sm" len="sm"/>
                    </a:lnL>
                    <a:lnR w="12225" cap="flat" cmpd="sng">
                      <a:solidFill>
                        <a:srgbClr val="FFFFFF"/>
                      </a:solidFill>
                      <a:prstDash val="solid"/>
                      <a:round/>
                      <a:headEnd type="none" w="sm" len="sm"/>
                      <a:tailEnd type="none" w="sm" len="sm"/>
                    </a:lnR>
                    <a:lnT w="12225" cap="flat" cmpd="sng">
                      <a:solidFill>
                        <a:srgbClr val="FFFFFF"/>
                      </a:solidFill>
                      <a:prstDash val="solid"/>
                      <a:round/>
                      <a:headEnd type="none" w="sm" len="sm"/>
                      <a:tailEnd type="none" w="sm" len="sm"/>
                    </a:lnT>
                    <a:lnB w="12225" cap="flat" cmpd="sng">
                      <a:solidFill>
                        <a:srgbClr val="FFFFFF"/>
                      </a:solidFill>
                      <a:prstDash val="solid"/>
                      <a:round/>
                      <a:headEnd type="none" w="sm" len="sm"/>
                      <a:tailEnd type="none" w="sm" len="sm"/>
                    </a:lnB>
                    <a:solidFill>
                      <a:srgbClr val="D0D8E7"/>
                    </a:solidFill>
                  </a:tcPr>
                </a:tc>
                <a:tc>
                  <a:txBody>
                    <a:bodyPr/>
                    <a:lstStyle/>
                    <a:p>
                      <a:pPr marL="285840" marR="0" lvl="0" indent="-285480" algn="l" rtl="0">
                        <a:lnSpc>
                          <a:spcPct val="100000"/>
                        </a:lnSpc>
                        <a:spcBef>
                          <a:spcPts val="0"/>
                        </a:spcBef>
                        <a:spcAft>
                          <a:spcPts val="0"/>
                        </a:spcAft>
                        <a:buClr>
                          <a:srgbClr val="000000"/>
                        </a:buClr>
                        <a:buSzPts val="1600"/>
                        <a:buFont typeface="Arial"/>
                        <a:buChar char="•"/>
                      </a:pPr>
                      <a:r>
                        <a:rPr lang="en-US" sz="1600" b="0" strike="noStrike" dirty="0">
                          <a:solidFill>
                            <a:srgbClr val="000000"/>
                          </a:solidFill>
                          <a:latin typeface="Calibri"/>
                          <a:ea typeface="Calibri"/>
                          <a:cs typeface="Calibri"/>
                          <a:sym typeface="Calibri"/>
                        </a:rPr>
                        <a:t>Act as the primary contact point for a specific supplier</a:t>
                      </a:r>
                      <a:endParaRPr sz="1800" b="0" strike="noStrike" dirty="0">
                        <a:solidFill>
                          <a:srgbClr val="000000"/>
                        </a:solidFill>
                        <a:latin typeface="Wingdings" panose="05000000000000000000" pitchFamily="2" charset="2"/>
                        <a:ea typeface="Arial"/>
                        <a:cs typeface="Arial"/>
                        <a:sym typeface="Arial"/>
                      </a:endParaRPr>
                    </a:p>
                    <a:p>
                      <a:pPr marL="285840" marR="0" lvl="0" indent="-285480" algn="l" rtl="0">
                        <a:lnSpc>
                          <a:spcPct val="100000"/>
                        </a:lnSpc>
                        <a:spcBef>
                          <a:spcPts val="0"/>
                        </a:spcBef>
                        <a:spcAft>
                          <a:spcPts val="0"/>
                        </a:spcAft>
                        <a:buClr>
                          <a:srgbClr val="000000"/>
                        </a:buClr>
                        <a:buSzPts val="1600"/>
                        <a:buFont typeface="Arial"/>
                        <a:buChar char="•"/>
                      </a:pPr>
                      <a:r>
                        <a:rPr lang="en-US" sz="1600" b="0" strike="noStrike" dirty="0">
                          <a:solidFill>
                            <a:srgbClr val="000000"/>
                          </a:solidFill>
                          <a:latin typeface="Calibri"/>
                          <a:ea typeface="Calibri"/>
                          <a:cs typeface="Calibri"/>
                          <a:sym typeface="Calibri"/>
                        </a:rPr>
                        <a:t>Maintain the relationship with that supplier by regular communication</a:t>
                      </a:r>
                      <a:endParaRPr sz="1800" b="0" strike="noStrike" dirty="0">
                        <a:solidFill>
                          <a:srgbClr val="000000"/>
                        </a:solidFill>
                        <a:latin typeface="Wingdings" panose="05000000000000000000" pitchFamily="2" charset="2"/>
                        <a:ea typeface="Arial"/>
                        <a:cs typeface="Arial"/>
                        <a:sym typeface="Arial"/>
                      </a:endParaRPr>
                    </a:p>
                    <a:p>
                      <a:pPr marL="285840" marR="0" lvl="0" indent="-285480" algn="l" rtl="0">
                        <a:lnSpc>
                          <a:spcPct val="100000"/>
                        </a:lnSpc>
                        <a:spcBef>
                          <a:spcPts val="0"/>
                        </a:spcBef>
                        <a:spcAft>
                          <a:spcPts val="0"/>
                        </a:spcAft>
                        <a:buClr>
                          <a:srgbClr val="000000"/>
                        </a:buClr>
                        <a:buSzPts val="1600"/>
                        <a:buFont typeface="Arial"/>
                        <a:buChar char="•"/>
                      </a:pPr>
                      <a:r>
                        <a:rPr lang="en-US" sz="1600" b="0" strike="noStrike" dirty="0">
                          <a:solidFill>
                            <a:srgbClr val="000000"/>
                          </a:solidFill>
                          <a:latin typeface="Calibri"/>
                          <a:ea typeface="Calibri"/>
                          <a:cs typeface="Calibri"/>
                          <a:sym typeface="Calibri"/>
                        </a:rPr>
                        <a:t>Maintain mechanisms for monitoring the performance of the supplier</a:t>
                      </a:r>
                      <a:endParaRPr sz="1800" b="0" strike="noStrike" dirty="0">
                        <a:solidFill>
                          <a:srgbClr val="000000"/>
                        </a:solidFill>
                        <a:latin typeface="Wingdings" panose="05000000000000000000" pitchFamily="2" charset="2"/>
                        <a:ea typeface="Arial"/>
                        <a:cs typeface="Arial"/>
                        <a:sym typeface="Arial"/>
                      </a:endParaRPr>
                    </a:p>
                  </a:txBody>
                  <a:tcPr marL="91450" marR="91450" marT="45725" marB="45725">
                    <a:lnL w="12225" cap="flat" cmpd="sng">
                      <a:solidFill>
                        <a:srgbClr val="FFFFFF"/>
                      </a:solidFill>
                      <a:prstDash val="solid"/>
                      <a:round/>
                      <a:headEnd type="none" w="sm" len="sm"/>
                      <a:tailEnd type="none" w="sm" len="sm"/>
                    </a:lnL>
                    <a:lnR w="12225" cap="flat" cmpd="sng">
                      <a:solidFill>
                        <a:srgbClr val="FFFFFF"/>
                      </a:solidFill>
                      <a:prstDash val="solid"/>
                      <a:round/>
                      <a:headEnd type="none" w="sm" len="sm"/>
                      <a:tailEnd type="none" w="sm" len="sm"/>
                    </a:lnR>
                    <a:lnT w="12225" cap="flat" cmpd="sng">
                      <a:solidFill>
                        <a:srgbClr val="FFFFFF"/>
                      </a:solidFill>
                      <a:prstDash val="solid"/>
                      <a:round/>
                      <a:headEnd type="none" w="sm" len="sm"/>
                      <a:tailEnd type="none" w="sm" len="sm"/>
                    </a:lnT>
                    <a:lnB w="12225" cap="flat" cmpd="sng">
                      <a:solidFill>
                        <a:srgbClr val="FFFFFF"/>
                      </a:solidFill>
                      <a:prstDash val="solid"/>
                      <a:round/>
                      <a:headEnd type="none" w="sm" len="sm"/>
                      <a:tailEnd type="none" w="sm" len="sm"/>
                    </a:lnB>
                    <a:solidFill>
                      <a:srgbClr val="D0D8E7"/>
                    </a:solidFill>
                  </a:tcPr>
                </a:tc>
                <a:tc>
                  <a:txBody>
                    <a:bodyPr/>
                    <a:lstStyle/>
                    <a:p>
                      <a:pPr marL="0" marR="0" lvl="0" indent="0" algn="l" rtl="0">
                        <a:lnSpc>
                          <a:spcPct val="100000"/>
                        </a:lnSpc>
                        <a:spcBef>
                          <a:spcPts val="0"/>
                        </a:spcBef>
                        <a:spcAft>
                          <a:spcPts val="0"/>
                        </a:spcAft>
                        <a:buNone/>
                      </a:pPr>
                      <a:r>
                        <a:rPr lang="en-US" sz="1600" b="0" strike="noStrike" dirty="0">
                          <a:solidFill>
                            <a:srgbClr val="000000"/>
                          </a:solidFill>
                          <a:latin typeface="Calibri"/>
                          <a:ea typeface="Calibri"/>
                          <a:cs typeface="Calibri"/>
                          <a:sym typeface="Calibri"/>
                        </a:rPr>
                        <a:t>1 per identified supplier</a:t>
                      </a:r>
                      <a:endParaRPr sz="1800" b="0" strike="noStrike" dirty="0">
                        <a:solidFill>
                          <a:srgbClr val="000000"/>
                        </a:solidFill>
                        <a:latin typeface="Wingdings" panose="05000000000000000000" pitchFamily="2" charset="2"/>
                        <a:ea typeface="Arial"/>
                        <a:cs typeface="Arial"/>
                        <a:sym typeface="Arial"/>
                      </a:endParaRPr>
                    </a:p>
                  </a:txBody>
                  <a:tcPr marL="91450" marR="91450" marT="45725" marB="45725">
                    <a:lnL w="12225" cap="flat" cmpd="sng">
                      <a:solidFill>
                        <a:srgbClr val="FFFFFF"/>
                      </a:solidFill>
                      <a:prstDash val="solid"/>
                      <a:round/>
                      <a:headEnd type="none" w="sm" len="sm"/>
                      <a:tailEnd type="none" w="sm" len="sm"/>
                    </a:lnL>
                    <a:lnR w="12225" cap="flat" cmpd="sng">
                      <a:solidFill>
                        <a:srgbClr val="FFFFFF"/>
                      </a:solidFill>
                      <a:prstDash val="solid"/>
                      <a:round/>
                      <a:headEnd type="none" w="sm" len="sm"/>
                      <a:tailEnd type="none" w="sm" len="sm"/>
                    </a:lnR>
                    <a:lnT w="12225" cap="flat" cmpd="sng">
                      <a:solidFill>
                        <a:srgbClr val="FFFFFF"/>
                      </a:solidFill>
                      <a:prstDash val="solid"/>
                      <a:round/>
                      <a:headEnd type="none" w="sm" len="sm"/>
                      <a:tailEnd type="none" w="sm" len="sm"/>
                    </a:lnT>
                    <a:lnB w="12225" cap="flat" cmpd="sng">
                      <a:solidFill>
                        <a:srgbClr val="FFFFFF"/>
                      </a:solidFill>
                      <a:prstDash val="solid"/>
                      <a:round/>
                      <a:headEnd type="none" w="sm" len="sm"/>
                      <a:tailEnd type="none" w="sm" len="sm"/>
                    </a:lnB>
                    <a:solidFill>
                      <a:srgbClr val="D0D8E7"/>
                    </a:solidFill>
                  </a:tcPr>
                </a:tc>
                <a:extLst>
                  <a:ext uri="{0D108BD9-81ED-4DB2-BD59-A6C34878D82A}">
                    <a16:rowId xmlns:a16="http://schemas.microsoft.com/office/drawing/2014/main" val="10003"/>
                  </a:ext>
                </a:extLst>
              </a:tr>
            </a:tbl>
          </a:graphicData>
        </a:graphic>
      </p:graphicFrame>
    </p:spTree>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Shape 948"/>
        <p:cNvGrpSpPr/>
        <p:nvPr/>
      </p:nvGrpSpPr>
      <p:grpSpPr>
        <a:xfrm>
          <a:off x="0" y="0"/>
          <a:ext cx="0" cy="0"/>
          <a:chOff x="0" y="0"/>
          <a:chExt cx="0" cy="0"/>
        </a:xfrm>
      </p:grpSpPr>
      <p:sp>
        <p:nvSpPr>
          <p:cNvPr id="949" name="Google Shape;949;p78"/>
          <p:cNvSpPr txBox="1">
            <a:spLocks noGrp="1"/>
          </p:cNvSpPr>
          <p:nvPr>
            <p:ph type="title"/>
          </p:nvPr>
        </p:nvSpPr>
        <p:spPr>
          <a:xfrm>
            <a:off x="609601" y="274641"/>
            <a:ext cx="9058101" cy="1047859"/>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205595"/>
              </a:buClr>
              <a:buSzPts val="3200"/>
              <a:buFont typeface="Calibri"/>
              <a:buNone/>
            </a:pPr>
            <a:r>
              <a:rPr lang="en-US" dirty="0">
                <a:latin typeface="Calibri" panose="020F0502020204030204" pitchFamily="34" charset="0"/>
                <a:ea typeface="Calibri" panose="020F0502020204030204" pitchFamily="34" charset="0"/>
                <a:cs typeface="Calibri" panose="020F0502020204030204" pitchFamily="34" charset="0"/>
              </a:rPr>
              <a:t>SUPPM: Interfaces</a:t>
            </a:r>
            <a:r>
              <a:rPr lang="en-US" sz="3200" dirty="0">
                <a:solidFill>
                  <a:srgbClr val="7F7F7F"/>
                </a:solidFill>
                <a:latin typeface="Calibri" panose="020F0502020204030204" pitchFamily="34" charset="0"/>
                <a:ea typeface="Calibri" panose="020F0502020204030204" pitchFamily="34" charset="0"/>
                <a:cs typeface="Calibri" panose="020F0502020204030204" pitchFamily="34" charset="0"/>
              </a:rPr>
              <a:t> </a:t>
            </a:r>
            <a:r>
              <a:rPr lang="en-US" sz="2000" dirty="0">
                <a:solidFill>
                  <a:srgbClr val="7F7F7F"/>
                </a:solidFill>
                <a:latin typeface="Calibri" panose="020F0502020204030204" pitchFamily="34" charset="0"/>
                <a:ea typeface="Calibri" panose="020F0502020204030204" pitchFamily="34" charset="0"/>
                <a:cs typeface="Calibri" panose="020F0502020204030204" pitchFamily="34" charset="0"/>
              </a:rPr>
              <a:t>according to </a:t>
            </a:r>
            <a:r>
              <a:rPr lang="en-US" sz="2000" b="1" dirty="0">
                <a:solidFill>
                  <a:srgbClr val="7F7F7F"/>
                </a:solidFill>
                <a:latin typeface="Calibri" panose="020F0502020204030204" pitchFamily="34" charset="0"/>
                <a:ea typeface="Calibri" panose="020F0502020204030204" pitchFamily="34" charset="0"/>
                <a:cs typeface="Calibri" panose="020F0502020204030204" pitchFamily="34" charset="0"/>
              </a:rPr>
              <a:t>FitSM-2</a:t>
            </a:r>
            <a:endParaRPr dirty="0">
              <a:latin typeface="Calibri" panose="020F0502020204030204" pitchFamily="34" charset="0"/>
              <a:ea typeface="Calibri" panose="020F0502020204030204" pitchFamily="34" charset="0"/>
              <a:cs typeface="Calibri" panose="020F0502020204030204" pitchFamily="34" charset="0"/>
            </a:endParaRPr>
          </a:p>
        </p:txBody>
      </p:sp>
      <p:sp>
        <p:nvSpPr>
          <p:cNvPr id="951" name="Google Shape;951;p78"/>
          <p:cNvSpPr txBox="1">
            <a:spLocks noGrp="1"/>
          </p:cNvSpPr>
          <p:nvPr>
            <p:ph type="sldNum" idx="12"/>
          </p:nvPr>
        </p:nvSpPr>
        <p:spPr>
          <a:xfrm>
            <a:off x="8737600" y="643052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168</a:t>
            </a:fld>
            <a:endParaRPr/>
          </a:p>
        </p:txBody>
      </p:sp>
      <p:graphicFrame>
        <p:nvGraphicFramePr>
          <p:cNvPr id="2" name="Diagram 1">
            <a:extLst>
              <a:ext uri="{FF2B5EF4-FFF2-40B4-BE49-F238E27FC236}">
                <a16:creationId xmlns:a16="http://schemas.microsoft.com/office/drawing/2014/main" id="{02FE270F-FC16-0981-4CA4-5ED50F9DB85A}"/>
              </a:ext>
            </a:extLst>
          </p:cNvPr>
          <p:cNvGraphicFramePr/>
          <p:nvPr>
            <p:extLst>
              <p:ext uri="{D42A27DB-BD31-4B8C-83A1-F6EECF244321}">
                <p14:modId xmlns:p14="http://schemas.microsoft.com/office/powerpoint/2010/main" val="176529666"/>
              </p:ext>
            </p:extLst>
          </p:nvPr>
        </p:nvGraphicFramePr>
        <p:xfrm>
          <a:off x="1426883" y="1701053"/>
          <a:ext cx="9902265" cy="44372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71315373"/>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Shape 56"/>
        <p:cNvGrpSpPr/>
        <p:nvPr/>
      </p:nvGrpSpPr>
      <p:grpSpPr>
        <a:xfrm>
          <a:off x="0" y="0"/>
          <a:ext cx="0" cy="0"/>
          <a:chOff x="0" y="0"/>
          <a:chExt cx="0" cy="0"/>
        </a:xfrm>
      </p:grpSpPr>
      <p:pic>
        <p:nvPicPr>
          <p:cNvPr id="3" name="Picture 2" descr="Notebook and pencil on desk">
            <a:extLst>
              <a:ext uri="{FF2B5EF4-FFF2-40B4-BE49-F238E27FC236}">
                <a16:creationId xmlns:a16="http://schemas.microsoft.com/office/drawing/2014/main" id="{FFEC022A-83A2-189E-5788-B4777CA094FA}"/>
              </a:ext>
            </a:extLst>
          </p:cNvPr>
          <p:cNvPicPr>
            <a:picLocks noChangeAspect="1"/>
          </p:cNvPicPr>
          <p:nvPr/>
        </p:nvPicPr>
        <p:blipFill>
          <a:blip r:embed="rId3"/>
          <a:stretch>
            <a:fillRect/>
          </a:stretch>
        </p:blipFill>
        <p:spPr>
          <a:xfrm>
            <a:off x="8155642" y="2215293"/>
            <a:ext cx="3639204" cy="2427413"/>
          </a:xfrm>
          <a:prstGeom prst="rect">
            <a:avLst/>
          </a:prstGeom>
        </p:spPr>
      </p:pic>
      <p:sp>
        <p:nvSpPr>
          <p:cNvPr id="57" name="Google Shape;57;p3"/>
          <p:cNvSpPr txBox="1">
            <a:spLocks noGrp="1"/>
          </p:cNvSpPr>
          <p:nvPr>
            <p:ph type="title"/>
          </p:nvPr>
        </p:nvSpPr>
        <p:spPr>
          <a:xfrm>
            <a:off x="609601" y="274641"/>
            <a:ext cx="9058101" cy="1047859"/>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205595"/>
              </a:buClr>
              <a:buSzPts val="3200"/>
              <a:buFont typeface="Calibri"/>
              <a:buNone/>
            </a:pPr>
            <a:r>
              <a:rPr lang="en-US" dirty="0" err="1">
                <a:latin typeface="Calibri" panose="020F0502020204030204" pitchFamily="34" charset="0"/>
                <a:ea typeface="Calibri" panose="020F0502020204030204" pitchFamily="34" charset="0"/>
                <a:cs typeface="Calibri" panose="020F0502020204030204" pitchFamily="34" charset="0"/>
              </a:rPr>
              <a:t>FitSM</a:t>
            </a:r>
            <a:r>
              <a:rPr lang="en-US" dirty="0">
                <a:latin typeface="Calibri" panose="020F0502020204030204" pitchFamily="34" charset="0"/>
                <a:ea typeface="Calibri" panose="020F0502020204030204" pitchFamily="34" charset="0"/>
                <a:cs typeface="Calibri" panose="020F0502020204030204" pitchFamily="34" charset="0"/>
              </a:rPr>
              <a:t> Advanced Level exam</a:t>
            </a:r>
            <a:endParaRPr dirty="0">
              <a:latin typeface="Calibri" panose="020F0502020204030204" pitchFamily="34" charset="0"/>
              <a:ea typeface="Calibri" panose="020F0502020204030204" pitchFamily="34" charset="0"/>
              <a:cs typeface="Calibri" panose="020F0502020204030204" pitchFamily="34" charset="0"/>
            </a:endParaRPr>
          </a:p>
        </p:txBody>
      </p:sp>
      <p:sp>
        <p:nvSpPr>
          <p:cNvPr id="58" name="Google Shape;58;p3"/>
          <p:cNvSpPr txBox="1">
            <a:spLocks noGrp="1"/>
          </p:cNvSpPr>
          <p:nvPr>
            <p:ph type="body" idx="1"/>
          </p:nvPr>
        </p:nvSpPr>
        <p:spPr>
          <a:xfrm>
            <a:off x="609600" y="1696598"/>
            <a:ext cx="7848600" cy="4626019"/>
          </a:xfrm>
          <a:prstGeom prst="rect">
            <a:avLst/>
          </a:prstGeom>
          <a:noFill/>
          <a:ln>
            <a:noFill/>
          </a:ln>
        </p:spPr>
        <p:txBody>
          <a:bodyPr spcFirstLastPara="1" wrap="square" lIns="91425" tIns="45700" rIns="91425" bIns="45700" anchor="t" anchorCtr="0">
            <a:normAutofit/>
          </a:bodyPr>
          <a:lstStyle/>
          <a:p>
            <a:pPr marL="342900" lvl="0" indent="-342900" algn="l" rtl="0">
              <a:spcBef>
                <a:spcPts val="560"/>
              </a:spcBef>
              <a:spcAft>
                <a:spcPts val="0"/>
              </a:spcAft>
              <a:buClr>
                <a:schemeClr val="dk1"/>
              </a:buClr>
              <a:buSzPts val="2800"/>
              <a:buChar char="•"/>
            </a:pPr>
            <a:r>
              <a:rPr lang="en-US" dirty="0">
                <a:latin typeface="Calibri" panose="020F0502020204030204" pitchFamily="34" charset="0"/>
                <a:ea typeface="Calibri" panose="020F0502020204030204" pitchFamily="34" charset="0"/>
                <a:cs typeface="Calibri" panose="020F0502020204030204" pitchFamily="34" charset="0"/>
              </a:rPr>
              <a:t>Closed book, i.e. no aids are allowed</a:t>
            </a:r>
            <a:endParaRPr dirty="0">
              <a:latin typeface="Calibri" panose="020F0502020204030204" pitchFamily="34" charset="0"/>
              <a:ea typeface="Calibri" panose="020F0502020204030204" pitchFamily="34" charset="0"/>
              <a:cs typeface="Calibri" panose="020F0502020204030204" pitchFamily="34" charset="0"/>
            </a:endParaRPr>
          </a:p>
          <a:p>
            <a:pPr marL="342900" lvl="0" indent="-342900" algn="l" rtl="0">
              <a:spcBef>
                <a:spcPts val="560"/>
              </a:spcBef>
              <a:spcAft>
                <a:spcPts val="0"/>
              </a:spcAft>
              <a:buClr>
                <a:schemeClr val="dk1"/>
              </a:buClr>
              <a:buSzPts val="2800"/>
              <a:buChar char="•"/>
            </a:pPr>
            <a:r>
              <a:rPr lang="en-US" dirty="0">
                <a:latin typeface="Calibri" panose="020F0502020204030204" pitchFamily="34" charset="0"/>
                <a:ea typeface="Calibri" panose="020F0502020204030204" pitchFamily="34" charset="0"/>
                <a:cs typeface="Calibri" panose="020F0502020204030204" pitchFamily="34" charset="0"/>
              </a:rPr>
              <a:t>Duration: 60 minutes</a:t>
            </a:r>
            <a:endParaRPr dirty="0">
              <a:latin typeface="Calibri" panose="020F0502020204030204" pitchFamily="34" charset="0"/>
              <a:ea typeface="Calibri" panose="020F0502020204030204" pitchFamily="34" charset="0"/>
              <a:cs typeface="Calibri" panose="020F0502020204030204" pitchFamily="34" charset="0"/>
            </a:endParaRPr>
          </a:p>
          <a:p>
            <a:pPr marL="342900" lvl="0" indent="-342900" algn="l" rtl="0">
              <a:spcBef>
                <a:spcPts val="560"/>
              </a:spcBef>
              <a:spcAft>
                <a:spcPts val="0"/>
              </a:spcAft>
              <a:buClr>
                <a:schemeClr val="dk1"/>
              </a:buClr>
              <a:buSzPts val="2800"/>
              <a:buChar char="•"/>
            </a:pPr>
            <a:r>
              <a:rPr lang="en-US" dirty="0">
                <a:latin typeface="Calibri" panose="020F0502020204030204" pitchFamily="34" charset="0"/>
                <a:ea typeface="Calibri" panose="020F0502020204030204" pitchFamily="34" charset="0"/>
                <a:cs typeface="Calibri" panose="020F0502020204030204" pitchFamily="34" charset="0"/>
              </a:rPr>
              <a:t>30 multiple choice questions:</a:t>
            </a:r>
            <a:endParaRPr dirty="0">
              <a:latin typeface="Calibri" panose="020F0502020204030204" pitchFamily="34" charset="0"/>
              <a:ea typeface="Calibri" panose="020F0502020204030204" pitchFamily="34" charset="0"/>
              <a:cs typeface="Calibri" panose="020F0502020204030204" pitchFamily="34" charset="0"/>
            </a:endParaRPr>
          </a:p>
          <a:p>
            <a:pPr marL="742950" lvl="1" indent="-285750" algn="l" rtl="0">
              <a:spcBef>
                <a:spcPts val="480"/>
              </a:spcBef>
              <a:spcAft>
                <a:spcPts val="0"/>
              </a:spcAft>
              <a:buClr>
                <a:schemeClr val="dk1"/>
              </a:buClr>
              <a:buSzPts val="2400"/>
              <a:buChar char="–"/>
            </a:pPr>
            <a:r>
              <a:rPr lang="en-US" dirty="0">
                <a:latin typeface="Calibri" panose="020F0502020204030204" pitchFamily="34" charset="0"/>
                <a:ea typeface="Calibri" panose="020F0502020204030204" pitchFamily="34" charset="0"/>
                <a:cs typeface="Calibri" panose="020F0502020204030204" pitchFamily="34" charset="0"/>
              </a:rPr>
              <a:t>Four possible answers for each question: A, B, C or D</a:t>
            </a:r>
            <a:endParaRPr dirty="0">
              <a:latin typeface="Calibri" panose="020F0502020204030204" pitchFamily="34" charset="0"/>
              <a:ea typeface="Calibri" panose="020F0502020204030204" pitchFamily="34" charset="0"/>
              <a:cs typeface="Calibri" panose="020F0502020204030204" pitchFamily="34" charset="0"/>
            </a:endParaRPr>
          </a:p>
          <a:p>
            <a:pPr marL="742950" lvl="1" indent="-285750" algn="l" rtl="0">
              <a:spcBef>
                <a:spcPts val="480"/>
              </a:spcBef>
              <a:spcAft>
                <a:spcPts val="0"/>
              </a:spcAft>
              <a:buClr>
                <a:schemeClr val="dk1"/>
              </a:buClr>
              <a:buSzPts val="2400"/>
              <a:buChar char="–"/>
            </a:pPr>
            <a:r>
              <a:rPr lang="en-US" dirty="0">
                <a:latin typeface="Calibri" panose="020F0502020204030204" pitchFamily="34" charset="0"/>
                <a:ea typeface="Calibri" panose="020F0502020204030204" pitchFamily="34" charset="0"/>
                <a:cs typeface="Calibri" panose="020F0502020204030204" pitchFamily="34" charset="0"/>
              </a:rPr>
              <a:t>One correct answer per question</a:t>
            </a:r>
            <a:endParaRPr dirty="0">
              <a:latin typeface="Calibri" panose="020F0502020204030204" pitchFamily="34" charset="0"/>
              <a:ea typeface="Calibri" panose="020F0502020204030204" pitchFamily="34" charset="0"/>
              <a:cs typeface="Calibri" panose="020F0502020204030204" pitchFamily="34" charset="0"/>
            </a:endParaRPr>
          </a:p>
          <a:p>
            <a:pPr marL="342900" lvl="0" indent="-342900" algn="l" rtl="0">
              <a:spcBef>
                <a:spcPts val="560"/>
              </a:spcBef>
              <a:spcAft>
                <a:spcPts val="0"/>
              </a:spcAft>
              <a:buClr>
                <a:schemeClr val="dk1"/>
              </a:buClr>
              <a:buSzPts val="2800"/>
              <a:buChar char="•"/>
            </a:pPr>
            <a:r>
              <a:rPr lang="en-US" dirty="0">
                <a:latin typeface="Calibri" panose="020F0502020204030204" pitchFamily="34" charset="0"/>
                <a:ea typeface="Calibri" panose="020F0502020204030204" pitchFamily="34" charset="0"/>
                <a:cs typeface="Calibri" panose="020F0502020204030204" pitchFamily="34" charset="0"/>
              </a:rPr>
              <a:t>At least 70% correct answers (21 of 30) are required to pass the examination</a:t>
            </a:r>
            <a:endParaRPr dirty="0">
              <a:latin typeface="Calibri" panose="020F0502020204030204" pitchFamily="34" charset="0"/>
              <a:ea typeface="Calibri" panose="020F0502020204030204" pitchFamily="34" charset="0"/>
              <a:cs typeface="Calibri" panose="020F0502020204030204" pitchFamily="34" charset="0"/>
            </a:endParaRPr>
          </a:p>
        </p:txBody>
      </p:sp>
      <p:sp>
        <p:nvSpPr>
          <p:cNvPr id="59" name="Google Shape;59;p3"/>
          <p:cNvSpPr txBox="1">
            <a:spLocks noGrp="1"/>
          </p:cNvSpPr>
          <p:nvPr>
            <p:ph type="sldNum" idx="12"/>
          </p:nvPr>
        </p:nvSpPr>
        <p:spPr>
          <a:xfrm>
            <a:off x="8737600" y="643052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169</a:t>
            </a:fld>
            <a:endParaRPr/>
          </a:p>
        </p:txBody>
      </p:sp>
    </p:spTree>
    <p:extLst>
      <p:ext uri="{BB962C8B-B14F-4D97-AF65-F5344CB8AC3E}">
        <p14:creationId xmlns:p14="http://schemas.microsoft.com/office/powerpoint/2010/main" val="23526949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Google Shape;182;p11"/>
          <p:cNvSpPr txBox="1">
            <a:spLocks noGrp="1"/>
          </p:cNvSpPr>
          <p:nvPr>
            <p:ph type="title"/>
          </p:nvPr>
        </p:nvSpPr>
        <p:spPr>
          <a:xfrm>
            <a:off x="609601" y="274641"/>
            <a:ext cx="9058101" cy="1047859"/>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205595"/>
              </a:buClr>
              <a:buSzPts val="3200"/>
              <a:buFont typeface="Calibri"/>
              <a:buNone/>
            </a:pPr>
            <a:r>
              <a:rPr lang="en-US" dirty="0">
                <a:latin typeface="Calibri" panose="020F0502020204030204" pitchFamily="34" charset="0"/>
                <a:ea typeface="Calibri" panose="020F0502020204030204" pitchFamily="34" charset="0"/>
                <a:cs typeface="Calibri" panose="020F0502020204030204" pitchFamily="34" charset="0"/>
              </a:rPr>
              <a:t>Key SMS terms</a:t>
            </a:r>
            <a:endParaRPr i="1" dirty="0">
              <a:latin typeface="Calibri" panose="020F0502020204030204" pitchFamily="34" charset="0"/>
              <a:ea typeface="Calibri" panose="020F0502020204030204" pitchFamily="34" charset="0"/>
              <a:cs typeface="Calibri" panose="020F0502020204030204" pitchFamily="34" charset="0"/>
            </a:endParaRPr>
          </a:p>
        </p:txBody>
      </p:sp>
      <p:sp>
        <p:nvSpPr>
          <p:cNvPr id="184" name="Google Shape;184;p11"/>
          <p:cNvSpPr txBox="1">
            <a:spLocks noGrp="1"/>
          </p:cNvSpPr>
          <p:nvPr>
            <p:ph type="sldNum" idx="12"/>
          </p:nvPr>
        </p:nvSpPr>
        <p:spPr>
          <a:xfrm>
            <a:off x="8737600" y="643052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17</a:t>
            </a:fld>
            <a:endParaRPr/>
          </a:p>
        </p:txBody>
      </p:sp>
      <p:graphicFrame>
        <p:nvGraphicFramePr>
          <p:cNvPr id="185" name="Google Shape;185;p11"/>
          <p:cNvGraphicFramePr/>
          <p:nvPr>
            <p:extLst>
              <p:ext uri="{D42A27DB-BD31-4B8C-83A1-F6EECF244321}">
                <p14:modId xmlns:p14="http://schemas.microsoft.com/office/powerpoint/2010/main" val="3065380982"/>
              </p:ext>
            </p:extLst>
          </p:nvPr>
        </p:nvGraphicFramePr>
        <p:xfrm>
          <a:off x="900953" y="3572798"/>
          <a:ext cx="10390094" cy="1654845"/>
        </p:xfrm>
        <a:graphic>
          <a:graphicData uri="http://schemas.openxmlformats.org/drawingml/2006/table">
            <a:tbl>
              <a:tblPr firstRow="1" firstCol="1" bandRow="1">
                <a:noFill/>
                <a:tableStyleId>{A79547BD-EC84-411F-AF0A-50AA9FD38CBE}</a:tableStyleId>
              </a:tblPr>
              <a:tblGrid>
                <a:gridCol w="10390094">
                  <a:extLst>
                    <a:ext uri="{9D8B030D-6E8A-4147-A177-3AD203B41FA5}">
                      <a16:colId xmlns:a16="http://schemas.microsoft.com/office/drawing/2014/main" val="20000"/>
                    </a:ext>
                  </a:extLst>
                </a:gridCol>
              </a:tblGrid>
              <a:tr h="237525">
                <a:tc>
                  <a:txBody>
                    <a:bodyPr/>
                    <a:lstStyle/>
                    <a:p>
                      <a:pPr marL="0" marR="0" lvl="0" indent="0" algn="l" rtl="0">
                        <a:spcBef>
                          <a:spcPts val="0"/>
                        </a:spcBef>
                        <a:spcAft>
                          <a:spcPts val="0"/>
                        </a:spcAft>
                        <a:buNone/>
                      </a:pPr>
                      <a:r>
                        <a:rPr lang="en-US" sz="1400" i="0" u="none" strike="noStrike" cap="none"/>
                        <a:t>Definition following FitSM-0:</a:t>
                      </a:r>
                      <a:endParaRPr sz="1400" i="0" u="none" strike="noStrike" cap="none">
                        <a:solidFill>
                          <a:srgbClr val="FFFFFF"/>
                        </a:solidFill>
                        <a:latin typeface="Calibri"/>
                        <a:ea typeface="Calibri"/>
                        <a:cs typeface="Calibri"/>
                        <a:sym typeface="Calibri"/>
                      </a:endParaRPr>
                    </a:p>
                  </a:txBody>
                  <a:tcPr marL="68575" marR="68575" marT="0" marB="0"/>
                </a:tc>
                <a:extLst>
                  <a:ext uri="{0D108BD9-81ED-4DB2-BD59-A6C34878D82A}">
                    <a16:rowId xmlns:a16="http://schemas.microsoft.com/office/drawing/2014/main" val="10000"/>
                  </a:ext>
                </a:extLst>
              </a:tr>
              <a:tr h="950050">
                <a:tc>
                  <a:txBody>
                    <a:bodyPr/>
                    <a:lstStyle/>
                    <a:p>
                      <a:pPr marL="0" marR="0" lvl="0" indent="0" algn="l" rtl="0">
                        <a:lnSpc>
                          <a:spcPct val="100000"/>
                        </a:lnSpc>
                        <a:spcBef>
                          <a:spcPts val="0"/>
                        </a:spcBef>
                        <a:spcAft>
                          <a:spcPts val="0"/>
                        </a:spcAft>
                        <a:buClr>
                          <a:schemeClr val="dk1"/>
                        </a:buClr>
                        <a:buSzPts val="2000"/>
                        <a:buFont typeface="Calibri"/>
                        <a:buNone/>
                      </a:pPr>
                      <a:r>
                        <a:rPr lang="en-US" sz="2000" b="0" i="0" u="none" strike="noStrike" cap="none" dirty="0">
                          <a:solidFill>
                            <a:schemeClr val="dk1"/>
                          </a:solidFill>
                          <a:latin typeface="Calibri"/>
                          <a:ea typeface="Calibri"/>
                          <a:cs typeface="Calibri"/>
                          <a:sym typeface="Calibri"/>
                        </a:rPr>
                        <a:t>Process:</a:t>
                      </a:r>
                      <a:endParaRPr i="0" dirty="0"/>
                    </a:p>
                    <a:p>
                      <a:pPr marL="457200" marR="0" lvl="1" indent="0" algn="l" rtl="0">
                        <a:spcBef>
                          <a:spcPts val="0"/>
                        </a:spcBef>
                        <a:spcAft>
                          <a:spcPts val="600"/>
                        </a:spcAft>
                        <a:buNone/>
                      </a:pPr>
                      <a:r>
                        <a:rPr lang="en-GB" sz="1800" b="0" i="0" u="none" strike="noStrike" cap="none" dirty="0">
                          <a:solidFill>
                            <a:schemeClr val="dk1"/>
                          </a:solidFill>
                          <a:latin typeface="Calibri"/>
                          <a:ea typeface="Calibri"/>
                          <a:cs typeface="Calibri"/>
                          <a:sym typeface="Arial"/>
                        </a:rPr>
                        <a:t>Structured set of activities, with clearly defined responsibilities, that bring about a specific objective or set of results from a set of defined inputs </a:t>
                      </a:r>
                    </a:p>
                    <a:p>
                      <a:pPr marL="457200" marR="0" lvl="1" indent="0" algn="l" rtl="0">
                        <a:spcBef>
                          <a:spcPts val="0"/>
                        </a:spcBef>
                        <a:spcAft>
                          <a:spcPts val="600"/>
                        </a:spcAft>
                        <a:buNone/>
                      </a:pPr>
                      <a:r>
                        <a:rPr lang="en-GB" sz="1600" b="0" i="0" u="none" strike="noStrike" cap="none" dirty="0">
                          <a:solidFill>
                            <a:schemeClr val="dk1"/>
                          </a:solidFill>
                          <a:latin typeface="Calibri"/>
                          <a:ea typeface="Calibri"/>
                          <a:cs typeface="Calibri"/>
                          <a:sym typeface="Arial"/>
                        </a:rPr>
                        <a:t>Note: Generally, a process consists of a number of activities used to manage services, if the process is part of a service management system (SMS).</a:t>
                      </a:r>
                      <a:endParaRPr sz="1600" b="0" i="0" u="none" strike="noStrike" cap="none" dirty="0">
                        <a:solidFill>
                          <a:schemeClr val="dk1"/>
                        </a:solidFill>
                        <a:latin typeface="Calibri"/>
                        <a:ea typeface="Calibri"/>
                        <a:cs typeface="Calibri"/>
                        <a:sym typeface="Calibri"/>
                      </a:endParaRPr>
                    </a:p>
                  </a:txBody>
                  <a:tcPr marL="68575" marR="68575" marT="0" marB="0"/>
                </a:tc>
                <a:extLst>
                  <a:ext uri="{0D108BD9-81ED-4DB2-BD59-A6C34878D82A}">
                    <a16:rowId xmlns:a16="http://schemas.microsoft.com/office/drawing/2014/main" val="10001"/>
                  </a:ext>
                </a:extLst>
              </a:tr>
            </a:tbl>
          </a:graphicData>
        </a:graphic>
      </p:graphicFrame>
      <p:graphicFrame>
        <p:nvGraphicFramePr>
          <p:cNvPr id="9" name="Google Shape;185;p11">
            <a:extLst>
              <a:ext uri="{FF2B5EF4-FFF2-40B4-BE49-F238E27FC236}">
                <a16:creationId xmlns:a16="http://schemas.microsoft.com/office/drawing/2014/main" id="{071EC285-6870-CB1B-E6FE-7A0E92A6141C}"/>
              </a:ext>
            </a:extLst>
          </p:cNvPr>
          <p:cNvGraphicFramePr/>
          <p:nvPr>
            <p:extLst>
              <p:ext uri="{D42A27DB-BD31-4B8C-83A1-F6EECF244321}">
                <p14:modId xmlns:p14="http://schemas.microsoft.com/office/powerpoint/2010/main" val="3233803906"/>
              </p:ext>
            </p:extLst>
          </p:nvPr>
        </p:nvGraphicFramePr>
        <p:xfrm>
          <a:off x="900953" y="1697955"/>
          <a:ext cx="10390094" cy="1654845"/>
        </p:xfrm>
        <a:graphic>
          <a:graphicData uri="http://schemas.openxmlformats.org/drawingml/2006/table">
            <a:tbl>
              <a:tblPr firstRow="1" firstCol="1" bandRow="1">
                <a:noFill/>
                <a:tableStyleId>{A79547BD-EC84-411F-AF0A-50AA9FD38CBE}</a:tableStyleId>
              </a:tblPr>
              <a:tblGrid>
                <a:gridCol w="10390094">
                  <a:extLst>
                    <a:ext uri="{9D8B030D-6E8A-4147-A177-3AD203B41FA5}">
                      <a16:colId xmlns:a16="http://schemas.microsoft.com/office/drawing/2014/main" val="20000"/>
                    </a:ext>
                  </a:extLst>
                </a:gridCol>
              </a:tblGrid>
              <a:tr h="237525">
                <a:tc>
                  <a:txBody>
                    <a:bodyPr/>
                    <a:lstStyle/>
                    <a:p>
                      <a:pPr marL="0" marR="0" lvl="0" indent="0" algn="l" rtl="0">
                        <a:spcBef>
                          <a:spcPts val="0"/>
                        </a:spcBef>
                        <a:spcAft>
                          <a:spcPts val="0"/>
                        </a:spcAft>
                        <a:buNone/>
                      </a:pPr>
                      <a:r>
                        <a:rPr lang="en-US" sz="1400" i="0" u="none" strike="noStrike" cap="none" dirty="0"/>
                        <a:t>Definition following FitSM-0:</a:t>
                      </a:r>
                      <a:endParaRPr sz="1400" i="0" u="none" strike="noStrike" cap="none" dirty="0">
                        <a:solidFill>
                          <a:srgbClr val="FFFFFF"/>
                        </a:solidFill>
                        <a:latin typeface="Calibri"/>
                        <a:ea typeface="Calibri"/>
                        <a:cs typeface="Calibri"/>
                        <a:sym typeface="Calibri"/>
                      </a:endParaRPr>
                    </a:p>
                  </a:txBody>
                  <a:tcPr marL="68575" marR="68575" marT="0" marB="0"/>
                </a:tc>
                <a:extLst>
                  <a:ext uri="{0D108BD9-81ED-4DB2-BD59-A6C34878D82A}">
                    <a16:rowId xmlns:a16="http://schemas.microsoft.com/office/drawing/2014/main" val="10000"/>
                  </a:ext>
                </a:extLst>
              </a:tr>
              <a:tr h="950050">
                <a:tc>
                  <a:txBody>
                    <a:bodyPr/>
                    <a:lstStyle/>
                    <a:p>
                      <a:pPr marL="0" marR="0" lvl="0" indent="0" algn="l" rtl="0">
                        <a:lnSpc>
                          <a:spcPct val="100000"/>
                        </a:lnSpc>
                        <a:spcBef>
                          <a:spcPts val="0"/>
                        </a:spcBef>
                        <a:spcAft>
                          <a:spcPts val="0"/>
                        </a:spcAft>
                        <a:buClr>
                          <a:schemeClr val="dk1"/>
                        </a:buClr>
                        <a:buSzPts val="2000"/>
                        <a:buFont typeface="Calibri"/>
                        <a:buNone/>
                      </a:pPr>
                      <a:r>
                        <a:rPr lang="en-US" sz="2000" b="0" i="0" u="none" strike="noStrike" cap="none" dirty="0">
                          <a:solidFill>
                            <a:schemeClr val="dk1"/>
                          </a:solidFill>
                          <a:latin typeface="Calibri"/>
                          <a:ea typeface="Calibri"/>
                          <a:cs typeface="Calibri"/>
                          <a:sym typeface="Calibri"/>
                        </a:rPr>
                        <a:t>Policy:</a:t>
                      </a:r>
                      <a:endParaRPr i="0" dirty="0"/>
                    </a:p>
                    <a:p>
                      <a:pPr marL="457200" marR="0" lvl="1" indent="0" algn="l" rtl="0">
                        <a:spcBef>
                          <a:spcPts val="0"/>
                        </a:spcBef>
                        <a:spcAft>
                          <a:spcPts val="600"/>
                        </a:spcAft>
                        <a:buNone/>
                      </a:pPr>
                      <a:r>
                        <a:rPr lang="en-GB" sz="1800" b="0" i="0" u="none" strike="noStrike" cap="none" dirty="0">
                          <a:solidFill>
                            <a:schemeClr val="dk1"/>
                          </a:solidFill>
                          <a:latin typeface="Calibri"/>
                          <a:ea typeface="Calibri"/>
                          <a:cs typeface="Calibri"/>
                          <a:sym typeface="Calibri"/>
                        </a:rPr>
                        <a:t>Documented set of intentions, expectations, goals, rules and requirements, often formally expressed by top management representatives in an organisation or federation</a:t>
                      </a:r>
                    </a:p>
                    <a:p>
                      <a:pPr marL="457200" marR="0" lvl="1" indent="0" algn="l" rtl="0">
                        <a:spcBef>
                          <a:spcPts val="0"/>
                        </a:spcBef>
                        <a:spcAft>
                          <a:spcPts val="0"/>
                        </a:spcAft>
                        <a:buNone/>
                      </a:pPr>
                      <a:r>
                        <a:rPr lang="en-GB" sz="1600" b="0" i="0" u="none" strike="noStrike" cap="none" dirty="0">
                          <a:solidFill>
                            <a:schemeClr val="dk1"/>
                          </a:solidFill>
                          <a:latin typeface="Calibri"/>
                          <a:ea typeface="Calibri"/>
                          <a:cs typeface="Calibri"/>
                          <a:sym typeface="Calibri"/>
                        </a:rPr>
                        <a:t>Note: Policies are then realised in processes, which are in turn made up of activities that people carry </a:t>
                      </a:r>
                    </a:p>
                    <a:p>
                      <a:pPr marL="457200" marR="0" lvl="1" indent="0" algn="l" rtl="0">
                        <a:spcBef>
                          <a:spcPts val="0"/>
                        </a:spcBef>
                        <a:spcAft>
                          <a:spcPts val="0"/>
                        </a:spcAft>
                        <a:buNone/>
                      </a:pPr>
                      <a:r>
                        <a:rPr lang="en-GB" sz="1600" b="0" i="0" u="none" strike="noStrike" cap="none" dirty="0">
                          <a:solidFill>
                            <a:schemeClr val="dk1"/>
                          </a:solidFill>
                          <a:latin typeface="Calibri"/>
                          <a:ea typeface="Calibri"/>
                          <a:cs typeface="Calibri"/>
                          <a:sym typeface="Calibri"/>
                        </a:rPr>
                        <a:t>out according to defined procedures.</a:t>
                      </a:r>
                    </a:p>
                  </a:txBody>
                  <a:tcPr marL="68575" marR="68575" marT="0" marB="0"/>
                </a:tc>
                <a:extLst>
                  <a:ext uri="{0D108BD9-81ED-4DB2-BD59-A6C34878D82A}">
                    <a16:rowId xmlns:a16="http://schemas.microsoft.com/office/drawing/2014/main" val="10001"/>
                  </a:ext>
                </a:extLst>
              </a:tr>
            </a:tbl>
          </a:graphicData>
        </a:graphic>
      </p:graphicFrame>
      <p:graphicFrame>
        <p:nvGraphicFramePr>
          <p:cNvPr id="10" name="Google Shape;185;p11">
            <a:extLst>
              <a:ext uri="{FF2B5EF4-FFF2-40B4-BE49-F238E27FC236}">
                <a16:creationId xmlns:a16="http://schemas.microsoft.com/office/drawing/2014/main" id="{ED98DF11-467E-B5B7-D41A-D5572E15C54C}"/>
              </a:ext>
            </a:extLst>
          </p:cNvPr>
          <p:cNvGraphicFramePr/>
          <p:nvPr>
            <p:extLst>
              <p:ext uri="{D42A27DB-BD31-4B8C-83A1-F6EECF244321}">
                <p14:modId xmlns:p14="http://schemas.microsoft.com/office/powerpoint/2010/main" val="1591499366"/>
              </p:ext>
            </p:extLst>
          </p:nvPr>
        </p:nvGraphicFramePr>
        <p:xfrm>
          <a:off x="900953" y="5447641"/>
          <a:ext cx="10390094" cy="1187575"/>
        </p:xfrm>
        <a:graphic>
          <a:graphicData uri="http://schemas.openxmlformats.org/drawingml/2006/table">
            <a:tbl>
              <a:tblPr firstRow="1" firstCol="1" bandRow="1">
                <a:noFill/>
                <a:tableStyleId>{A79547BD-EC84-411F-AF0A-50AA9FD38CBE}</a:tableStyleId>
              </a:tblPr>
              <a:tblGrid>
                <a:gridCol w="10390094">
                  <a:extLst>
                    <a:ext uri="{9D8B030D-6E8A-4147-A177-3AD203B41FA5}">
                      <a16:colId xmlns:a16="http://schemas.microsoft.com/office/drawing/2014/main" val="20000"/>
                    </a:ext>
                  </a:extLst>
                </a:gridCol>
              </a:tblGrid>
              <a:tr h="237525">
                <a:tc>
                  <a:txBody>
                    <a:bodyPr/>
                    <a:lstStyle/>
                    <a:p>
                      <a:pPr marL="0" marR="0" lvl="0" indent="0" algn="l" rtl="0">
                        <a:spcBef>
                          <a:spcPts val="0"/>
                        </a:spcBef>
                        <a:spcAft>
                          <a:spcPts val="0"/>
                        </a:spcAft>
                        <a:buNone/>
                      </a:pPr>
                      <a:r>
                        <a:rPr lang="en-US" sz="1400" i="0" u="none" strike="noStrike" cap="none" dirty="0"/>
                        <a:t>Definition following FitSM-0:</a:t>
                      </a:r>
                      <a:endParaRPr sz="1400" i="0" u="none" strike="noStrike" cap="none" dirty="0">
                        <a:solidFill>
                          <a:srgbClr val="FFFFFF"/>
                        </a:solidFill>
                        <a:latin typeface="Calibri"/>
                        <a:ea typeface="Calibri"/>
                        <a:cs typeface="Calibri"/>
                        <a:sym typeface="Calibri"/>
                      </a:endParaRPr>
                    </a:p>
                  </a:txBody>
                  <a:tcPr marL="68575" marR="68575" marT="0" marB="0"/>
                </a:tc>
                <a:extLst>
                  <a:ext uri="{0D108BD9-81ED-4DB2-BD59-A6C34878D82A}">
                    <a16:rowId xmlns:a16="http://schemas.microsoft.com/office/drawing/2014/main" val="10000"/>
                  </a:ext>
                </a:extLst>
              </a:tr>
              <a:tr h="950050">
                <a:tc>
                  <a:txBody>
                    <a:bodyPr/>
                    <a:lstStyle/>
                    <a:p>
                      <a:pPr marL="0" marR="0" lvl="0" indent="0" algn="l" rtl="0">
                        <a:lnSpc>
                          <a:spcPct val="100000"/>
                        </a:lnSpc>
                        <a:spcBef>
                          <a:spcPts val="0"/>
                        </a:spcBef>
                        <a:spcAft>
                          <a:spcPts val="0"/>
                        </a:spcAft>
                        <a:buClr>
                          <a:schemeClr val="dk1"/>
                        </a:buClr>
                        <a:buSzPts val="2000"/>
                        <a:buFont typeface="Calibri"/>
                        <a:buNone/>
                      </a:pPr>
                      <a:r>
                        <a:rPr lang="en-US" sz="2000" b="0" i="0" u="none" strike="noStrike" cap="none" dirty="0">
                          <a:solidFill>
                            <a:schemeClr val="dk1"/>
                          </a:solidFill>
                          <a:latin typeface="Calibri"/>
                          <a:ea typeface="Calibri"/>
                          <a:cs typeface="Calibri"/>
                          <a:sym typeface="Calibri"/>
                        </a:rPr>
                        <a:t>Procedure:</a:t>
                      </a:r>
                      <a:endParaRPr i="0" dirty="0"/>
                    </a:p>
                    <a:p>
                      <a:pPr marL="457200" marR="0" lvl="1" indent="0" algn="l" rtl="0">
                        <a:spcBef>
                          <a:spcPts val="0"/>
                        </a:spcBef>
                        <a:spcAft>
                          <a:spcPts val="0"/>
                        </a:spcAft>
                        <a:buNone/>
                      </a:pPr>
                      <a:r>
                        <a:rPr lang="en-GB" sz="1800" b="0" i="0" dirty="0"/>
                        <a:t>Specified set of steps or instructions to be carried out by an individual or group to perform one or more activities of a process</a:t>
                      </a:r>
                      <a:endParaRPr lang="en-GB" sz="1800" b="0" i="0" u="none" strike="noStrike" cap="none" dirty="0">
                        <a:solidFill>
                          <a:schemeClr val="dk1"/>
                        </a:solidFill>
                        <a:latin typeface="Calibri"/>
                        <a:ea typeface="Calibri"/>
                        <a:cs typeface="Calibri"/>
                        <a:sym typeface="Calibri"/>
                      </a:endParaRPr>
                    </a:p>
                  </a:txBody>
                  <a:tcPr marL="68575" marR="68575" marT="0" marB="0"/>
                </a:tc>
                <a:extLst>
                  <a:ext uri="{0D108BD9-81ED-4DB2-BD59-A6C34878D82A}">
                    <a16:rowId xmlns:a16="http://schemas.microsoft.com/office/drawing/2014/main" val="10001"/>
                  </a:ext>
                </a:extLst>
              </a:tr>
            </a:tbl>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p13"/>
          <p:cNvSpPr txBox="1">
            <a:spLocks noGrp="1"/>
          </p:cNvSpPr>
          <p:nvPr>
            <p:ph type="title"/>
          </p:nvPr>
        </p:nvSpPr>
        <p:spPr>
          <a:xfrm>
            <a:off x="609601" y="274641"/>
            <a:ext cx="9058101" cy="1047859"/>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205595"/>
              </a:buClr>
              <a:buSzPts val="3200"/>
              <a:buFont typeface="Calibri"/>
              <a:buNone/>
            </a:pPr>
            <a:r>
              <a:rPr lang="en-US" dirty="0"/>
              <a:t>Most important elements of a process</a:t>
            </a:r>
            <a:endParaRPr dirty="0"/>
          </a:p>
        </p:txBody>
      </p:sp>
      <p:sp>
        <p:nvSpPr>
          <p:cNvPr id="219" name="Google Shape;219;p13"/>
          <p:cNvSpPr txBox="1">
            <a:spLocks noGrp="1"/>
          </p:cNvSpPr>
          <p:nvPr>
            <p:ph type="sldNum" idx="12"/>
          </p:nvPr>
        </p:nvSpPr>
        <p:spPr>
          <a:xfrm>
            <a:off x="8737600" y="643052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18</a:t>
            </a:fld>
            <a:endParaRPr/>
          </a:p>
        </p:txBody>
      </p:sp>
      <p:graphicFrame>
        <p:nvGraphicFramePr>
          <p:cNvPr id="2" name="Diagram 1">
            <a:extLst>
              <a:ext uri="{FF2B5EF4-FFF2-40B4-BE49-F238E27FC236}">
                <a16:creationId xmlns:a16="http://schemas.microsoft.com/office/drawing/2014/main" id="{2B747031-650A-1732-E699-1AB47E849843}"/>
              </a:ext>
            </a:extLst>
          </p:cNvPr>
          <p:cNvGraphicFramePr/>
          <p:nvPr>
            <p:extLst>
              <p:ext uri="{D42A27DB-BD31-4B8C-83A1-F6EECF244321}">
                <p14:modId xmlns:p14="http://schemas.microsoft.com/office/powerpoint/2010/main" val="2005525906"/>
              </p:ext>
            </p:extLst>
          </p:nvPr>
        </p:nvGraphicFramePr>
        <p:xfrm>
          <a:off x="2428602" y="1757292"/>
          <a:ext cx="7239100" cy="48260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230044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Google Shape;182;p11"/>
          <p:cNvSpPr txBox="1">
            <a:spLocks noGrp="1"/>
          </p:cNvSpPr>
          <p:nvPr>
            <p:ph type="title"/>
          </p:nvPr>
        </p:nvSpPr>
        <p:spPr>
          <a:xfrm>
            <a:off x="609601" y="274641"/>
            <a:ext cx="9058101" cy="1047859"/>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205595"/>
              </a:buClr>
              <a:buSzPts val="3200"/>
              <a:buFont typeface="Calibri"/>
              <a:buNone/>
            </a:pPr>
            <a:r>
              <a:rPr lang="en-US" dirty="0">
                <a:latin typeface="Calibri" panose="020F0502020204030204" pitchFamily="34" charset="0"/>
                <a:ea typeface="Calibri" panose="020F0502020204030204" pitchFamily="34" charset="0"/>
                <a:cs typeface="Calibri" panose="020F0502020204030204" pitchFamily="34" charset="0"/>
              </a:rPr>
              <a:t>Implementing processes</a:t>
            </a:r>
            <a:endParaRPr i="1" dirty="0">
              <a:latin typeface="Calibri" panose="020F0502020204030204" pitchFamily="34" charset="0"/>
              <a:ea typeface="Calibri" panose="020F0502020204030204" pitchFamily="34" charset="0"/>
              <a:cs typeface="Calibri" panose="020F0502020204030204" pitchFamily="34" charset="0"/>
            </a:endParaRPr>
          </a:p>
        </p:txBody>
      </p:sp>
      <p:sp>
        <p:nvSpPr>
          <p:cNvPr id="183" name="Google Shape;183;p11"/>
          <p:cNvSpPr txBox="1">
            <a:spLocks noGrp="1"/>
          </p:cNvSpPr>
          <p:nvPr>
            <p:ph type="body" idx="1"/>
          </p:nvPr>
        </p:nvSpPr>
        <p:spPr>
          <a:xfrm>
            <a:off x="609600" y="1748118"/>
            <a:ext cx="9183757" cy="4574499"/>
          </a:xfrm>
          <a:prstGeom prst="rect">
            <a:avLst/>
          </a:prstGeom>
          <a:noFill/>
          <a:ln>
            <a:noFill/>
          </a:ln>
        </p:spPr>
        <p:txBody>
          <a:bodyPr spcFirstLastPara="1" wrap="square" lIns="91425" tIns="45700" rIns="91425" bIns="45700" anchor="t" anchorCtr="0">
            <a:normAutofit fontScale="92500" lnSpcReduction="20000"/>
          </a:bodyPr>
          <a:lstStyle/>
          <a:p>
            <a:pPr marL="342900" lvl="0" indent="-342900" algn="l" rtl="0">
              <a:spcBef>
                <a:spcPts val="560"/>
              </a:spcBef>
              <a:spcAft>
                <a:spcPts val="0"/>
              </a:spcAft>
              <a:buClr>
                <a:schemeClr val="dk1"/>
              </a:buClr>
              <a:buSzPts val="2800"/>
              <a:buChar char="•"/>
            </a:pPr>
            <a:r>
              <a:rPr lang="en-US" sz="2400" dirty="0">
                <a:latin typeface="Calibri" panose="020F0502020204030204" pitchFamily="34" charset="0"/>
                <a:ea typeface="Calibri" panose="020F0502020204030204" pitchFamily="34" charset="0"/>
                <a:cs typeface="Calibri" panose="020F0502020204030204" pitchFamily="34" charset="0"/>
              </a:rPr>
              <a:t>Key facts about ITSM processes:</a:t>
            </a:r>
          </a:p>
          <a:p>
            <a:pPr marL="800100" lvl="1">
              <a:spcBef>
                <a:spcPts val="560"/>
              </a:spcBef>
              <a:buSzPts val="2800"/>
              <a:buChar char="•"/>
            </a:pPr>
            <a:r>
              <a:rPr lang="en-US" sz="2000" dirty="0">
                <a:latin typeface="Calibri" panose="020F0502020204030204" pitchFamily="34" charset="0"/>
                <a:ea typeface="Calibri" panose="020F0502020204030204" pitchFamily="34" charset="0"/>
                <a:cs typeface="Calibri" panose="020F0502020204030204" pitchFamily="34" charset="0"/>
              </a:rPr>
              <a:t>ITSM processes support the delivery of IT services.</a:t>
            </a:r>
          </a:p>
          <a:p>
            <a:pPr marL="800100" lvl="1">
              <a:spcBef>
                <a:spcPts val="560"/>
              </a:spcBef>
              <a:buSzPts val="2800"/>
              <a:buChar char="•"/>
            </a:pPr>
            <a:r>
              <a:rPr lang="en-US" sz="2000" dirty="0">
                <a:latin typeface="Calibri" panose="020F0502020204030204" pitchFamily="34" charset="0"/>
                <a:ea typeface="Calibri" panose="020F0502020204030204" pitchFamily="34" charset="0"/>
                <a:cs typeface="Calibri" panose="020F0502020204030204" pitchFamily="34" charset="0"/>
              </a:rPr>
              <a:t>To provide one IT service to a customer, often several processes are needed.</a:t>
            </a:r>
          </a:p>
          <a:p>
            <a:pPr marL="800100" lvl="1">
              <a:spcBef>
                <a:spcPts val="560"/>
              </a:spcBef>
              <a:buSzPts val="2800"/>
              <a:buChar char="•"/>
            </a:pPr>
            <a:r>
              <a:rPr lang="en-US" sz="2000" dirty="0">
                <a:latin typeface="Calibri" panose="020F0502020204030204" pitchFamily="34" charset="0"/>
                <a:ea typeface="Calibri" panose="020F0502020204030204" pitchFamily="34" charset="0"/>
                <a:cs typeface="Calibri" panose="020F0502020204030204" pitchFamily="34" charset="0"/>
              </a:rPr>
              <a:t>An IT service being successfully delivered is the result from many processes successfully operating and interacting.</a:t>
            </a:r>
            <a:endParaRPr sz="2000" dirty="0">
              <a:latin typeface="Calibri" panose="020F0502020204030204" pitchFamily="34" charset="0"/>
              <a:ea typeface="Calibri" panose="020F0502020204030204" pitchFamily="34" charset="0"/>
              <a:cs typeface="Calibri" panose="020F0502020204030204" pitchFamily="34" charset="0"/>
            </a:endParaRPr>
          </a:p>
          <a:p>
            <a:pPr marL="342900" lvl="0" indent="-342900" algn="l" rtl="0">
              <a:spcBef>
                <a:spcPts val="560"/>
              </a:spcBef>
              <a:spcAft>
                <a:spcPts val="0"/>
              </a:spcAft>
              <a:buClr>
                <a:schemeClr val="dk1"/>
              </a:buClr>
              <a:buSzPts val="2800"/>
              <a:buChar char="•"/>
            </a:pPr>
            <a:r>
              <a:rPr lang="en-US" sz="2400" dirty="0">
                <a:latin typeface="Calibri" panose="020F0502020204030204" pitchFamily="34" charset="0"/>
                <a:ea typeface="Calibri" panose="020F0502020204030204" pitchFamily="34" charset="0"/>
                <a:cs typeface="Calibri" panose="020F0502020204030204" pitchFamily="34" charset="0"/>
              </a:rPr>
              <a:t>Tools and processes</a:t>
            </a:r>
          </a:p>
          <a:p>
            <a:pPr marL="800100" lvl="1">
              <a:spcBef>
                <a:spcPts val="560"/>
              </a:spcBef>
              <a:buSzPts val="2800"/>
              <a:buChar char="•"/>
            </a:pPr>
            <a:r>
              <a:rPr lang="en-US" sz="2000" dirty="0">
                <a:latin typeface="Calibri" panose="020F0502020204030204" pitchFamily="34" charset="0"/>
                <a:ea typeface="Calibri" panose="020F0502020204030204" pitchFamily="34" charset="0"/>
                <a:cs typeface="Calibri" panose="020F0502020204030204" pitchFamily="34" charset="0"/>
              </a:rPr>
              <a:t>Tools are necessary for implementing services</a:t>
            </a:r>
          </a:p>
          <a:p>
            <a:pPr marL="1257300" lvl="2">
              <a:spcBef>
                <a:spcPts val="560"/>
              </a:spcBef>
              <a:buSzPts val="2800"/>
            </a:pPr>
            <a:r>
              <a:rPr lang="en-US" sz="2000" dirty="0">
                <a:latin typeface="Calibri" panose="020F0502020204030204" pitchFamily="34" charset="0"/>
                <a:ea typeface="Calibri" panose="020F0502020204030204" pitchFamily="34" charset="0"/>
                <a:cs typeface="Calibri" panose="020F0502020204030204" pitchFamily="34" charset="0"/>
              </a:rPr>
              <a:t>Documenting the SMS </a:t>
            </a:r>
          </a:p>
          <a:p>
            <a:pPr marL="1257300" lvl="2">
              <a:spcBef>
                <a:spcPts val="560"/>
              </a:spcBef>
              <a:buSzPts val="2800"/>
            </a:pPr>
            <a:r>
              <a:rPr lang="en-US" sz="2000" dirty="0">
                <a:latin typeface="Calibri" panose="020F0502020204030204" pitchFamily="34" charset="0"/>
                <a:ea typeface="Calibri" panose="020F0502020204030204" pitchFamily="34" charset="0"/>
                <a:cs typeface="Calibri" panose="020F0502020204030204" pitchFamily="34" charset="0"/>
              </a:rPr>
              <a:t>Handling tickets of various types (incident, service request, problem, change, release, improvement etc.)</a:t>
            </a:r>
          </a:p>
          <a:p>
            <a:pPr marL="1257300" lvl="2">
              <a:spcBef>
                <a:spcPts val="560"/>
              </a:spcBef>
              <a:buSzPts val="2800"/>
            </a:pPr>
            <a:r>
              <a:rPr lang="en-US" sz="2000" dirty="0">
                <a:latin typeface="Calibri" panose="020F0502020204030204" pitchFamily="34" charset="0"/>
                <a:ea typeface="Calibri" panose="020F0502020204030204" pitchFamily="34" charset="0"/>
                <a:cs typeface="Calibri" panose="020F0502020204030204" pitchFamily="34" charset="0"/>
              </a:rPr>
              <a:t>Inventorying elements of the SMS (configuration management database)</a:t>
            </a:r>
          </a:p>
          <a:p>
            <a:pPr marL="800100" lvl="1">
              <a:spcBef>
                <a:spcPts val="560"/>
              </a:spcBef>
              <a:buSzPts val="2800"/>
              <a:buChar char="•"/>
            </a:pPr>
            <a:r>
              <a:rPr lang="en-GB" sz="2000" dirty="0">
                <a:latin typeface="Calibri" panose="020F0502020204030204" pitchFamily="34" charset="0"/>
                <a:ea typeface="Calibri" panose="020F0502020204030204" pitchFamily="34" charset="0"/>
                <a:cs typeface="Calibri" panose="020F0502020204030204" pitchFamily="34" charset="0"/>
              </a:rPr>
              <a:t>Process requirements should drive tool choices, tools should not (generally) drive processes</a:t>
            </a:r>
          </a:p>
          <a:p>
            <a:pPr marL="1257300" lvl="2">
              <a:spcBef>
                <a:spcPts val="560"/>
              </a:spcBef>
              <a:buSzPts val="2800"/>
            </a:pPr>
            <a:r>
              <a:rPr lang="en-US" sz="2000" dirty="0">
                <a:latin typeface="Calibri" panose="020F0502020204030204" pitchFamily="34" charset="0"/>
                <a:ea typeface="Calibri" panose="020F0502020204030204" pitchFamily="34" charset="0"/>
                <a:cs typeface="Calibri" panose="020F0502020204030204" pitchFamily="34" charset="0"/>
              </a:rPr>
              <a:t>Tools cannot solve problems alone, only support solutions coming from well-trained individuals operating effective processes which follow clear policies </a:t>
            </a:r>
          </a:p>
          <a:p>
            <a:pPr marL="800100" lvl="1">
              <a:spcBef>
                <a:spcPts val="560"/>
              </a:spcBef>
              <a:buSzPts val="2800"/>
              <a:buChar char="•"/>
            </a:pPr>
            <a:endParaRPr lang="en-US" sz="2000" dirty="0">
              <a:latin typeface="Calibri" panose="020F0502020204030204" pitchFamily="34" charset="0"/>
              <a:ea typeface="Calibri" panose="020F0502020204030204" pitchFamily="34" charset="0"/>
              <a:cs typeface="Calibri" panose="020F0502020204030204" pitchFamily="34" charset="0"/>
            </a:endParaRPr>
          </a:p>
        </p:txBody>
      </p:sp>
      <p:sp>
        <p:nvSpPr>
          <p:cNvPr id="184" name="Google Shape;184;p11"/>
          <p:cNvSpPr txBox="1">
            <a:spLocks noGrp="1"/>
          </p:cNvSpPr>
          <p:nvPr>
            <p:ph type="sldNum" idx="12"/>
          </p:nvPr>
        </p:nvSpPr>
        <p:spPr>
          <a:xfrm>
            <a:off x="8737600" y="643052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19</a:t>
            </a:fld>
            <a:endParaRPr/>
          </a:p>
        </p:txBody>
      </p:sp>
      <p:pic>
        <p:nvPicPr>
          <p:cNvPr id="3" name="Graphic 2" descr="Workflow with solid fill">
            <a:extLst>
              <a:ext uri="{FF2B5EF4-FFF2-40B4-BE49-F238E27FC236}">
                <a16:creationId xmlns:a16="http://schemas.microsoft.com/office/drawing/2014/main" id="{2E0A3B5E-0D17-65B3-FEA8-A3A3414260F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932503" y="2017642"/>
            <a:ext cx="1613453" cy="1613453"/>
          </a:xfrm>
          <a:prstGeom prst="rect">
            <a:avLst/>
          </a:prstGeom>
        </p:spPr>
      </p:pic>
      <p:pic>
        <p:nvPicPr>
          <p:cNvPr id="5" name="Graphic 4" descr="Tools with solid fill">
            <a:extLst>
              <a:ext uri="{FF2B5EF4-FFF2-40B4-BE49-F238E27FC236}">
                <a16:creationId xmlns:a16="http://schemas.microsoft.com/office/drawing/2014/main" id="{109E3164-F14C-46BA-2C9F-A17233704B0F}"/>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282029" y="4777709"/>
            <a:ext cx="914400" cy="914400"/>
          </a:xfrm>
          <a:prstGeom prst="rect">
            <a:avLst/>
          </a:prstGeom>
        </p:spPr>
      </p:pic>
      <p:pic>
        <p:nvPicPr>
          <p:cNvPr id="7" name="Graphic 6" descr="Vlog with solid fill">
            <a:extLst>
              <a:ext uri="{FF2B5EF4-FFF2-40B4-BE49-F238E27FC236}">
                <a16:creationId xmlns:a16="http://schemas.microsoft.com/office/drawing/2014/main" id="{47B06FC0-2FFA-2404-F48A-2BC7E000DA85}"/>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793357" y="4320509"/>
            <a:ext cx="914400" cy="914400"/>
          </a:xfrm>
          <a:prstGeom prst="rect">
            <a:avLst/>
          </a:prstGeom>
        </p:spPr>
      </p:pic>
    </p:spTree>
    <p:extLst>
      <p:ext uri="{BB962C8B-B14F-4D97-AF65-F5344CB8AC3E}">
        <p14:creationId xmlns:p14="http://schemas.microsoft.com/office/powerpoint/2010/main" val="41090311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8"/>
        <p:cNvGrpSpPr/>
        <p:nvPr/>
      </p:nvGrpSpPr>
      <p:grpSpPr>
        <a:xfrm>
          <a:off x="0" y="0"/>
          <a:ext cx="0" cy="0"/>
          <a:chOff x="0" y="0"/>
          <a:chExt cx="0" cy="0"/>
        </a:xfrm>
      </p:grpSpPr>
      <p:sp>
        <p:nvSpPr>
          <p:cNvPr id="49" name="Google Shape;49;p2"/>
          <p:cNvSpPr txBox="1">
            <a:spLocks noGrp="1"/>
          </p:cNvSpPr>
          <p:nvPr>
            <p:ph type="title"/>
          </p:nvPr>
        </p:nvSpPr>
        <p:spPr>
          <a:xfrm>
            <a:off x="609601" y="274641"/>
            <a:ext cx="9058101" cy="1047859"/>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205595"/>
              </a:buClr>
              <a:buSzPts val="3200"/>
              <a:buFont typeface="Calibri"/>
              <a:buNone/>
            </a:pPr>
            <a:r>
              <a:rPr lang="en-US">
                <a:latin typeface="Calibri" panose="020F0502020204030204" pitchFamily="34" charset="0"/>
                <a:ea typeface="Calibri" panose="020F0502020204030204" pitchFamily="34" charset="0"/>
                <a:cs typeface="Calibri" panose="020F0502020204030204" pitchFamily="34" charset="0"/>
              </a:rPr>
              <a:t>Purpose of this training</a:t>
            </a:r>
            <a:endParaRPr>
              <a:latin typeface="Calibri" panose="020F0502020204030204" pitchFamily="34" charset="0"/>
              <a:ea typeface="Calibri" panose="020F0502020204030204" pitchFamily="34" charset="0"/>
              <a:cs typeface="Calibri" panose="020F0502020204030204" pitchFamily="34" charset="0"/>
            </a:endParaRPr>
          </a:p>
        </p:txBody>
      </p:sp>
      <p:sp>
        <p:nvSpPr>
          <p:cNvPr id="50" name="Google Shape;50;p2"/>
          <p:cNvSpPr txBox="1">
            <a:spLocks noGrp="1"/>
          </p:cNvSpPr>
          <p:nvPr>
            <p:ph type="body" idx="1"/>
          </p:nvPr>
        </p:nvSpPr>
        <p:spPr>
          <a:xfrm>
            <a:off x="609600" y="1696598"/>
            <a:ext cx="10972800" cy="4626019"/>
          </a:xfrm>
          <a:prstGeom prst="rect">
            <a:avLst/>
          </a:prstGeom>
          <a:noFill/>
          <a:ln>
            <a:noFill/>
          </a:ln>
        </p:spPr>
        <p:txBody>
          <a:bodyPr spcFirstLastPara="1" wrap="square" lIns="91425" tIns="45700" rIns="91425" bIns="45700" anchor="t" anchorCtr="0">
            <a:normAutofit lnSpcReduction="10000"/>
          </a:bodyPr>
          <a:lstStyle/>
          <a:p>
            <a:pPr marL="342900" lvl="0" indent="-342900" algn="l" rtl="0">
              <a:spcBef>
                <a:spcPts val="0"/>
              </a:spcBef>
              <a:spcAft>
                <a:spcPts val="0"/>
              </a:spcAft>
              <a:buClr>
                <a:schemeClr val="dk1"/>
              </a:buClr>
              <a:buSzPct val="100000"/>
              <a:buChar char="•"/>
            </a:pPr>
            <a:r>
              <a:rPr lang="en-US" dirty="0">
                <a:latin typeface="Calibri" panose="020F0502020204030204" pitchFamily="34" charset="0"/>
                <a:ea typeface="Calibri" panose="020F0502020204030204" pitchFamily="34" charset="0"/>
                <a:cs typeface="Calibri" panose="020F0502020204030204" pitchFamily="34" charset="0"/>
              </a:rPr>
              <a:t>Repeat the most important Foundation knowledge on IT Service Management (ITSM) according to </a:t>
            </a:r>
            <a:r>
              <a:rPr lang="en-US" dirty="0" err="1">
                <a:latin typeface="Calibri" panose="020F0502020204030204" pitchFamily="34" charset="0"/>
                <a:ea typeface="Calibri" panose="020F0502020204030204" pitchFamily="34" charset="0"/>
                <a:cs typeface="Calibri" panose="020F0502020204030204" pitchFamily="34" charset="0"/>
              </a:rPr>
              <a:t>FitSM</a:t>
            </a:r>
            <a:endParaRPr dirty="0">
              <a:latin typeface="Calibri" panose="020F0502020204030204" pitchFamily="34" charset="0"/>
              <a:ea typeface="Calibri" panose="020F0502020204030204" pitchFamily="34" charset="0"/>
              <a:cs typeface="Calibri" panose="020F0502020204030204" pitchFamily="34" charset="0"/>
            </a:endParaRPr>
          </a:p>
          <a:p>
            <a:pPr marL="342900" lvl="0" indent="-178435" algn="l" rtl="0">
              <a:spcBef>
                <a:spcPts val="518"/>
              </a:spcBef>
              <a:spcAft>
                <a:spcPts val="0"/>
              </a:spcAft>
              <a:buClr>
                <a:schemeClr val="dk1"/>
              </a:buClr>
              <a:buSzPct val="100000"/>
              <a:buNone/>
            </a:pPr>
            <a:endParaRPr dirty="0">
              <a:latin typeface="Calibri" panose="020F0502020204030204" pitchFamily="34" charset="0"/>
              <a:ea typeface="Calibri" panose="020F0502020204030204" pitchFamily="34" charset="0"/>
              <a:cs typeface="Calibri" panose="020F0502020204030204" pitchFamily="34" charset="0"/>
            </a:endParaRPr>
          </a:p>
          <a:p>
            <a:pPr marL="342900" lvl="0" indent="-342900" algn="l" rtl="0">
              <a:spcBef>
                <a:spcPts val="518"/>
              </a:spcBef>
              <a:spcAft>
                <a:spcPts val="0"/>
              </a:spcAft>
              <a:buClr>
                <a:schemeClr val="dk1"/>
              </a:buClr>
              <a:buSzPct val="100000"/>
              <a:buChar char="•"/>
            </a:pPr>
            <a:r>
              <a:rPr lang="en-US" dirty="0">
                <a:latin typeface="Calibri" panose="020F0502020204030204" pitchFamily="34" charset="0"/>
                <a:ea typeface="Calibri" panose="020F0502020204030204" pitchFamily="34" charset="0"/>
                <a:cs typeface="Calibri" panose="020F0502020204030204" pitchFamily="34" charset="0"/>
              </a:rPr>
              <a:t>Become familiar with </a:t>
            </a:r>
            <a:endParaRPr dirty="0">
              <a:latin typeface="Calibri" panose="020F0502020204030204" pitchFamily="34" charset="0"/>
              <a:ea typeface="Calibri" panose="020F0502020204030204" pitchFamily="34" charset="0"/>
              <a:cs typeface="Calibri" panose="020F0502020204030204" pitchFamily="34" charset="0"/>
            </a:endParaRPr>
          </a:p>
          <a:p>
            <a:pPr marL="742950" lvl="1" indent="-285750" algn="l" rtl="0">
              <a:spcBef>
                <a:spcPts val="444"/>
              </a:spcBef>
              <a:spcAft>
                <a:spcPts val="0"/>
              </a:spcAft>
              <a:buClr>
                <a:schemeClr val="dk1"/>
              </a:buClr>
              <a:buSzPct val="100000"/>
              <a:buChar char="–"/>
            </a:pPr>
            <a:r>
              <a:rPr lang="en-US" dirty="0">
                <a:latin typeface="Calibri" panose="020F0502020204030204" pitchFamily="34" charset="0"/>
                <a:ea typeface="Calibri" panose="020F0502020204030204" pitchFamily="34" charset="0"/>
                <a:cs typeface="Calibri" panose="020F0502020204030204" pitchFamily="34" charset="0"/>
              </a:rPr>
              <a:t>the </a:t>
            </a:r>
            <a:r>
              <a:rPr lang="en-US" b="1" dirty="0">
                <a:latin typeface="Calibri" panose="020F0502020204030204" pitchFamily="34" charset="0"/>
                <a:ea typeface="Calibri" panose="020F0502020204030204" pitchFamily="34" charset="0"/>
                <a:cs typeface="Calibri" panose="020F0502020204030204" pitchFamily="34" charset="0"/>
              </a:rPr>
              <a:t>general aspects </a:t>
            </a:r>
            <a:r>
              <a:rPr lang="en-US" dirty="0">
                <a:latin typeface="Calibri" panose="020F0502020204030204" pitchFamily="34" charset="0"/>
                <a:ea typeface="Calibri" panose="020F0502020204030204" pitchFamily="34" charset="0"/>
                <a:cs typeface="Calibri" panose="020F0502020204030204" pitchFamily="34" charset="0"/>
              </a:rPr>
              <a:t>of implementing ITSM according to FitSM-1 and FitSM-2</a:t>
            </a:r>
            <a:endParaRPr dirty="0">
              <a:latin typeface="Calibri" panose="020F0502020204030204" pitchFamily="34" charset="0"/>
              <a:ea typeface="Calibri" panose="020F0502020204030204" pitchFamily="34" charset="0"/>
              <a:cs typeface="Calibri" panose="020F0502020204030204" pitchFamily="34" charset="0"/>
            </a:endParaRPr>
          </a:p>
          <a:p>
            <a:pPr marL="742950" lvl="1" indent="-285750" algn="l" rtl="0">
              <a:spcBef>
                <a:spcPts val="444"/>
              </a:spcBef>
              <a:spcAft>
                <a:spcPts val="0"/>
              </a:spcAft>
              <a:buClr>
                <a:schemeClr val="dk1"/>
              </a:buClr>
              <a:buSzPct val="100000"/>
              <a:buChar char="–"/>
            </a:pPr>
            <a:r>
              <a:rPr lang="en-US" dirty="0">
                <a:latin typeface="Calibri" panose="020F0502020204030204" pitchFamily="34" charset="0"/>
                <a:ea typeface="Calibri" panose="020F0502020204030204" pitchFamily="34" charset="0"/>
                <a:cs typeface="Calibri" panose="020F0502020204030204" pitchFamily="34" charset="0"/>
              </a:rPr>
              <a:t>the </a:t>
            </a:r>
            <a:r>
              <a:rPr lang="en-US" b="1" dirty="0">
                <a:latin typeface="Calibri" panose="020F0502020204030204" pitchFamily="34" charset="0"/>
                <a:ea typeface="Calibri" panose="020F0502020204030204" pitchFamily="34" charset="0"/>
                <a:cs typeface="Calibri" panose="020F0502020204030204" pitchFamily="34" charset="0"/>
              </a:rPr>
              <a:t>roles</a:t>
            </a:r>
            <a:r>
              <a:rPr lang="en-US" dirty="0">
                <a:latin typeface="Calibri" panose="020F0502020204030204" pitchFamily="34" charset="0"/>
                <a:ea typeface="Calibri" panose="020F0502020204030204" pitchFamily="34" charset="0"/>
                <a:cs typeface="Calibri" panose="020F0502020204030204" pitchFamily="34" charset="0"/>
              </a:rPr>
              <a:t> in a service management system according to FitSM-3</a:t>
            </a:r>
            <a:endParaRPr dirty="0">
              <a:latin typeface="Calibri" panose="020F0502020204030204" pitchFamily="34" charset="0"/>
              <a:ea typeface="Calibri" panose="020F0502020204030204" pitchFamily="34" charset="0"/>
              <a:cs typeface="Calibri" panose="020F0502020204030204" pitchFamily="34" charset="0"/>
            </a:endParaRPr>
          </a:p>
          <a:p>
            <a:pPr marL="742950" lvl="1" indent="-285750" algn="l" rtl="0">
              <a:spcBef>
                <a:spcPts val="444"/>
              </a:spcBef>
              <a:spcAft>
                <a:spcPts val="0"/>
              </a:spcAft>
              <a:buClr>
                <a:schemeClr val="dk1"/>
              </a:buClr>
              <a:buSzPct val="100000"/>
              <a:buChar char="–"/>
            </a:pPr>
            <a:r>
              <a:rPr lang="en-US" dirty="0">
                <a:latin typeface="Calibri" panose="020F0502020204030204" pitchFamily="34" charset="0"/>
                <a:ea typeface="Calibri" panose="020F0502020204030204" pitchFamily="34" charset="0"/>
                <a:cs typeface="Calibri" panose="020F0502020204030204" pitchFamily="34" charset="0"/>
              </a:rPr>
              <a:t>the </a:t>
            </a:r>
            <a:r>
              <a:rPr lang="en-US" b="1" dirty="0">
                <a:latin typeface="Calibri" panose="020F0502020204030204" pitchFamily="34" charset="0"/>
                <a:ea typeface="Calibri" panose="020F0502020204030204" pitchFamily="34" charset="0"/>
                <a:cs typeface="Calibri" panose="020F0502020204030204" pitchFamily="34" charset="0"/>
              </a:rPr>
              <a:t>processes and activities </a:t>
            </a:r>
            <a:r>
              <a:rPr lang="en-US" dirty="0">
                <a:latin typeface="Calibri" panose="020F0502020204030204" pitchFamily="34" charset="0"/>
                <a:ea typeface="Calibri" panose="020F0502020204030204" pitchFamily="34" charset="0"/>
                <a:cs typeface="Calibri" panose="020F0502020204030204" pitchFamily="34" charset="0"/>
              </a:rPr>
              <a:t>to plan and deliver services effectively according to FitSM-1 and FitSM-2</a:t>
            </a:r>
            <a:endParaRPr dirty="0">
              <a:latin typeface="Calibri" panose="020F0502020204030204" pitchFamily="34" charset="0"/>
              <a:ea typeface="Calibri" panose="020F0502020204030204" pitchFamily="34" charset="0"/>
              <a:cs typeface="Calibri" panose="020F0502020204030204" pitchFamily="34" charset="0"/>
            </a:endParaRPr>
          </a:p>
          <a:p>
            <a:pPr marL="342900" lvl="0" indent="-178435" algn="l" rtl="0">
              <a:spcBef>
                <a:spcPts val="518"/>
              </a:spcBef>
              <a:spcAft>
                <a:spcPts val="0"/>
              </a:spcAft>
              <a:buClr>
                <a:schemeClr val="dk1"/>
              </a:buClr>
              <a:buSzPct val="100000"/>
              <a:buNone/>
            </a:pPr>
            <a:endParaRPr dirty="0">
              <a:latin typeface="Calibri" panose="020F0502020204030204" pitchFamily="34" charset="0"/>
              <a:ea typeface="Calibri" panose="020F0502020204030204" pitchFamily="34" charset="0"/>
              <a:cs typeface="Calibri" panose="020F0502020204030204" pitchFamily="34" charset="0"/>
            </a:endParaRPr>
          </a:p>
          <a:p>
            <a:pPr marL="342900" lvl="0" indent="-342900" algn="l" rtl="0">
              <a:spcBef>
                <a:spcPts val="518"/>
              </a:spcBef>
              <a:spcAft>
                <a:spcPts val="0"/>
              </a:spcAft>
              <a:buClr>
                <a:schemeClr val="dk1"/>
              </a:buClr>
              <a:buSzPct val="100000"/>
              <a:buChar char="•"/>
            </a:pPr>
            <a:r>
              <a:rPr lang="en-US" dirty="0">
                <a:latin typeface="Calibri" panose="020F0502020204030204" pitchFamily="34" charset="0"/>
                <a:ea typeface="Calibri" panose="020F0502020204030204" pitchFamily="34" charset="0"/>
                <a:cs typeface="Calibri" panose="020F0502020204030204" pitchFamily="34" charset="0"/>
              </a:rPr>
              <a:t>Achieve the </a:t>
            </a:r>
            <a:r>
              <a:rPr lang="en-US" b="1" i="1" dirty="0">
                <a:latin typeface="Calibri" panose="020F0502020204030204" pitchFamily="34" charset="0"/>
                <a:ea typeface="Calibri" panose="020F0502020204030204" pitchFamily="34" charset="0"/>
                <a:cs typeface="Calibri" panose="020F0502020204030204" pitchFamily="34" charset="0"/>
              </a:rPr>
              <a:t>Advanced Level Certificate in Service Planning and Delivery </a:t>
            </a:r>
            <a:r>
              <a:rPr lang="en-US" i="1" dirty="0">
                <a:latin typeface="Calibri" panose="020F0502020204030204" pitchFamily="34" charset="0"/>
                <a:ea typeface="Calibri" panose="020F0502020204030204" pitchFamily="34" charset="0"/>
                <a:cs typeface="Calibri" panose="020F0502020204030204" pitchFamily="34" charset="0"/>
              </a:rPr>
              <a:t>according to </a:t>
            </a:r>
            <a:r>
              <a:rPr lang="en-US" i="1" dirty="0" err="1">
                <a:latin typeface="Calibri" panose="020F0502020204030204" pitchFamily="34" charset="0"/>
                <a:ea typeface="Calibri" panose="020F0502020204030204" pitchFamily="34" charset="0"/>
                <a:cs typeface="Calibri" panose="020F0502020204030204" pitchFamily="34" charset="0"/>
              </a:rPr>
              <a:t>FitSM</a:t>
            </a:r>
            <a:endParaRPr dirty="0">
              <a:latin typeface="Calibri" panose="020F0502020204030204" pitchFamily="34" charset="0"/>
              <a:ea typeface="Calibri" panose="020F0502020204030204" pitchFamily="34" charset="0"/>
              <a:cs typeface="Calibri" panose="020F0502020204030204" pitchFamily="34" charset="0"/>
            </a:endParaRPr>
          </a:p>
        </p:txBody>
      </p:sp>
      <p:sp>
        <p:nvSpPr>
          <p:cNvPr id="51" name="Google Shape;51;p2"/>
          <p:cNvSpPr txBox="1">
            <a:spLocks noGrp="1"/>
          </p:cNvSpPr>
          <p:nvPr>
            <p:ph type="sldNum" idx="12"/>
          </p:nvPr>
        </p:nvSpPr>
        <p:spPr>
          <a:xfrm>
            <a:off x="8737600" y="643052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12"/>
          <p:cNvSpPr txBox="1">
            <a:spLocks noGrp="1"/>
          </p:cNvSpPr>
          <p:nvPr>
            <p:ph type="title"/>
          </p:nvPr>
        </p:nvSpPr>
        <p:spPr>
          <a:xfrm>
            <a:off x="609601" y="274641"/>
            <a:ext cx="9058101" cy="1047859"/>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205595"/>
              </a:buClr>
              <a:buSzPts val="3200"/>
              <a:buFont typeface="Calibri"/>
              <a:buNone/>
            </a:pPr>
            <a:r>
              <a:rPr lang="en-US">
                <a:latin typeface="Calibri" panose="020F0502020204030204" pitchFamily="34" charset="0"/>
                <a:ea typeface="Calibri" panose="020F0502020204030204" pitchFamily="34" charset="0"/>
                <a:cs typeface="Calibri" panose="020F0502020204030204" pitchFamily="34" charset="0"/>
              </a:rPr>
              <a:t>FitSM process model</a:t>
            </a:r>
            <a:endParaRPr>
              <a:latin typeface="Calibri" panose="020F0502020204030204" pitchFamily="34" charset="0"/>
              <a:ea typeface="Calibri" panose="020F0502020204030204" pitchFamily="34" charset="0"/>
              <a:cs typeface="Calibri" panose="020F0502020204030204" pitchFamily="34" charset="0"/>
            </a:endParaRPr>
          </a:p>
        </p:txBody>
      </p:sp>
      <p:sp>
        <p:nvSpPr>
          <p:cNvPr id="192" name="Google Shape;192;p12"/>
          <p:cNvSpPr txBox="1">
            <a:spLocks noGrp="1"/>
          </p:cNvSpPr>
          <p:nvPr>
            <p:ph type="sldNum" idx="12"/>
          </p:nvPr>
        </p:nvSpPr>
        <p:spPr>
          <a:xfrm>
            <a:off x="8737600" y="643052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20</a:t>
            </a:fld>
            <a:endParaRPr/>
          </a:p>
        </p:txBody>
      </p:sp>
      <p:grpSp>
        <p:nvGrpSpPr>
          <p:cNvPr id="5" name="Group 4">
            <a:extLst>
              <a:ext uri="{FF2B5EF4-FFF2-40B4-BE49-F238E27FC236}">
                <a16:creationId xmlns:a16="http://schemas.microsoft.com/office/drawing/2014/main" id="{8E4C3C43-DAAE-3145-6E99-405E3F55F465}"/>
              </a:ext>
            </a:extLst>
          </p:cNvPr>
          <p:cNvGrpSpPr/>
          <p:nvPr/>
        </p:nvGrpSpPr>
        <p:grpSpPr>
          <a:xfrm>
            <a:off x="448391" y="1727611"/>
            <a:ext cx="6620051" cy="4972091"/>
            <a:chOff x="1181259" y="1727611"/>
            <a:chExt cx="6620051" cy="4972091"/>
          </a:xfrm>
        </p:grpSpPr>
        <p:sp>
          <p:nvSpPr>
            <p:cNvPr id="193" name="Google Shape;193;p12"/>
            <p:cNvSpPr/>
            <p:nvPr/>
          </p:nvSpPr>
          <p:spPr>
            <a:xfrm>
              <a:off x="2945025" y="1727611"/>
              <a:ext cx="3092519" cy="307736"/>
            </a:xfrm>
            <a:prstGeom prst="rect">
              <a:avLst/>
            </a:prstGeom>
            <a:solidFill>
              <a:schemeClr val="accent1"/>
            </a:solidFill>
            <a:ln w="38100" cap="flat" cmpd="sng">
              <a:solidFill>
                <a:srgbClr val="C5D8F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spAutoFit/>
            </a:bodyPr>
            <a:lstStyle/>
            <a:p>
              <a:pPr marL="0" marR="0" lvl="0" indent="0" algn="ctr" rtl="0">
                <a:spcBef>
                  <a:spcPts val="0"/>
                </a:spcBef>
                <a:spcAft>
                  <a:spcPts val="0"/>
                </a:spcAft>
                <a:buNone/>
              </a:pPr>
              <a:r>
                <a:rPr lang="en-US" sz="1400" b="1" dirty="0">
                  <a:solidFill>
                    <a:schemeClr val="lt1"/>
                  </a:solidFill>
                  <a:latin typeface="Calibri"/>
                  <a:ea typeface="Calibri"/>
                  <a:cs typeface="Calibri"/>
                  <a:sym typeface="Calibri"/>
                </a:rPr>
                <a:t>Service Portfolio Management (SPM)</a:t>
              </a:r>
              <a:endParaRPr dirty="0">
                <a:latin typeface="Wingdings" panose="05000000000000000000" pitchFamily="2" charset="2"/>
              </a:endParaRPr>
            </a:p>
          </p:txBody>
        </p:sp>
        <p:sp>
          <p:nvSpPr>
            <p:cNvPr id="194" name="Google Shape;194;p12"/>
            <p:cNvSpPr/>
            <p:nvPr/>
          </p:nvSpPr>
          <p:spPr>
            <a:xfrm>
              <a:off x="2945025" y="2142446"/>
              <a:ext cx="3092519" cy="256892"/>
            </a:xfrm>
            <a:prstGeom prst="rect">
              <a:avLst/>
            </a:prstGeom>
            <a:solidFill>
              <a:schemeClr val="accent1"/>
            </a:solidFill>
            <a:ln w="38100" cap="flat" cmpd="sng">
              <a:solidFill>
                <a:srgbClr val="C5D8F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1400" b="1" dirty="0">
                  <a:solidFill>
                    <a:schemeClr val="lt1"/>
                  </a:solidFill>
                  <a:latin typeface="Calibri"/>
                  <a:ea typeface="Calibri"/>
                  <a:cs typeface="Calibri"/>
                  <a:sym typeface="Calibri"/>
                </a:rPr>
                <a:t>Service Level Management (SLM)</a:t>
              </a:r>
              <a:endParaRPr dirty="0">
                <a:latin typeface="Wingdings" panose="05000000000000000000" pitchFamily="2" charset="2"/>
              </a:endParaRPr>
            </a:p>
          </p:txBody>
        </p:sp>
        <p:sp>
          <p:nvSpPr>
            <p:cNvPr id="195" name="Google Shape;195;p12"/>
            <p:cNvSpPr/>
            <p:nvPr/>
          </p:nvSpPr>
          <p:spPr>
            <a:xfrm>
              <a:off x="2945025" y="2545872"/>
              <a:ext cx="3092519" cy="256892"/>
            </a:xfrm>
            <a:prstGeom prst="rect">
              <a:avLst/>
            </a:prstGeom>
            <a:solidFill>
              <a:schemeClr val="accent1"/>
            </a:solidFill>
            <a:ln w="38100" cap="flat" cmpd="sng">
              <a:solidFill>
                <a:srgbClr val="C5D8F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1400" b="1" dirty="0">
                  <a:solidFill>
                    <a:schemeClr val="lt1"/>
                  </a:solidFill>
                  <a:latin typeface="Calibri"/>
                  <a:ea typeface="Calibri"/>
                  <a:cs typeface="Calibri"/>
                  <a:sym typeface="Calibri"/>
                </a:rPr>
                <a:t>Service Reporting (SRM)</a:t>
              </a:r>
              <a:endParaRPr dirty="0">
                <a:latin typeface="Wingdings" panose="05000000000000000000" pitchFamily="2" charset="2"/>
              </a:endParaRPr>
            </a:p>
          </p:txBody>
        </p:sp>
        <p:sp>
          <p:nvSpPr>
            <p:cNvPr id="205" name="Google Shape;205;p12"/>
            <p:cNvSpPr/>
            <p:nvPr/>
          </p:nvSpPr>
          <p:spPr>
            <a:xfrm>
              <a:off x="2945025" y="6442810"/>
              <a:ext cx="3092519" cy="256892"/>
            </a:xfrm>
            <a:prstGeom prst="rect">
              <a:avLst/>
            </a:prstGeom>
            <a:solidFill>
              <a:schemeClr val="accent1"/>
            </a:solidFill>
            <a:ln w="38100" cap="flat" cmpd="sng">
              <a:solidFill>
                <a:srgbClr val="C5D8F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1400" b="1" dirty="0">
                  <a:solidFill>
                    <a:schemeClr val="lt1"/>
                  </a:solidFill>
                  <a:latin typeface="Calibri"/>
                  <a:ea typeface="Calibri"/>
                  <a:cs typeface="Calibri"/>
                  <a:sym typeface="Calibri"/>
                </a:rPr>
                <a:t>Continual Service Improvement (CSI)</a:t>
              </a:r>
              <a:endParaRPr dirty="0">
                <a:latin typeface="Wingdings" panose="05000000000000000000" pitchFamily="2" charset="2"/>
              </a:endParaRPr>
            </a:p>
          </p:txBody>
        </p:sp>
        <p:grpSp>
          <p:nvGrpSpPr>
            <p:cNvPr id="4" name="Group 3">
              <a:extLst>
                <a:ext uri="{FF2B5EF4-FFF2-40B4-BE49-F238E27FC236}">
                  <a16:creationId xmlns:a16="http://schemas.microsoft.com/office/drawing/2014/main" id="{35DF9248-C1F3-897D-AC6A-81B24474EB64}"/>
                </a:ext>
              </a:extLst>
            </p:cNvPr>
            <p:cNvGrpSpPr/>
            <p:nvPr/>
          </p:nvGrpSpPr>
          <p:grpSpPr>
            <a:xfrm>
              <a:off x="1181259" y="2999160"/>
              <a:ext cx="6620051" cy="3285348"/>
              <a:chOff x="1181259" y="2999160"/>
              <a:chExt cx="6620051" cy="3285348"/>
            </a:xfrm>
          </p:grpSpPr>
          <p:grpSp>
            <p:nvGrpSpPr>
              <p:cNvPr id="3" name="Group 2">
                <a:extLst>
                  <a:ext uri="{FF2B5EF4-FFF2-40B4-BE49-F238E27FC236}">
                    <a16:creationId xmlns:a16="http://schemas.microsoft.com/office/drawing/2014/main" id="{D0D2581C-A208-9AE7-C3FD-FED071A51B76}"/>
                  </a:ext>
                </a:extLst>
              </p:cNvPr>
              <p:cNvGrpSpPr/>
              <p:nvPr/>
            </p:nvGrpSpPr>
            <p:grpSpPr>
              <a:xfrm>
                <a:off x="4708791" y="3212453"/>
                <a:ext cx="3092519" cy="3072055"/>
                <a:chOff x="4708791" y="3212453"/>
                <a:chExt cx="3092519" cy="3072055"/>
              </a:xfrm>
            </p:grpSpPr>
            <p:sp>
              <p:nvSpPr>
                <p:cNvPr id="198" name="Google Shape;198;p12"/>
                <p:cNvSpPr/>
                <p:nvPr/>
              </p:nvSpPr>
              <p:spPr>
                <a:xfrm>
                  <a:off x="4708791" y="3212453"/>
                  <a:ext cx="3092519" cy="523180"/>
                </a:xfrm>
                <a:prstGeom prst="rect">
                  <a:avLst/>
                </a:prstGeom>
                <a:solidFill>
                  <a:schemeClr val="accent1"/>
                </a:solidFill>
                <a:ln w="38100" cap="flat" cmpd="sng">
                  <a:solidFill>
                    <a:srgbClr val="C5D8F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spAutoFit/>
                </a:bodyPr>
                <a:lstStyle/>
                <a:p>
                  <a:pPr marL="0" marR="0" lvl="0" indent="0" algn="ctr" rtl="0">
                    <a:spcBef>
                      <a:spcPts val="0"/>
                    </a:spcBef>
                    <a:spcAft>
                      <a:spcPts val="0"/>
                    </a:spcAft>
                    <a:buNone/>
                  </a:pPr>
                  <a:r>
                    <a:rPr lang="en-US" sz="1400" b="1" dirty="0">
                      <a:solidFill>
                        <a:schemeClr val="lt1"/>
                      </a:solidFill>
                      <a:latin typeface="Calibri"/>
                      <a:ea typeface="Calibri"/>
                      <a:cs typeface="Calibri"/>
                      <a:sym typeface="Calibri"/>
                    </a:rPr>
                    <a:t>Customer Relationship Management (CRM)</a:t>
                  </a:r>
                  <a:endParaRPr dirty="0">
                    <a:latin typeface="Wingdings" panose="05000000000000000000" pitchFamily="2" charset="2"/>
                  </a:endParaRPr>
                </a:p>
              </p:txBody>
            </p:sp>
            <p:sp>
              <p:nvSpPr>
                <p:cNvPr id="199" name="Google Shape;199;p12"/>
                <p:cNvSpPr/>
                <p:nvPr/>
              </p:nvSpPr>
              <p:spPr>
                <a:xfrm>
                  <a:off x="4708791" y="3917608"/>
                  <a:ext cx="3092519" cy="523180"/>
                </a:xfrm>
                <a:prstGeom prst="rect">
                  <a:avLst/>
                </a:prstGeom>
                <a:solidFill>
                  <a:schemeClr val="accent1"/>
                </a:solidFill>
                <a:ln w="38100" cap="flat" cmpd="sng">
                  <a:solidFill>
                    <a:srgbClr val="C5D8F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spAutoFit/>
                </a:bodyPr>
                <a:lstStyle/>
                <a:p>
                  <a:pPr marL="0" marR="0" lvl="0" indent="0" algn="ctr" rtl="0">
                    <a:spcBef>
                      <a:spcPts val="0"/>
                    </a:spcBef>
                    <a:spcAft>
                      <a:spcPts val="0"/>
                    </a:spcAft>
                    <a:buNone/>
                  </a:pPr>
                  <a:r>
                    <a:rPr lang="en-US" sz="1400" b="1" dirty="0">
                      <a:solidFill>
                        <a:schemeClr val="lt1"/>
                      </a:solidFill>
                      <a:latin typeface="Calibri"/>
                      <a:ea typeface="Calibri"/>
                      <a:cs typeface="Calibri"/>
                      <a:sym typeface="Calibri"/>
                    </a:rPr>
                    <a:t>Supplier Relationship Management (SUPPM)</a:t>
                  </a:r>
                  <a:endParaRPr dirty="0">
                    <a:latin typeface="Wingdings" panose="05000000000000000000" pitchFamily="2" charset="2"/>
                  </a:endParaRPr>
                </a:p>
              </p:txBody>
            </p:sp>
            <p:sp>
              <p:nvSpPr>
                <p:cNvPr id="202" name="Google Shape;202;p12"/>
                <p:cNvSpPr/>
                <p:nvPr/>
              </p:nvSpPr>
              <p:spPr>
                <a:xfrm>
                  <a:off x="4708791" y="4916082"/>
                  <a:ext cx="3092519" cy="256892"/>
                </a:xfrm>
                <a:prstGeom prst="rect">
                  <a:avLst/>
                </a:prstGeom>
                <a:solidFill>
                  <a:schemeClr val="accent1"/>
                </a:solidFill>
                <a:ln w="38100" cap="flat" cmpd="sng">
                  <a:solidFill>
                    <a:srgbClr val="C5D8F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1400" b="1" dirty="0">
                      <a:solidFill>
                        <a:schemeClr val="lt1"/>
                      </a:solidFill>
                      <a:latin typeface="Calibri"/>
                      <a:ea typeface="Calibri"/>
                      <a:cs typeface="Calibri"/>
                      <a:sym typeface="Calibri"/>
                    </a:rPr>
                    <a:t>Configuration Management (CONFM)</a:t>
                  </a:r>
                  <a:endParaRPr dirty="0">
                    <a:latin typeface="Wingdings" panose="05000000000000000000" pitchFamily="2" charset="2"/>
                  </a:endParaRPr>
                </a:p>
              </p:txBody>
            </p:sp>
            <p:sp>
              <p:nvSpPr>
                <p:cNvPr id="203" name="Google Shape;203;p12"/>
                <p:cNvSpPr/>
                <p:nvPr/>
              </p:nvSpPr>
              <p:spPr>
                <a:xfrm>
                  <a:off x="4708791" y="5337709"/>
                  <a:ext cx="3092519" cy="256892"/>
                </a:xfrm>
                <a:prstGeom prst="rect">
                  <a:avLst/>
                </a:prstGeom>
                <a:solidFill>
                  <a:schemeClr val="accent1"/>
                </a:solidFill>
                <a:ln w="38100" cap="flat" cmpd="sng">
                  <a:solidFill>
                    <a:srgbClr val="C5D8F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1400" b="1" dirty="0">
                      <a:solidFill>
                        <a:schemeClr val="lt1"/>
                      </a:solidFill>
                      <a:latin typeface="Calibri"/>
                      <a:ea typeface="Calibri"/>
                      <a:cs typeface="Calibri"/>
                      <a:sym typeface="Calibri"/>
                    </a:rPr>
                    <a:t>Change Management (CHM)</a:t>
                  </a:r>
                  <a:endParaRPr dirty="0">
                    <a:latin typeface="Wingdings" panose="05000000000000000000" pitchFamily="2" charset="2"/>
                  </a:endParaRPr>
                </a:p>
              </p:txBody>
            </p:sp>
            <p:sp>
              <p:nvSpPr>
                <p:cNvPr id="204" name="Google Shape;204;p12"/>
                <p:cNvSpPr/>
                <p:nvPr/>
              </p:nvSpPr>
              <p:spPr>
                <a:xfrm>
                  <a:off x="4708791" y="5761328"/>
                  <a:ext cx="3092519" cy="523180"/>
                </a:xfrm>
                <a:prstGeom prst="rect">
                  <a:avLst/>
                </a:prstGeom>
                <a:solidFill>
                  <a:schemeClr val="accent1"/>
                </a:solidFill>
                <a:ln w="38100" cap="flat" cmpd="sng">
                  <a:solidFill>
                    <a:srgbClr val="C5D8F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spAutoFit/>
                </a:bodyPr>
                <a:lstStyle/>
                <a:p>
                  <a:pPr marL="0" marR="0" lvl="0" indent="0" algn="ctr" rtl="0">
                    <a:spcBef>
                      <a:spcPts val="0"/>
                    </a:spcBef>
                    <a:spcAft>
                      <a:spcPts val="0"/>
                    </a:spcAft>
                    <a:buNone/>
                  </a:pPr>
                  <a:r>
                    <a:rPr lang="en-US" sz="1400" b="1" dirty="0">
                      <a:solidFill>
                        <a:schemeClr val="lt1"/>
                      </a:solidFill>
                      <a:latin typeface="Calibri"/>
                      <a:ea typeface="Calibri"/>
                      <a:cs typeface="Calibri"/>
                      <a:sym typeface="Calibri"/>
                    </a:rPr>
                    <a:t>Release and Deployment Management (RDM)</a:t>
                  </a:r>
                  <a:endParaRPr dirty="0">
                    <a:latin typeface="Wingdings" panose="05000000000000000000" pitchFamily="2" charset="2"/>
                  </a:endParaRPr>
                </a:p>
              </p:txBody>
            </p:sp>
          </p:grpSp>
          <p:grpSp>
            <p:nvGrpSpPr>
              <p:cNvPr id="2" name="Group 1">
                <a:extLst>
                  <a:ext uri="{FF2B5EF4-FFF2-40B4-BE49-F238E27FC236}">
                    <a16:creationId xmlns:a16="http://schemas.microsoft.com/office/drawing/2014/main" id="{E143CD19-45EA-40F7-69C0-E0F6C6AC964E}"/>
                  </a:ext>
                </a:extLst>
              </p:cNvPr>
              <p:cNvGrpSpPr/>
              <p:nvPr/>
            </p:nvGrpSpPr>
            <p:grpSpPr>
              <a:xfrm>
                <a:off x="1181259" y="2999160"/>
                <a:ext cx="3092519" cy="3036548"/>
                <a:chOff x="1181259" y="2999160"/>
                <a:chExt cx="3092519" cy="3036548"/>
              </a:xfrm>
            </p:grpSpPr>
            <p:sp>
              <p:nvSpPr>
                <p:cNvPr id="196" name="Google Shape;196;p12"/>
                <p:cNvSpPr/>
                <p:nvPr/>
              </p:nvSpPr>
              <p:spPr>
                <a:xfrm>
                  <a:off x="1181259" y="3642135"/>
                  <a:ext cx="3092519" cy="256892"/>
                </a:xfrm>
                <a:prstGeom prst="rect">
                  <a:avLst/>
                </a:prstGeom>
                <a:solidFill>
                  <a:schemeClr val="accent1"/>
                </a:solidFill>
                <a:ln w="38100" cap="flat" cmpd="sng">
                  <a:solidFill>
                    <a:srgbClr val="C5D8F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1400" b="1" dirty="0">
                      <a:solidFill>
                        <a:schemeClr val="lt1"/>
                      </a:solidFill>
                      <a:latin typeface="Calibri"/>
                      <a:ea typeface="Calibri"/>
                      <a:cs typeface="Calibri"/>
                      <a:sym typeface="Calibri"/>
                    </a:rPr>
                    <a:t>Capacity Management (CAPM)</a:t>
                  </a:r>
                  <a:endParaRPr dirty="0">
                    <a:latin typeface="Wingdings" panose="05000000000000000000" pitchFamily="2" charset="2"/>
                  </a:endParaRPr>
                </a:p>
              </p:txBody>
            </p:sp>
            <p:sp>
              <p:nvSpPr>
                <p:cNvPr id="197" name="Google Shape;197;p12"/>
                <p:cNvSpPr/>
                <p:nvPr/>
              </p:nvSpPr>
              <p:spPr>
                <a:xfrm>
                  <a:off x="1181259" y="4054335"/>
                  <a:ext cx="3092519" cy="523180"/>
                </a:xfrm>
                <a:prstGeom prst="rect">
                  <a:avLst/>
                </a:prstGeom>
                <a:solidFill>
                  <a:schemeClr val="accent1"/>
                </a:solidFill>
                <a:ln w="38100" cap="flat" cmpd="sng">
                  <a:solidFill>
                    <a:srgbClr val="C5D8F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spAutoFit/>
                </a:bodyPr>
                <a:lstStyle/>
                <a:p>
                  <a:pPr marL="0" marR="0" lvl="0" indent="0" algn="ctr" rtl="0">
                    <a:spcBef>
                      <a:spcPts val="0"/>
                    </a:spcBef>
                    <a:spcAft>
                      <a:spcPts val="0"/>
                    </a:spcAft>
                    <a:buNone/>
                  </a:pPr>
                  <a:r>
                    <a:rPr lang="en-US" sz="1400" b="1" dirty="0">
                      <a:solidFill>
                        <a:schemeClr val="lt1"/>
                      </a:solidFill>
                      <a:latin typeface="Calibri"/>
                      <a:ea typeface="Calibri"/>
                      <a:cs typeface="Calibri"/>
                      <a:sym typeface="Calibri"/>
                    </a:rPr>
                    <a:t>Information Security Management (ISM)</a:t>
                  </a:r>
                  <a:endParaRPr dirty="0">
                    <a:latin typeface="Wingdings" panose="05000000000000000000" pitchFamily="2" charset="2"/>
                  </a:endParaRPr>
                </a:p>
              </p:txBody>
            </p:sp>
            <p:sp>
              <p:nvSpPr>
                <p:cNvPr id="200" name="Google Shape;200;p12"/>
                <p:cNvSpPr/>
                <p:nvPr/>
              </p:nvSpPr>
              <p:spPr>
                <a:xfrm>
                  <a:off x="1181259" y="5071421"/>
                  <a:ext cx="3092519" cy="523180"/>
                </a:xfrm>
                <a:prstGeom prst="rect">
                  <a:avLst/>
                </a:prstGeom>
                <a:solidFill>
                  <a:schemeClr val="accent1"/>
                </a:solidFill>
                <a:ln w="38100" cap="flat" cmpd="sng">
                  <a:solidFill>
                    <a:srgbClr val="C5D8F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spAutoFit/>
                </a:bodyPr>
                <a:lstStyle/>
                <a:p>
                  <a:pPr marL="0" marR="0" lvl="0" indent="0" algn="ctr" rtl="0">
                    <a:spcBef>
                      <a:spcPts val="0"/>
                    </a:spcBef>
                    <a:spcAft>
                      <a:spcPts val="0"/>
                    </a:spcAft>
                    <a:buNone/>
                  </a:pPr>
                  <a:r>
                    <a:rPr lang="en-US" sz="1400" b="1" dirty="0">
                      <a:solidFill>
                        <a:schemeClr val="lt1"/>
                      </a:solidFill>
                      <a:latin typeface="Calibri"/>
                      <a:ea typeface="Calibri"/>
                      <a:cs typeface="Calibri"/>
                      <a:sym typeface="Calibri"/>
                    </a:rPr>
                    <a:t>Incident and Service Request Management (ISRM)</a:t>
                  </a:r>
                  <a:endParaRPr dirty="0">
                    <a:latin typeface="Wingdings" panose="05000000000000000000" pitchFamily="2" charset="2"/>
                  </a:endParaRPr>
                </a:p>
              </p:txBody>
            </p:sp>
            <p:sp>
              <p:nvSpPr>
                <p:cNvPr id="201" name="Google Shape;201;p12"/>
                <p:cNvSpPr/>
                <p:nvPr/>
              </p:nvSpPr>
              <p:spPr>
                <a:xfrm>
                  <a:off x="1181259" y="5778816"/>
                  <a:ext cx="3092519" cy="256892"/>
                </a:xfrm>
                <a:prstGeom prst="rect">
                  <a:avLst/>
                </a:prstGeom>
                <a:solidFill>
                  <a:schemeClr val="accent1"/>
                </a:solidFill>
                <a:ln w="38100" cap="flat" cmpd="sng">
                  <a:solidFill>
                    <a:srgbClr val="C5D8F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1400" b="1" dirty="0">
                      <a:solidFill>
                        <a:schemeClr val="lt1"/>
                      </a:solidFill>
                      <a:latin typeface="Calibri"/>
                      <a:ea typeface="Calibri"/>
                      <a:cs typeface="Calibri"/>
                      <a:sym typeface="Calibri"/>
                    </a:rPr>
                    <a:t>Problem Management (PM)</a:t>
                  </a:r>
                  <a:endParaRPr dirty="0">
                    <a:latin typeface="Wingdings" panose="05000000000000000000" pitchFamily="2" charset="2"/>
                  </a:endParaRPr>
                </a:p>
              </p:txBody>
            </p:sp>
            <p:sp>
              <p:nvSpPr>
                <p:cNvPr id="206" name="Google Shape;206;p12"/>
                <p:cNvSpPr/>
                <p:nvPr/>
              </p:nvSpPr>
              <p:spPr>
                <a:xfrm>
                  <a:off x="1181259" y="2999160"/>
                  <a:ext cx="3092519" cy="523180"/>
                </a:xfrm>
                <a:prstGeom prst="rect">
                  <a:avLst/>
                </a:prstGeom>
                <a:solidFill>
                  <a:schemeClr val="accent1"/>
                </a:solidFill>
                <a:ln w="38100" cap="flat" cmpd="sng">
                  <a:solidFill>
                    <a:srgbClr val="C5D8F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spAutoFit/>
                </a:bodyPr>
                <a:lstStyle/>
                <a:p>
                  <a:pPr marL="0" marR="0" lvl="0" indent="0" algn="ctr" rtl="0">
                    <a:spcBef>
                      <a:spcPts val="0"/>
                    </a:spcBef>
                    <a:spcAft>
                      <a:spcPts val="0"/>
                    </a:spcAft>
                    <a:buNone/>
                  </a:pPr>
                  <a:r>
                    <a:rPr lang="en-US" sz="1400" b="1" dirty="0">
                      <a:solidFill>
                        <a:schemeClr val="lt1"/>
                      </a:solidFill>
                      <a:latin typeface="Calibri"/>
                      <a:ea typeface="Calibri"/>
                      <a:cs typeface="Calibri"/>
                      <a:sym typeface="Calibri"/>
                    </a:rPr>
                    <a:t>Service Availability and Continuity Management (SACM)</a:t>
                  </a:r>
                  <a:endParaRPr dirty="0">
                    <a:latin typeface="Wingdings" panose="05000000000000000000" pitchFamily="2" charset="2"/>
                  </a:endParaRPr>
                </a:p>
              </p:txBody>
            </p:sp>
          </p:grpSp>
        </p:grpSp>
      </p:grpSp>
      <p:sp>
        <p:nvSpPr>
          <p:cNvPr id="207" name="Google Shape;207;p12"/>
          <p:cNvSpPr txBox="1"/>
          <p:nvPr/>
        </p:nvSpPr>
        <p:spPr>
          <a:xfrm>
            <a:off x="5622475" y="7389609"/>
            <a:ext cx="184666"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08" name="Google Shape;208;p12"/>
          <p:cNvSpPr txBox="1"/>
          <p:nvPr/>
        </p:nvSpPr>
        <p:spPr>
          <a:xfrm>
            <a:off x="9156791" y="5407884"/>
            <a:ext cx="1763758" cy="7078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dirty="0">
                <a:solidFill>
                  <a:srgbClr val="A5A5A5"/>
                </a:solidFill>
                <a:latin typeface="Calibri"/>
                <a:ea typeface="Calibri"/>
                <a:cs typeface="Calibri"/>
                <a:sym typeface="Calibri"/>
              </a:rPr>
              <a:t>Subject to the SOC training</a:t>
            </a:r>
            <a:endParaRPr dirty="0">
              <a:latin typeface="Wingdings" panose="05000000000000000000" pitchFamily="2" charset="2"/>
            </a:endParaRPr>
          </a:p>
        </p:txBody>
      </p:sp>
      <p:sp>
        <p:nvSpPr>
          <p:cNvPr id="209" name="Google Shape;209;p12"/>
          <p:cNvSpPr/>
          <p:nvPr/>
        </p:nvSpPr>
        <p:spPr>
          <a:xfrm>
            <a:off x="8642575" y="4773706"/>
            <a:ext cx="461968" cy="2004886"/>
          </a:xfrm>
          <a:prstGeom prst="rightBrace">
            <a:avLst>
              <a:gd name="adj1" fmla="val 33302"/>
              <a:gd name="adj2" fmla="val 51224"/>
            </a:avLst>
          </a:prstGeom>
          <a:noFill/>
          <a:ln w="25400" cap="flat" cmpd="sng">
            <a:solidFill>
              <a:srgbClr val="BFBFB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210" name="Google Shape;210;p12"/>
          <p:cNvSpPr/>
          <p:nvPr/>
        </p:nvSpPr>
        <p:spPr>
          <a:xfrm>
            <a:off x="8642575" y="1622375"/>
            <a:ext cx="461968" cy="2937143"/>
          </a:xfrm>
          <a:prstGeom prst="rightBrace">
            <a:avLst>
              <a:gd name="adj1" fmla="val 33302"/>
              <a:gd name="adj2" fmla="val 51224"/>
            </a:avLst>
          </a:prstGeom>
          <a:noFill/>
          <a:ln w="25400"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211" name="Google Shape;211;p12"/>
          <p:cNvSpPr txBox="1"/>
          <p:nvPr/>
        </p:nvSpPr>
        <p:spPr>
          <a:xfrm>
            <a:off x="9156790" y="2772330"/>
            <a:ext cx="1763759" cy="7078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dirty="0">
                <a:solidFill>
                  <a:schemeClr val="dk1"/>
                </a:solidFill>
                <a:latin typeface="Calibri"/>
                <a:ea typeface="Calibri"/>
                <a:cs typeface="Calibri"/>
                <a:sym typeface="Calibri"/>
              </a:rPr>
              <a:t>Focus of this training (SPD)</a:t>
            </a:r>
            <a:endParaRPr dirty="0">
              <a:latin typeface="Wingdings" panose="05000000000000000000" pitchFamily="2" charset="2"/>
            </a:endParaRPr>
          </a:p>
        </p:txBody>
      </p:sp>
    </p:spTree>
    <p:extLst>
      <p:ext uri="{BB962C8B-B14F-4D97-AF65-F5344CB8AC3E}">
        <p14:creationId xmlns:p14="http://schemas.microsoft.com/office/powerpoint/2010/main" val="41349784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5" name="Rectangle 4">
            <a:extLst>
              <a:ext uri="{FF2B5EF4-FFF2-40B4-BE49-F238E27FC236}">
                <a16:creationId xmlns:a16="http://schemas.microsoft.com/office/drawing/2014/main" id="{D5EC6FAD-3381-8E69-7AE2-153260E8E42F}"/>
              </a:ext>
            </a:extLst>
          </p:cNvPr>
          <p:cNvSpPr/>
          <p:nvPr/>
        </p:nvSpPr>
        <p:spPr>
          <a:xfrm>
            <a:off x="141195" y="1647265"/>
            <a:ext cx="11954434" cy="3084602"/>
          </a:xfrm>
          <a:prstGeom prst="rect">
            <a:avLst/>
          </a:prstGeom>
          <a:ln>
            <a:no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78561728-68F3-CD16-76B6-7058D36362DD}"/>
              </a:ext>
            </a:extLst>
          </p:cNvPr>
          <p:cNvSpPr/>
          <p:nvPr/>
        </p:nvSpPr>
        <p:spPr>
          <a:xfrm>
            <a:off x="141195" y="4820293"/>
            <a:ext cx="11954434" cy="1975353"/>
          </a:xfrm>
          <a:prstGeom prst="rect">
            <a:avLst/>
          </a:prstGeom>
          <a:ln>
            <a:no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GB"/>
          </a:p>
        </p:txBody>
      </p:sp>
      <p:sp>
        <p:nvSpPr>
          <p:cNvPr id="191" name="Google Shape;191;p12"/>
          <p:cNvSpPr txBox="1">
            <a:spLocks noGrp="1"/>
          </p:cNvSpPr>
          <p:nvPr>
            <p:ph type="title"/>
          </p:nvPr>
        </p:nvSpPr>
        <p:spPr>
          <a:xfrm>
            <a:off x="609601" y="274641"/>
            <a:ext cx="9058101" cy="1047859"/>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205595"/>
              </a:buClr>
              <a:buSzPts val="3200"/>
              <a:buFont typeface="Calibri"/>
              <a:buNone/>
            </a:pPr>
            <a:r>
              <a:rPr lang="en-US" dirty="0" err="1">
                <a:latin typeface="Calibri" panose="020F0502020204030204" pitchFamily="34" charset="0"/>
                <a:ea typeface="Calibri" panose="020F0502020204030204" pitchFamily="34" charset="0"/>
                <a:cs typeface="Calibri" panose="020F0502020204030204" pitchFamily="34" charset="0"/>
              </a:rPr>
              <a:t>FitSM</a:t>
            </a:r>
            <a:r>
              <a:rPr lang="en-US" dirty="0">
                <a:latin typeface="Calibri" panose="020F0502020204030204" pitchFamily="34" charset="0"/>
                <a:ea typeface="Calibri" panose="020F0502020204030204" pitchFamily="34" charset="0"/>
                <a:cs typeface="Calibri" panose="020F0502020204030204" pitchFamily="34" charset="0"/>
              </a:rPr>
              <a:t> process model: SPD versus SOC</a:t>
            </a:r>
            <a:endParaRPr dirty="0">
              <a:latin typeface="Calibri" panose="020F0502020204030204" pitchFamily="34" charset="0"/>
              <a:ea typeface="Calibri" panose="020F0502020204030204" pitchFamily="34" charset="0"/>
              <a:cs typeface="Calibri" panose="020F0502020204030204" pitchFamily="34" charset="0"/>
            </a:endParaRPr>
          </a:p>
        </p:txBody>
      </p:sp>
      <p:sp>
        <p:nvSpPr>
          <p:cNvPr id="192" name="Google Shape;192;p12"/>
          <p:cNvSpPr txBox="1">
            <a:spLocks noGrp="1"/>
          </p:cNvSpPr>
          <p:nvPr>
            <p:ph type="sldNum" idx="12"/>
          </p:nvPr>
        </p:nvSpPr>
        <p:spPr>
          <a:xfrm>
            <a:off x="8737600" y="643052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21</a:t>
            </a:fld>
            <a:endParaRPr/>
          </a:p>
        </p:txBody>
      </p:sp>
      <p:sp>
        <p:nvSpPr>
          <p:cNvPr id="207" name="Google Shape;207;p12"/>
          <p:cNvSpPr txBox="1"/>
          <p:nvPr/>
        </p:nvSpPr>
        <p:spPr>
          <a:xfrm>
            <a:off x="5622475" y="7389609"/>
            <a:ext cx="184666"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 name="TextBox 6">
            <a:extLst>
              <a:ext uri="{FF2B5EF4-FFF2-40B4-BE49-F238E27FC236}">
                <a16:creationId xmlns:a16="http://schemas.microsoft.com/office/drawing/2014/main" id="{E428391A-ED98-A370-A3B4-A1331A2D3FE1}"/>
              </a:ext>
            </a:extLst>
          </p:cNvPr>
          <p:cNvSpPr txBox="1"/>
          <p:nvPr/>
        </p:nvSpPr>
        <p:spPr>
          <a:xfrm>
            <a:off x="7160559" y="2286005"/>
            <a:ext cx="4780429" cy="2492990"/>
          </a:xfrm>
          <a:prstGeom prst="rect">
            <a:avLst/>
          </a:prstGeom>
          <a:noFill/>
        </p:spPr>
        <p:txBody>
          <a:bodyPr wrap="square" rtlCol="0">
            <a:spAutoFit/>
          </a:bodyPr>
          <a:lstStyle/>
          <a:p>
            <a:r>
              <a:rPr lang="en-GB" sz="1600" b="1" dirty="0">
                <a:solidFill>
                  <a:schemeClr val="bg1"/>
                </a:solidFill>
              </a:rPr>
              <a:t>Service Planning and Delivery (SPD)</a:t>
            </a:r>
          </a:p>
          <a:p>
            <a:pPr marL="285750" lvl="1" indent="-285750">
              <a:buClr>
                <a:schemeClr val="bg1"/>
              </a:buClr>
              <a:buFont typeface="Arial" panose="020B0604020202020204" pitchFamily="34" charset="0"/>
              <a:buChar char="•"/>
            </a:pPr>
            <a:r>
              <a:rPr lang="en-GB" dirty="0">
                <a:solidFill>
                  <a:schemeClr val="bg1"/>
                </a:solidFill>
              </a:rPr>
              <a:t>More strategic processes</a:t>
            </a:r>
          </a:p>
          <a:p>
            <a:pPr marL="285750" lvl="1" indent="-285750">
              <a:buClr>
                <a:schemeClr val="bg1"/>
              </a:buClr>
              <a:buFont typeface="Arial" panose="020B0604020202020204" pitchFamily="34" charset="0"/>
              <a:buChar char="•"/>
            </a:pPr>
            <a:r>
              <a:rPr lang="en-GB" dirty="0">
                <a:solidFill>
                  <a:schemeClr val="bg1"/>
                </a:solidFill>
              </a:rPr>
              <a:t>What do you offer? What promises do you make about it? How do you plan to deliver those promises? How do you manage relationships?</a:t>
            </a:r>
          </a:p>
          <a:p>
            <a:pPr marL="285750" lvl="1" indent="-285750">
              <a:buClr>
                <a:schemeClr val="bg1"/>
              </a:buClr>
              <a:buFont typeface="Arial" panose="020B0604020202020204" pitchFamily="34" charset="0"/>
              <a:buChar char="•"/>
            </a:pPr>
            <a:r>
              <a:rPr lang="en-GB" dirty="0">
                <a:solidFill>
                  <a:schemeClr val="bg1"/>
                </a:solidFill>
              </a:rPr>
              <a:t>Less requirements per process </a:t>
            </a:r>
            <a:r>
              <a:rPr lang="en-GB" i="1" dirty="0">
                <a:solidFill>
                  <a:schemeClr val="bg1"/>
                </a:solidFill>
              </a:rPr>
              <a:t>but</a:t>
            </a:r>
            <a:r>
              <a:rPr lang="en-GB" dirty="0">
                <a:solidFill>
                  <a:schemeClr val="bg1"/>
                </a:solidFill>
              </a:rPr>
              <a:t> individual requirements can be more complex</a:t>
            </a:r>
          </a:p>
          <a:p>
            <a:pPr marL="285750" lvl="1" indent="-285750">
              <a:buClr>
                <a:schemeClr val="bg1"/>
              </a:buClr>
              <a:buFont typeface="Arial" panose="020B0604020202020204" pitchFamily="34" charset="0"/>
              <a:buChar char="•"/>
            </a:pPr>
            <a:r>
              <a:rPr lang="en-GB" dirty="0">
                <a:solidFill>
                  <a:schemeClr val="bg1"/>
                </a:solidFill>
              </a:rPr>
              <a:t>Frequently external facing: deal with customers, suppliers, competitors, investors, funders etc.</a:t>
            </a:r>
          </a:p>
          <a:p>
            <a:pPr marL="285750" lvl="2" indent="-285750">
              <a:buClr>
                <a:schemeClr val="bg1"/>
              </a:buClr>
              <a:buFont typeface="Arial" panose="020B0604020202020204" pitchFamily="34" charset="0"/>
              <a:buChar char="•"/>
            </a:pPr>
            <a:endParaRPr lang="en-GB" dirty="0">
              <a:solidFill>
                <a:schemeClr val="bg1"/>
              </a:solidFill>
            </a:endParaRPr>
          </a:p>
          <a:p>
            <a:pPr marL="285750" indent="-285750">
              <a:buClr>
                <a:schemeClr val="bg1"/>
              </a:buClr>
              <a:buFont typeface="Arial" panose="020B0604020202020204" pitchFamily="34" charset="0"/>
              <a:buChar char="•"/>
            </a:pPr>
            <a:endParaRPr lang="en-GB" dirty="0">
              <a:solidFill>
                <a:schemeClr val="bg1"/>
              </a:solidFill>
            </a:endParaRPr>
          </a:p>
        </p:txBody>
      </p:sp>
      <p:grpSp>
        <p:nvGrpSpPr>
          <p:cNvPr id="8" name="Group 7">
            <a:extLst>
              <a:ext uri="{FF2B5EF4-FFF2-40B4-BE49-F238E27FC236}">
                <a16:creationId xmlns:a16="http://schemas.microsoft.com/office/drawing/2014/main" id="{5747B157-6669-F187-EF8F-FF5709137E01}"/>
              </a:ext>
            </a:extLst>
          </p:cNvPr>
          <p:cNvGrpSpPr/>
          <p:nvPr/>
        </p:nvGrpSpPr>
        <p:grpSpPr>
          <a:xfrm>
            <a:off x="448391" y="1727611"/>
            <a:ext cx="6620051" cy="4972091"/>
            <a:chOff x="1181259" y="1727611"/>
            <a:chExt cx="6620051" cy="4972091"/>
          </a:xfrm>
        </p:grpSpPr>
        <p:sp>
          <p:nvSpPr>
            <p:cNvPr id="9" name="Google Shape;193;p12">
              <a:extLst>
                <a:ext uri="{FF2B5EF4-FFF2-40B4-BE49-F238E27FC236}">
                  <a16:creationId xmlns:a16="http://schemas.microsoft.com/office/drawing/2014/main" id="{D8CE5C92-CA8A-C506-FE53-44E7AA237F52}"/>
                </a:ext>
              </a:extLst>
            </p:cNvPr>
            <p:cNvSpPr/>
            <p:nvPr/>
          </p:nvSpPr>
          <p:spPr>
            <a:xfrm>
              <a:off x="2945025" y="1727611"/>
              <a:ext cx="3092519" cy="307736"/>
            </a:xfrm>
            <a:prstGeom prst="rect">
              <a:avLst/>
            </a:prstGeom>
            <a:solidFill>
              <a:schemeClr val="accent1"/>
            </a:solidFill>
            <a:ln w="38100" cap="flat" cmpd="sng">
              <a:solidFill>
                <a:srgbClr val="C5D8F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spAutoFit/>
            </a:bodyPr>
            <a:lstStyle/>
            <a:p>
              <a:pPr marL="0" marR="0" lvl="0" indent="0" algn="ctr" rtl="0">
                <a:spcBef>
                  <a:spcPts val="0"/>
                </a:spcBef>
                <a:spcAft>
                  <a:spcPts val="0"/>
                </a:spcAft>
                <a:buNone/>
              </a:pPr>
              <a:r>
                <a:rPr lang="en-US" sz="1400" b="1" dirty="0">
                  <a:solidFill>
                    <a:schemeClr val="lt1"/>
                  </a:solidFill>
                  <a:latin typeface="Calibri"/>
                  <a:ea typeface="Calibri"/>
                  <a:cs typeface="Calibri"/>
                  <a:sym typeface="Calibri"/>
                </a:rPr>
                <a:t>Service Portfolio Management (SPM)</a:t>
              </a:r>
              <a:endParaRPr dirty="0">
                <a:latin typeface="Wingdings" panose="05000000000000000000" pitchFamily="2" charset="2"/>
              </a:endParaRPr>
            </a:p>
          </p:txBody>
        </p:sp>
        <p:sp>
          <p:nvSpPr>
            <p:cNvPr id="10" name="Google Shape;194;p12">
              <a:extLst>
                <a:ext uri="{FF2B5EF4-FFF2-40B4-BE49-F238E27FC236}">
                  <a16:creationId xmlns:a16="http://schemas.microsoft.com/office/drawing/2014/main" id="{9F649D85-3E11-E9FC-47A9-8C0982F47A18}"/>
                </a:ext>
              </a:extLst>
            </p:cNvPr>
            <p:cNvSpPr/>
            <p:nvPr/>
          </p:nvSpPr>
          <p:spPr>
            <a:xfrm>
              <a:off x="2945025" y="2142446"/>
              <a:ext cx="3092519" cy="256892"/>
            </a:xfrm>
            <a:prstGeom prst="rect">
              <a:avLst/>
            </a:prstGeom>
            <a:solidFill>
              <a:schemeClr val="accent1"/>
            </a:solidFill>
            <a:ln w="38100" cap="flat" cmpd="sng">
              <a:solidFill>
                <a:srgbClr val="C5D8F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1400" b="1" dirty="0">
                  <a:solidFill>
                    <a:schemeClr val="lt1"/>
                  </a:solidFill>
                  <a:latin typeface="Calibri"/>
                  <a:ea typeface="Calibri"/>
                  <a:cs typeface="Calibri"/>
                  <a:sym typeface="Calibri"/>
                </a:rPr>
                <a:t>Service Level Management (SLM)</a:t>
              </a:r>
              <a:endParaRPr dirty="0">
                <a:latin typeface="Wingdings" panose="05000000000000000000" pitchFamily="2" charset="2"/>
              </a:endParaRPr>
            </a:p>
          </p:txBody>
        </p:sp>
        <p:sp>
          <p:nvSpPr>
            <p:cNvPr id="11" name="Google Shape;195;p12">
              <a:extLst>
                <a:ext uri="{FF2B5EF4-FFF2-40B4-BE49-F238E27FC236}">
                  <a16:creationId xmlns:a16="http://schemas.microsoft.com/office/drawing/2014/main" id="{9F11C397-A178-02AE-DB3C-46B3847AE2F0}"/>
                </a:ext>
              </a:extLst>
            </p:cNvPr>
            <p:cNvSpPr/>
            <p:nvPr/>
          </p:nvSpPr>
          <p:spPr>
            <a:xfrm>
              <a:off x="2945025" y="2545872"/>
              <a:ext cx="3092519" cy="256892"/>
            </a:xfrm>
            <a:prstGeom prst="rect">
              <a:avLst/>
            </a:prstGeom>
            <a:solidFill>
              <a:schemeClr val="accent1"/>
            </a:solidFill>
            <a:ln w="38100" cap="flat" cmpd="sng">
              <a:solidFill>
                <a:srgbClr val="C5D8F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1400" b="1" dirty="0">
                  <a:solidFill>
                    <a:schemeClr val="lt1"/>
                  </a:solidFill>
                  <a:latin typeface="Calibri"/>
                  <a:ea typeface="Calibri"/>
                  <a:cs typeface="Calibri"/>
                  <a:sym typeface="Calibri"/>
                </a:rPr>
                <a:t>Service Reporting (SRM)</a:t>
              </a:r>
              <a:endParaRPr dirty="0">
                <a:latin typeface="Wingdings" panose="05000000000000000000" pitchFamily="2" charset="2"/>
              </a:endParaRPr>
            </a:p>
          </p:txBody>
        </p:sp>
        <p:sp>
          <p:nvSpPr>
            <p:cNvPr id="12" name="Google Shape;205;p12">
              <a:extLst>
                <a:ext uri="{FF2B5EF4-FFF2-40B4-BE49-F238E27FC236}">
                  <a16:creationId xmlns:a16="http://schemas.microsoft.com/office/drawing/2014/main" id="{6BB912CB-B5D6-1BD7-3D34-C55C562FD128}"/>
                </a:ext>
              </a:extLst>
            </p:cNvPr>
            <p:cNvSpPr/>
            <p:nvPr/>
          </p:nvSpPr>
          <p:spPr>
            <a:xfrm>
              <a:off x="2945025" y="6442810"/>
              <a:ext cx="3092519" cy="256892"/>
            </a:xfrm>
            <a:prstGeom prst="rect">
              <a:avLst/>
            </a:prstGeom>
            <a:solidFill>
              <a:schemeClr val="accent1"/>
            </a:solidFill>
            <a:ln w="38100" cap="flat" cmpd="sng">
              <a:solidFill>
                <a:srgbClr val="C5D8F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1400" b="1" dirty="0">
                  <a:solidFill>
                    <a:schemeClr val="lt1"/>
                  </a:solidFill>
                  <a:latin typeface="Calibri"/>
                  <a:ea typeface="Calibri"/>
                  <a:cs typeface="Calibri"/>
                  <a:sym typeface="Calibri"/>
                </a:rPr>
                <a:t>Continual Service Improvement (CSI)</a:t>
              </a:r>
              <a:endParaRPr dirty="0">
                <a:latin typeface="Wingdings" panose="05000000000000000000" pitchFamily="2" charset="2"/>
              </a:endParaRPr>
            </a:p>
          </p:txBody>
        </p:sp>
        <p:grpSp>
          <p:nvGrpSpPr>
            <p:cNvPr id="13" name="Group 12">
              <a:extLst>
                <a:ext uri="{FF2B5EF4-FFF2-40B4-BE49-F238E27FC236}">
                  <a16:creationId xmlns:a16="http://schemas.microsoft.com/office/drawing/2014/main" id="{18F26264-298A-8A1F-768A-26411449871B}"/>
                </a:ext>
              </a:extLst>
            </p:cNvPr>
            <p:cNvGrpSpPr/>
            <p:nvPr/>
          </p:nvGrpSpPr>
          <p:grpSpPr>
            <a:xfrm>
              <a:off x="1181259" y="2999160"/>
              <a:ext cx="6620051" cy="3285348"/>
              <a:chOff x="1181259" y="2999160"/>
              <a:chExt cx="6620051" cy="3285348"/>
            </a:xfrm>
          </p:grpSpPr>
          <p:grpSp>
            <p:nvGrpSpPr>
              <p:cNvPr id="14" name="Group 13">
                <a:extLst>
                  <a:ext uri="{FF2B5EF4-FFF2-40B4-BE49-F238E27FC236}">
                    <a16:creationId xmlns:a16="http://schemas.microsoft.com/office/drawing/2014/main" id="{A23B326C-8966-A40F-34F8-D50424C52B17}"/>
                  </a:ext>
                </a:extLst>
              </p:cNvPr>
              <p:cNvGrpSpPr/>
              <p:nvPr/>
            </p:nvGrpSpPr>
            <p:grpSpPr>
              <a:xfrm>
                <a:off x="4708791" y="3212453"/>
                <a:ext cx="3092519" cy="3072055"/>
                <a:chOff x="4708791" y="3212453"/>
                <a:chExt cx="3092519" cy="3072055"/>
              </a:xfrm>
            </p:grpSpPr>
            <p:sp>
              <p:nvSpPr>
                <p:cNvPr id="21" name="Google Shape;198;p12">
                  <a:extLst>
                    <a:ext uri="{FF2B5EF4-FFF2-40B4-BE49-F238E27FC236}">
                      <a16:creationId xmlns:a16="http://schemas.microsoft.com/office/drawing/2014/main" id="{724D114D-EF63-AD9B-F8E8-CB7A021B2C21}"/>
                    </a:ext>
                  </a:extLst>
                </p:cNvPr>
                <p:cNvSpPr/>
                <p:nvPr/>
              </p:nvSpPr>
              <p:spPr>
                <a:xfrm>
                  <a:off x="4708791" y="3212453"/>
                  <a:ext cx="3092519" cy="523180"/>
                </a:xfrm>
                <a:prstGeom prst="rect">
                  <a:avLst/>
                </a:prstGeom>
                <a:solidFill>
                  <a:schemeClr val="accent1"/>
                </a:solidFill>
                <a:ln w="38100" cap="flat" cmpd="sng">
                  <a:solidFill>
                    <a:srgbClr val="C5D8F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spAutoFit/>
                </a:bodyPr>
                <a:lstStyle/>
                <a:p>
                  <a:pPr marL="0" marR="0" lvl="0" indent="0" algn="ctr" rtl="0">
                    <a:spcBef>
                      <a:spcPts val="0"/>
                    </a:spcBef>
                    <a:spcAft>
                      <a:spcPts val="0"/>
                    </a:spcAft>
                    <a:buNone/>
                  </a:pPr>
                  <a:r>
                    <a:rPr lang="en-US" sz="1400" b="1" dirty="0">
                      <a:solidFill>
                        <a:schemeClr val="lt1"/>
                      </a:solidFill>
                      <a:latin typeface="Calibri"/>
                      <a:ea typeface="Calibri"/>
                      <a:cs typeface="Calibri"/>
                      <a:sym typeface="Calibri"/>
                    </a:rPr>
                    <a:t>Customer Relationship Management (CRM)</a:t>
                  </a:r>
                  <a:endParaRPr dirty="0">
                    <a:latin typeface="Wingdings" panose="05000000000000000000" pitchFamily="2" charset="2"/>
                  </a:endParaRPr>
                </a:p>
              </p:txBody>
            </p:sp>
            <p:sp>
              <p:nvSpPr>
                <p:cNvPr id="22" name="Google Shape;199;p12">
                  <a:extLst>
                    <a:ext uri="{FF2B5EF4-FFF2-40B4-BE49-F238E27FC236}">
                      <a16:creationId xmlns:a16="http://schemas.microsoft.com/office/drawing/2014/main" id="{FD3A80F6-0E92-45E4-9936-7FEB8D701673}"/>
                    </a:ext>
                  </a:extLst>
                </p:cNvPr>
                <p:cNvSpPr/>
                <p:nvPr/>
              </p:nvSpPr>
              <p:spPr>
                <a:xfrm>
                  <a:off x="4708791" y="3917608"/>
                  <a:ext cx="3092519" cy="523180"/>
                </a:xfrm>
                <a:prstGeom prst="rect">
                  <a:avLst/>
                </a:prstGeom>
                <a:solidFill>
                  <a:schemeClr val="accent1"/>
                </a:solidFill>
                <a:ln w="38100" cap="flat" cmpd="sng">
                  <a:solidFill>
                    <a:srgbClr val="C5D8F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spAutoFit/>
                </a:bodyPr>
                <a:lstStyle/>
                <a:p>
                  <a:pPr marL="0" marR="0" lvl="0" indent="0" algn="ctr" rtl="0">
                    <a:spcBef>
                      <a:spcPts val="0"/>
                    </a:spcBef>
                    <a:spcAft>
                      <a:spcPts val="0"/>
                    </a:spcAft>
                    <a:buNone/>
                  </a:pPr>
                  <a:r>
                    <a:rPr lang="en-US" sz="1400" b="1" dirty="0">
                      <a:solidFill>
                        <a:schemeClr val="lt1"/>
                      </a:solidFill>
                      <a:latin typeface="Calibri"/>
                      <a:ea typeface="Calibri"/>
                      <a:cs typeface="Calibri"/>
                      <a:sym typeface="Calibri"/>
                    </a:rPr>
                    <a:t>Supplier Relationship Management (SUPPM)</a:t>
                  </a:r>
                  <a:endParaRPr dirty="0">
                    <a:latin typeface="Wingdings" panose="05000000000000000000" pitchFamily="2" charset="2"/>
                  </a:endParaRPr>
                </a:p>
              </p:txBody>
            </p:sp>
            <p:sp>
              <p:nvSpPr>
                <p:cNvPr id="23" name="Google Shape;202;p12">
                  <a:extLst>
                    <a:ext uri="{FF2B5EF4-FFF2-40B4-BE49-F238E27FC236}">
                      <a16:creationId xmlns:a16="http://schemas.microsoft.com/office/drawing/2014/main" id="{47D81C5B-C9F5-2877-3D5E-0DF6E9809F2D}"/>
                    </a:ext>
                  </a:extLst>
                </p:cNvPr>
                <p:cNvSpPr/>
                <p:nvPr/>
              </p:nvSpPr>
              <p:spPr>
                <a:xfrm>
                  <a:off x="4708791" y="4916082"/>
                  <a:ext cx="3092519" cy="256892"/>
                </a:xfrm>
                <a:prstGeom prst="rect">
                  <a:avLst/>
                </a:prstGeom>
                <a:solidFill>
                  <a:schemeClr val="accent1"/>
                </a:solidFill>
                <a:ln w="38100" cap="flat" cmpd="sng">
                  <a:solidFill>
                    <a:srgbClr val="C5D8F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1400" b="1" dirty="0">
                      <a:solidFill>
                        <a:schemeClr val="lt1"/>
                      </a:solidFill>
                      <a:latin typeface="Calibri"/>
                      <a:ea typeface="Calibri"/>
                      <a:cs typeface="Calibri"/>
                      <a:sym typeface="Calibri"/>
                    </a:rPr>
                    <a:t>Configuration Management (CONFM)</a:t>
                  </a:r>
                  <a:endParaRPr dirty="0">
                    <a:latin typeface="Wingdings" panose="05000000000000000000" pitchFamily="2" charset="2"/>
                  </a:endParaRPr>
                </a:p>
              </p:txBody>
            </p:sp>
            <p:sp>
              <p:nvSpPr>
                <p:cNvPr id="24" name="Google Shape;203;p12">
                  <a:extLst>
                    <a:ext uri="{FF2B5EF4-FFF2-40B4-BE49-F238E27FC236}">
                      <a16:creationId xmlns:a16="http://schemas.microsoft.com/office/drawing/2014/main" id="{A9878CC6-711D-D591-4B38-906944AE48BE}"/>
                    </a:ext>
                  </a:extLst>
                </p:cNvPr>
                <p:cNvSpPr/>
                <p:nvPr/>
              </p:nvSpPr>
              <p:spPr>
                <a:xfrm>
                  <a:off x="4708791" y="5337709"/>
                  <a:ext cx="3092519" cy="256892"/>
                </a:xfrm>
                <a:prstGeom prst="rect">
                  <a:avLst/>
                </a:prstGeom>
                <a:solidFill>
                  <a:schemeClr val="accent1"/>
                </a:solidFill>
                <a:ln w="38100" cap="flat" cmpd="sng">
                  <a:solidFill>
                    <a:srgbClr val="C5D8F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1400" b="1" dirty="0">
                      <a:solidFill>
                        <a:schemeClr val="lt1"/>
                      </a:solidFill>
                      <a:latin typeface="Calibri"/>
                      <a:ea typeface="Calibri"/>
                      <a:cs typeface="Calibri"/>
                      <a:sym typeface="Calibri"/>
                    </a:rPr>
                    <a:t>Change Management (CHM)</a:t>
                  </a:r>
                  <a:endParaRPr dirty="0">
                    <a:latin typeface="Wingdings" panose="05000000000000000000" pitchFamily="2" charset="2"/>
                  </a:endParaRPr>
                </a:p>
              </p:txBody>
            </p:sp>
            <p:sp>
              <p:nvSpPr>
                <p:cNvPr id="25" name="Google Shape;204;p12">
                  <a:extLst>
                    <a:ext uri="{FF2B5EF4-FFF2-40B4-BE49-F238E27FC236}">
                      <a16:creationId xmlns:a16="http://schemas.microsoft.com/office/drawing/2014/main" id="{154F7945-78E7-3A55-1C35-A3F65327935C}"/>
                    </a:ext>
                  </a:extLst>
                </p:cNvPr>
                <p:cNvSpPr/>
                <p:nvPr/>
              </p:nvSpPr>
              <p:spPr>
                <a:xfrm>
                  <a:off x="4708791" y="5761328"/>
                  <a:ext cx="3092519" cy="523180"/>
                </a:xfrm>
                <a:prstGeom prst="rect">
                  <a:avLst/>
                </a:prstGeom>
                <a:solidFill>
                  <a:schemeClr val="accent1"/>
                </a:solidFill>
                <a:ln w="38100" cap="flat" cmpd="sng">
                  <a:solidFill>
                    <a:srgbClr val="C5D8F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spAutoFit/>
                </a:bodyPr>
                <a:lstStyle/>
                <a:p>
                  <a:pPr marL="0" marR="0" lvl="0" indent="0" algn="ctr" rtl="0">
                    <a:spcBef>
                      <a:spcPts val="0"/>
                    </a:spcBef>
                    <a:spcAft>
                      <a:spcPts val="0"/>
                    </a:spcAft>
                    <a:buNone/>
                  </a:pPr>
                  <a:r>
                    <a:rPr lang="en-US" sz="1400" b="1" dirty="0">
                      <a:solidFill>
                        <a:schemeClr val="lt1"/>
                      </a:solidFill>
                      <a:latin typeface="Calibri"/>
                      <a:ea typeface="Calibri"/>
                      <a:cs typeface="Calibri"/>
                      <a:sym typeface="Calibri"/>
                    </a:rPr>
                    <a:t>Release and Deployment Management (RDM)</a:t>
                  </a:r>
                  <a:endParaRPr dirty="0">
                    <a:latin typeface="Wingdings" panose="05000000000000000000" pitchFamily="2" charset="2"/>
                  </a:endParaRPr>
                </a:p>
              </p:txBody>
            </p:sp>
          </p:grpSp>
          <p:grpSp>
            <p:nvGrpSpPr>
              <p:cNvPr id="15" name="Group 14">
                <a:extLst>
                  <a:ext uri="{FF2B5EF4-FFF2-40B4-BE49-F238E27FC236}">
                    <a16:creationId xmlns:a16="http://schemas.microsoft.com/office/drawing/2014/main" id="{06E76AEE-73CA-F5A4-6FA0-CCF8927FC962}"/>
                  </a:ext>
                </a:extLst>
              </p:cNvPr>
              <p:cNvGrpSpPr/>
              <p:nvPr/>
            </p:nvGrpSpPr>
            <p:grpSpPr>
              <a:xfrm>
                <a:off x="1181259" y="2999160"/>
                <a:ext cx="3092519" cy="3036548"/>
                <a:chOff x="1181259" y="2999160"/>
                <a:chExt cx="3092519" cy="3036548"/>
              </a:xfrm>
            </p:grpSpPr>
            <p:sp>
              <p:nvSpPr>
                <p:cNvPr id="16" name="Google Shape;196;p12">
                  <a:extLst>
                    <a:ext uri="{FF2B5EF4-FFF2-40B4-BE49-F238E27FC236}">
                      <a16:creationId xmlns:a16="http://schemas.microsoft.com/office/drawing/2014/main" id="{DD85671F-298C-DE4F-9FE8-B9C70B0D2EE1}"/>
                    </a:ext>
                  </a:extLst>
                </p:cNvPr>
                <p:cNvSpPr/>
                <p:nvPr/>
              </p:nvSpPr>
              <p:spPr>
                <a:xfrm>
                  <a:off x="1181259" y="3642135"/>
                  <a:ext cx="3092519" cy="256892"/>
                </a:xfrm>
                <a:prstGeom prst="rect">
                  <a:avLst/>
                </a:prstGeom>
                <a:solidFill>
                  <a:schemeClr val="accent1"/>
                </a:solidFill>
                <a:ln w="38100" cap="flat" cmpd="sng">
                  <a:solidFill>
                    <a:srgbClr val="C5D8F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1400" b="1" dirty="0">
                      <a:solidFill>
                        <a:schemeClr val="lt1"/>
                      </a:solidFill>
                      <a:latin typeface="Calibri"/>
                      <a:ea typeface="Calibri"/>
                      <a:cs typeface="Calibri"/>
                      <a:sym typeface="Calibri"/>
                    </a:rPr>
                    <a:t>Capacity Management (CAPM)</a:t>
                  </a:r>
                  <a:endParaRPr dirty="0">
                    <a:latin typeface="Wingdings" panose="05000000000000000000" pitchFamily="2" charset="2"/>
                  </a:endParaRPr>
                </a:p>
              </p:txBody>
            </p:sp>
            <p:sp>
              <p:nvSpPr>
                <p:cNvPr id="17" name="Google Shape;197;p12">
                  <a:extLst>
                    <a:ext uri="{FF2B5EF4-FFF2-40B4-BE49-F238E27FC236}">
                      <a16:creationId xmlns:a16="http://schemas.microsoft.com/office/drawing/2014/main" id="{C0E6064B-9319-D383-4C89-89BA8F5E2248}"/>
                    </a:ext>
                  </a:extLst>
                </p:cNvPr>
                <p:cNvSpPr/>
                <p:nvPr/>
              </p:nvSpPr>
              <p:spPr>
                <a:xfrm>
                  <a:off x="1181259" y="4054335"/>
                  <a:ext cx="3092519" cy="523180"/>
                </a:xfrm>
                <a:prstGeom prst="rect">
                  <a:avLst/>
                </a:prstGeom>
                <a:solidFill>
                  <a:schemeClr val="accent1"/>
                </a:solidFill>
                <a:ln w="38100" cap="flat" cmpd="sng">
                  <a:solidFill>
                    <a:srgbClr val="C5D8F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spAutoFit/>
                </a:bodyPr>
                <a:lstStyle/>
                <a:p>
                  <a:pPr marL="0" marR="0" lvl="0" indent="0" algn="ctr" rtl="0">
                    <a:spcBef>
                      <a:spcPts val="0"/>
                    </a:spcBef>
                    <a:spcAft>
                      <a:spcPts val="0"/>
                    </a:spcAft>
                    <a:buNone/>
                  </a:pPr>
                  <a:r>
                    <a:rPr lang="en-US" sz="1400" b="1" dirty="0">
                      <a:solidFill>
                        <a:schemeClr val="lt1"/>
                      </a:solidFill>
                      <a:latin typeface="Calibri"/>
                      <a:ea typeface="Calibri"/>
                      <a:cs typeface="Calibri"/>
                      <a:sym typeface="Calibri"/>
                    </a:rPr>
                    <a:t>Information Security Management (ISM)</a:t>
                  </a:r>
                  <a:endParaRPr dirty="0">
                    <a:latin typeface="Wingdings" panose="05000000000000000000" pitchFamily="2" charset="2"/>
                  </a:endParaRPr>
                </a:p>
              </p:txBody>
            </p:sp>
            <p:sp>
              <p:nvSpPr>
                <p:cNvPr id="18" name="Google Shape;200;p12">
                  <a:extLst>
                    <a:ext uri="{FF2B5EF4-FFF2-40B4-BE49-F238E27FC236}">
                      <a16:creationId xmlns:a16="http://schemas.microsoft.com/office/drawing/2014/main" id="{10C75275-A6D0-BF1D-E716-C6E16B36B58A}"/>
                    </a:ext>
                  </a:extLst>
                </p:cNvPr>
                <p:cNvSpPr/>
                <p:nvPr/>
              </p:nvSpPr>
              <p:spPr>
                <a:xfrm>
                  <a:off x="1181259" y="5071421"/>
                  <a:ext cx="3092519" cy="523180"/>
                </a:xfrm>
                <a:prstGeom prst="rect">
                  <a:avLst/>
                </a:prstGeom>
                <a:solidFill>
                  <a:schemeClr val="accent1"/>
                </a:solidFill>
                <a:ln w="38100" cap="flat" cmpd="sng">
                  <a:solidFill>
                    <a:srgbClr val="C5D8F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spAutoFit/>
                </a:bodyPr>
                <a:lstStyle/>
                <a:p>
                  <a:pPr marL="0" marR="0" lvl="0" indent="0" algn="ctr" rtl="0">
                    <a:spcBef>
                      <a:spcPts val="0"/>
                    </a:spcBef>
                    <a:spcAft>
                      <a:spcPts val="0"/>
                    </a:spcAft>
                    <a:buNone/>
                  </a:pPr>
                  <a:r>
                    <a:rPr lang="en-US" sz="1400" b="1" dirty="0">
                      <a:solidFill>
                        <a:schemeClr val="lt1"/>
                      </a:solidFill>
                      <a:latin typeface="Calibri"/>
                      <a:ea typeface="Calibri"/>
                      <a:cs typeface="Calibri"/>
                      <a:sym typeface="Calibri"/>
                    </a:rPr>
                    <a:t>Incident and Service Request Management (ISRM)</a:t>
                  </a:r>
                  <a:endParaRPr dirty="0">
                    <a:latin typeface="Wingdings" panose="05000000000000000000" pitchFamily="2" charset="2"/>
                  </a:endParaRPr>
                </a:p>
              </p:txBody>
            </p:sp>
            <p:sp>
              <p:nvSpPr>
                <p:cNvPr id="19" name="Google Shape;201;p12">
                  <a:extLst>
                    <a:ext uri="{FF2B5EF4-FFF2-40B4-BE49-F238E27FC236}">
                      <a16:creationId xmlns:a16="http://schemas.microsoft.com/office/drawing/2014/main" id="{F4B25705-E2E1-E47E-36E2-3D4FBFDEBCF6}"/>
                    </a:ext>
                  </a:extLst>
                </p:cNvPr>
                <p:cNvSpPr/>
                <p:nvPr/>
              </p:nvSpPr>
              <p:spPr>
                <a:xfrm>
                  <a:off x="1181259" y="5778816"/>
                  <a:ext cx="3092519" cy="256892"/>
                </a:xfrm>
                <a:prstGeom prst="rect">
                  <a:avLst/>
                </a:prstGeom>
                <a:solidFill>
                  <a:schemeClr val="accent1"/>
                </a:solidFill>
                <a:ln w="38100" cap="flat" cmpd="sng">
                  <a:solidFill>
                    <a:srgbClr val="C5D8F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1400" b="1" dirty="0">
                      <a:solidFill>
                        <a:schemeClr val="lt1"/>
                      </a:solidFill>
                      <a:latin typeface="Calibri"/>
                      <a:ea typeface="Calibri"/>
                      <a:cs typeface="Calibri"/>
                      <a:sym typeface="Calibri"/>
                    </a:rPr>
                    <a:t>Problem Management (PM)</a:t>
                  </a:r>
                  <a:endParaRPr dirty="0">
                    <a:latin typeface="Wingdings" panose="05000000000000000000" pitchFamily="2" charset="2"/>
                  </a:endParaRPr>
                </a:p>
              </p:txBody>
            </p:sp>
            <p:sp>
              <p:nvSpPr>
                <p:cNvPr id="20" name="Google Shape;206;p12">
                  <a:extLst>
                    <a:ext uri="{FF2B5EF4-FFF2-40B4-BE49-F238E27FC236}">
                      <a16:creationId xmlns:a16="http://schemas.microsoft.com/office/drawing/2014/main" id="{22CBF36D-BCFA-5960-5F4E-5EC9F8794BB9}"/>
                    </a:ext>
                  </a:extLst>
                </p:cNvPr>
                <p:cNvSpPr/>
                <p:nvPr/>
              </p:nvSpPr>
              <p:spPr>
                <a:xfrm>
                  <a:off x="1181259" y="2999160"/>
                  <a:ext cx="3092519" cy="523180"/>
                </a:xfrm>
                <a:prstGeom prst="rect">
                  <a:avLst/>
                </a:prstGeom>
                <a:solidFill>
                  <a:schemeClr val="accent1"/>
                </a:solidFill>
                <a:ln w="38100" cap="flat" cmpd="sng">
                  <a:solidFill>
                    <a:srgbClr val="C5D8F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spAutoFit/>
                </a:bodyPr>
                <a:lstStyle/>
                <a:p>
                  <a:pPr marL="0" marR="0" lvl="0" indent="0" algn="ctr" rtl="0">
                    <a:spcBef>
                      <a:spcPts val="0"/>
                    </a:spcBef>
                    <a:spcAft>
                      <a:spcPts val="0"/>
                    </a:spcAft>
                    <a:buNone/>
                  </a:pPr>
                  <a:r>
                    <a:rPr lang="en-US" sz="1400" b="1" dirty="0">
                      <a:solidFill>
                        <a:schemeClr val="lt1"/>
                      </a:solidFill>
                      <a:latin typeface="Calibri"/>
                      <a:ea typeface="Calibri"/>
                      <a:cs typeface="Calibri"/>
                      <a:sym typeface="Calibri"/>
                    </a:rPr>
                    <a:t>Service Availability and Continuity Management (SACM)</a:t>
                  </a:r>
                  <a:endParaRPr dirty="0">
                    <a:latin typeface="Wingdings" panose="05000000000000000000" pitchFamily="2" charset="2"/>
                  </a:endParaRPr>
                </a:p>
              </p:txBody>
            </p:sp>
          </p:grpSp>
        </p:grpSp>
      </p:grpSp>
      <p:sp>
        <p:nvSpPr>
          <p:cNvPr id="27" name="TextBox 26">
            <a:extLst>
              <a:ext uri="{FF2B5EF4-FFF2-40B4-BE49-F238E27FC236}">
                <a16:creationId xmlns:a16="http://schemas.microsoft.com/office/drawing/2014/main" id="{414053C9-DED4-CE55-9613-D88859AEFFD6}"/>
              </a:ext>
            </a:extLst>
          </p:cNvPr>
          <p:cNvSpPr txBox="1"/>
          <p:nvPr/>
        </p:nvSpPr>
        <p:spPr>
          <a:xfrm>
            <a:off x="7160559" y="4916082"/>
            <a:ext cx="4932829" cy="1846659"/>
          </a:xfrm>
          <a:prstGeom prst="rect">
            <a:avLst/>
          </a:prstGeom>
          <a:noFill/>
        </p:spPr>
        <p:txBody>
          <a:bodyPr wrap="square" rtlCol="0">
            <a:spAutoFit/>
          </a:bodyPr>
          <a:lstStyle/>
          <a:p>
            <a:r>
              <a:rPr lang="en-GB" sz="1600" b="1" dirty="0">
                <a:solidFill>
                  <a:schemeClr val="bg1"/>
                </a:solidFill>
              </a:rPr>
              <a:t>Service Operations and Control (SOC)</a:t>
            </a:r>
          </a:p>
          <a:p>
            <a:pPr marL="285750" lvl="1" indent="-285750">
              <a:buClr>
                <a:schemeClr val="bg1"/>
              </a:buClr>
              <a:buFont typeface="Arial" panose="020B0604020202020204" pitchFamily="34" charset="0"/>
              <a:buChar char="•"/>
            </a:pPr>
            <a:r>
              <a:rPr lang="en-GB" dirty="0">
                <a:solidFill>
                  <a:schemeClr val="bg1"/>
                </a:solidFill>
              </a:rPr>
              <a:t>More operational processes</a:t>
            </a:r>
          </a:p>
          <a:p>
            <a:pPr marL="285750" lvl="1" indent="-285750">
              <a:buClr>
                <a:schemeClr val="bg1"/>
              </a:buClr>
              <a:buFont typeface="Arial" panose="020B0604020202020204" pitchFamily="34" charset="0"/>
              <a:buChar char="•"/>
            </a:pPr>
            <a:r>
              <a:rPr lang="en-GB" dirty="0">
                <a:solidFill>
                  <a:schemeClr val="bg1"/>
                </a:solidFill>
              </a:rPr>
              <a:t>Manage the many elements (technical, human, documentary etc.) needed to operate services</a:t>
            </a:r>
          </a:p>
          <a:p>
            <a:pPr marL="285750" lvl="1" indent="-285750">
              <a:buClr>
                <a:schemeClr val="bg1"/>
              </a:buClr>
              <a:buFont typeface="Arial" panose="020B0604020202020204" pitchFamily="34" charset="0"/>
              <a:buChar char="•"/>
            </a:pPr>
            <a:r>
              <a:rPr lang="en-GB" dirty="0">
                <a:solidFill>
                  <a:schemeClr val="bg1"/>
                </a:solidFill>
              </a:rPr>
              <a:t>Many requirements but often fit into clear workflows</a:t>
            </a:r>
          </a:p>
          <a:p>
            <a:pPr marL="285750" lvl="1" indent="-285750">
              <a:buClr>
                <a:schemeClr val="bg1"/>
              </a:buClr>
              <a:buFont typeface="Arial" panose="020B0604020202020204" pitchFamily="34" charset="0"/>
              <a:buChar char="•"/>
            </a:pPr>
            <a:r>
              <a:rPr lang="en-GB" dirty="0">
                <a:solidFill>
                  <a:schemeClr val="bg1"/>
                </a:solidFill>
              </a:rPr>
              <a:t>Generally internal facing: Many internal interfaces but few external ones</a:t>
            </a:r>
          </a:p>
          <a:p>
            <a:pPr marL="285750" lvl="1" indent="-285750">
              <a:buClr>
                <a:schemeClr val="bg1"/>
              </a:buClr>
              <a:buFont typeface="Arial" panose="020B0604020202020204" pitchFamily="34" charset="0"/>
              <a:buChar char="•"/>
            </a:pPr>
            <a:endParaRPr lang="en-GB" dirty="0">
              <a:solidFill>
                <a:schemeClr val="bg1"/>
              </a:solidFill>
            </a:endParaRPr>
          </a:p>
        </p:txBody>
      </p:sp>
      <p:sp>
        <p:nvSpPr>
          <p:cNvPr id="28" name="Google Shape;225;p13">
            <a:extLst>
              <a:ext uri="{FF2B5EF4-FFF2-40B4-BE49-F238E27FC236}">
                <a16:creationId xmlns:a16="http://schemas.microsoft.com/office/drawing/2014/main" id="{3233B485-AFFB-D9E8-D8DD-00B2C02BF116}"/>
              </a:ext>
            </a:extLst>
          </p:cNvPr>
          <p:cNvSpPr txBox="1"/>
          <p:nvPr/>
        </p:nvSpPr>
        <p:spPr>
          <a:xfrm>
            <a:off x="8567014" y="1686802"/>
            <a:ext cx="1520687"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b="1" dirty="0">
                <a:solidFill>
                  <a:schemeClr val="bg2">
                    <a:lumMod val="20000"/>
                    <a:lumOff val="80000"/>
                  </a:schemeClr>
                </a:solidFill>
                <a:latin typeface="Calibri"/>
                <a:ea typeface="Calibri"/>
                <a:cs typeface="Calibri"/>
                <a:sym typeface="Calibri"/>
              </a:rPr>
              <a:t>Focus of this training</a:t>
            </a:r>
            <a:endParaRPr dirty="0">
              <a:solidFill>
                <a:schemeClr val="bg2">
                  <a:lumMod val="20000"/>
                  <a:lumOff val="80000"/>
                </a:schemeClr>
              </a:solidFill>
              <a:latin typeface="Wingdings" panose="05000000000000000000" pitchFamily="2" charset="2"/>
            </a:endParaRPr>
          </a:p>
        </p:txBody>
      </p:sp>
      <p:sp>
        <p:nvSpPr>
          <p:cNvPr id="29" name="Google Shape;226;p13">
            <a:extLst>
              <a:ext uri="{FF2B5EF4-FFF2-40B4-BE49-F238E27FC236}">
                <a16:creationId xmlns:a16="http://schemas.microsoft.com/office/drawing/2014/main" id="{DF613F37-B463-5903-6BEA-2FB85EF1A1F2}"/>
              </a:ext>
            </a:extLst>
          </p:cNvPr>
          <p:cNvSpPr/>
          <p:nvPr/>
        </p:nvSpPr>
        <p:spPr>
          <a:xfrm>
            <a:off x="8166420" y="1754336"/>
            <a:ext cx="400594" cy="572819"/>
          </a:xfrm>
          <a:prstGeom prst="downArrow">
            <a:avLst>
              <a:gd name="adj1" fmla="val 50000"/>
              <a:gd name="adj2" fmla="val 50000"/>
            </a:avLst>
          </a:prstGeom>
          <a:noFill/>
          <a:ln w="19050" cap="flat" cmpd="sng">
            <a:solidFill>
              <a:schemeClr val="accent1">
                <a:lumMod val="40000"/>
                <a:lumOff val="60000"/>
              </a:schemeClr>
            </a:solidFill>
            <a:prstDash val="solid"/>
            <a:round/>
            <a:headEnd type="none" w="sm" len="sm"/>
            <a:tailEnd type="none" w="sm" len="sm"/>
          </a:ln>
        </p:spPr>
        <p:txBody>
          <a:bodyPr spcFirstLastPara="1" wrap="square" lIns="91425" tIns="45700" rIns="91425" bIns="45700" anchor="ctr" anchorCtr="0">
            <a:noAutofit/>
          </a:bodyPr>
          <a:lstStyle/>
          <a:p>
            <a:pPr marL="171450" marR="0" lvl="0" indent="-82550" algn="ctr" rtl="0">
              <a:spcBef>
                <a:spcPts val="0"/>
              </a:spcBef>
              <a:spcAft>
                <a:spcPts val="0"/>
              </a:spcAft>
              <a:buClr>
                <a:schemeClr val="dk1"/>
              </a:buClr>
              <a:buSzPts val="1400"/>
              <a:buFont typeface="Arial"/>
              <a:buNone/>
            </a:pPr>
            <a:endParaRPr sz="1400">
              <a:solidFill>
                <a:schemeClr val="bg2">
                  <a:lumMod val="20000"/>
                  <a:lumOff val="80000"/>
                </a:schemeClr>
              </a:solidFill>
              <a:latin typeface="Calibri"/>
              <a:ea typeface="Calibri"/>
              <a:cs typeface="Calibri"/>
              <a:sym typeface="Calibri"/>
            </a:endParaRPr>
          </a:p>
        </p:txBody>
      </p:sp>
    </p:spTree>
    <p:extLst>
      <p:ext uri="{BB962C8B-B14F-4D97-AF65-F5344CB8AC3E}">
        <p14:creationId xmlns:p14="http://schemas.microsoft.com/office/powerpoint/2010/main" val="84732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Google Shape;232;p14"/>
          <p:cNvSpPr txBox="1">
            <a:spLocks noGrp="1"/>
          </p:cNvSpPr>
          <p:nvPr>
            <p:ph type="title"/>
          </p:nvPr>
        </p:nvSpPr>
        <p:spPr>
          <a:xfrm>
            <a:off x="609601" y="274641"/>
            <a:ext cx="9058101" cy="1047859"/>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205595"/>
              </a:buClr>
              <a:buSzPts val="3200"/>
              <a:buFont typeface="Calibri"/>
              <a:buNone/>
            </a:pPr>
            <a:r>
              <a:rPr lang="en-US">
                <a:latin typeface="Calibri" panose="020F0502020204030204" pitchFamily="34" charset="0"/>
                <a:ea typeface="Calibri" panose="020F0502020204030204" pitchFamily="34" charset="0"/>
                <a:cs typeface="Calibri" panose="020F0502020204030204" pitchFamily="34" charset="0"/>
              </a:rPr>
              <a:t>General aspects</a:t>
            </a:r>
            <a:endParaRPr>
              <a:latin typeface="Calibri" panose="020F0502020204030204" pitchFamily="34" charset="0"/>
              <a:ea typeface="Calibri" panose="020F0502020204030204" pitchFamily="34" charset="0"/>
              <a:cs typeface="Calibri" panose="020F0502020204030204" pitchFamily="34" charset="0"/>
            </a:endParaRPr>
          </a:p>
        </p:txBody>
      </p:sp>
      <p:sp>
        <p:nvSpPr>
          <p:cNvPr id="233" name="Google Shape;233;p14"/>
          <p:cNvSpPr txBox="1">
            <a:spLocks noGrp="1"/>
          </p:cNvSpPr>
          <p:nvPr>
            <p:ph type="body" idx="1"/>
          </p:nvPr>
        </p:nvSpPr>
        <p:spPr>
          <a:xfrm>
            <a:off x="609600" y="1696599"/>
            <a:ext cx="10972800" cy="1483364"/>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chemeClr val="dk1"/>
              </a:buClr>
              <a:buSzPts val="2800"/>
              <a:buChar char="•"/>
            </a:pPr>
            <a:r>
              <a:rPr lang="en-US" dirty="0">
                <a:latin typeface="Calibri" panose="020F0502020204030204" pitchFamily="34" charset="0"/>
                <a:ea typeface="Calibri" panose="020F0502020204030204" pitchFamily="34" charset="0"/>
                <a:cs typeface="Calibri" panose="020F0502020204030204" pitchFamily="34" charset="0"/>
              </a:rPr>
              <a:t>General aspects of a service management system (SMS) cover all topics that are </a:t>
            </a:r>
            <a:r>
              <a:rPr lang="en-US" b="1" dirty="0">
                <a:latin typeface="Calibri" panose="020F0502020204030204" pitchFamily="34" charset="0"/>
                <a:ea typeface="Calibri" panose="020F0502020204030204" pitchFamily="34" charset="0"/>
                <a:cs typeface="Calibri" panose="020F0502020204030204" pitchFamily="34" charset="0"/>
              </a:rPr>
              <a:t>not directly related to a specific ITSM process</a:t>
            </a:r>
            <a:r>
              <a:rPr lang="en-US" dirty="0">
                <a:latin typeface="Calibri" panose="020F0502020204030204" pitchFamily="34" charset="0"/>
                <a:ea typeface="Calibri" panose="020F0502020204030204" pitchFamily="34" charset="0"/>
                <a:cs typeface="Calibri" panose="020F0502020204030204" pitchFamily="34" charset="0"/>
              </a:rPr>
              <a:t>.</a:t>
            </a:r>
            <a:endParaRPr dirty="0">
              <a:latin typeface="Calibri" panose="020F0502020204030204" pitchFamily="34" charset="0"/>
              <a:ea typeface="Calibri" panose="020F0502020204030204" pitchFamily="34" charset="0"/>
              <a:cs typeface="Calibri" panose="020F0502020204030204" pitchFamily="34" charset="0"/>
            </a:endParaRPr>
          </a:p>
          <a:p>
            <a:pPr marL="342900" lvl="0" indent="-342900" algn="l" rtl="0">
              <a:spcBef>
                <a:spcPts val="560"/>
              </a:spcBef>
              <a:spcAft>
                <a:spcPts val="0"/>
              </a:spcAft>
              <a:buClr>
                <a:schemeClr val="dk1"/>
              </a:buClr>
              <a:buSzPts val="2800"/>
              <a:buChar char="•"/>
            </a:pPr>
            <a:r>
              <a:rPr lang="en-US" dirty="0">
                <a:latin typeface="Calibri" panose="020F0502020204030204" pitchFamily="34" charset="0"/>
                <a:ea typeface="Calibri" panose="020F0502020204030204" pitchFamily="34" charset="0"/>
                <a:cs typeface="Calibri" panose="020F0502020204030204" pitchFamily="34" charset="0"/>
              </a:rPr>
              <a:t>Topics to be considered:</a:t>
            </a:r>
            <a:endParaRPr dirty="0">
              <a:latin typeface="Calibri" panose="020F0502020204030204" pitchFamily="34" charset="0"/>
              <a:ea typeface="Calibri" panose="020F0502020204030204" pitchFamily="34" charset="0"/>
              <a:cs typeface="Calibri" panose="020F0502020204030204" pitchFamily="34" charset="0"/>
            </a:endParaRPr>
          </a:p>
          <a:p>
            <a:pPr marL="742950" lvl="1" indent="-133350" algn="l" rtl="0">
              <a:spcBef>
                <a:spcPts val="480"/>
              </a:spcBef>
              <a:spcAft>
                <a:spcPts val="0"/>
              </a:spcAft>
              <a:buClr>
                <a:schemeClr val="dk1"/>
              </a:buClr>
              <a:buSzPts val="2400"/>
              <a:buNone/>
            </a:pPr>
            <a:endParaRPr dirty="0">
              <a:latin typeface="Calibri" panose="020F0502020204030204" pitchFamily="34" charset="0"/>
              <a:ea typeface="Calibri" panose="020F0502020204030204" pitchFamily="34" charset="0"/>
              <a:cs typeface="Calibri" panose="020F0502020204030204" pitchFamily="34" charset="0"/>
            </a:endParaRPr>
          </a:p>
        </p:txBody>
      </p:sp>
      <p:sp>
        <p:nvSpPr>
          <p:cNvPr id="234" name="Google Shape;234;p14"/>
          <p:cNvSpPr txBox="1">
            <a:spLocks noGrp="1"/>
          </p:cNvSpPr>
          <p:nvPr>
            <p:ph type="sldNum" idx="12"/>
          </p:nvPr>
        </p:nvSpPr>
        <p:spPr>
          <a:xfrm>
            <a:off x="8737600" y="643052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22</a:t>
            </a:fld>
            <a:endParaRPr/>
          </a:p>
        </p:txBody>
      </p:sp>
      <p:grpSp>
        <p:nvGrpSpPr>
          <p:cNvPr id="2" name="Group 1">
            <a:extLst>
              <a:ext uri="{FF2B5EF4-FFF2-40B4-BE49-F238E27FC236}">
                <a16:creationId xmlns:a16="http://schemas.microsoft.com/office/drawing/2014/main" id="{B29A802B-1662-FF39-064C-90DA7012D6C3}"/>
              </a:ext>
            </a:extLst>
          </p:cNvPr>
          <p:cNvGrpSpPr/>
          <p:nvPr/>
        </p:nvGrpSpPr>
        <p:grpSpPr>
          <a:xfrm>
            <a:off x="2990960" y="3297171"/>
            <a:ext cx="6210080" cy="3133350"/>
            <a:chOff x="3460359" y="3297171"/>
            <a:chExt cx="5040000" cy="2542976"/>
          </a:xfrm>
        </p:grpSpPr>
        <p:sp>
          <p:nvSpPr>
            <p:cNvPr id="235" name="Google Shape;235;p14"/>
            <p:cNvSpPr/>
            <p:nvPr/>
          </p:nvSpPr>
          <p:spPr>
            <a:xfrm>
              <a:off x="3460359" y="3297171"/>
              <a:ext cx="5040000" cy="256892"/>
            </a:xfrm>
            <a:prstGeom prst="rect">
              <a:avLst/>
            </a:prstGeom>
            <a:solidFill>
              <a:schemeClr val="accent1"/>
            </a:solidFill>
            <a:ln w="38100" cap="flat" cmpd="sng">
              <a:solidFill>
                <a:srgbClr val="17365D"/>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1400" b="1" dirty="0">
                  <a:solidFill>
                    <a:schemeClr val="lt1"/>
                  </a:solidFill>
                  <a:latin typeface="Calibri"/>
                  <a:ea typeface="Calibri"/>
                  <a:cs typeface="Calibri"/>
                  <a:sym typeface="Calibri"/>
                </a:rPr>
                <a:t>Top Management Commitment &amp; Accountability (MCA)</a:t>
              </a:r>
              <a:endParaRPr sz="1400" b="1" dirty="0">
                <a:solidFill>
                  <a:schemeClr val="lt1"/>
                </a:solidFill>
                <a:latin typeface="Calibri"/>
                <a:ea typeface="Calibri"/>
                <a:cs typeface="Calibri"/>
                <a:sym typeface="Calibri"/>
              </a:endParaRPr>
            </a:p>
          </p:txBody>
        </p:sp>
        <p:sp>
          <p:nvSpPr>
            <p:cNvPr id="236" name="Google Shape;236;p14"/>
            <p:cNvSpPr/>
            <p:nvPr/>
          </p:nvSpPr>
          <p:spPr>
            <a:xfrm>
              <a:off x="3460359" y="3671272"/>
              <a:ext cx="5040000" cy="256892"/>
            </a:xfrm>
            <a:prstGeom prst="rect">
              <a:avLst/>
            </a:prstGeom>
            <a:solidFill>
              <a:schemeClr val="accent1"/>
            </a:solidFill>
            <a:ln w="38100" cap="flat" cmpd="sng">
              <a:solidFill>
                <a:srgbClr val="17365D"/>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1400" b="1" dirty="0">
                  <a:solidFill>
                    <a:schemeClr val="lt1"/>
                  </a:solidFill>
                  <a:latin typeface="Calibri"/>
                  <a:ea typeface="Calibri"/>
                  <a:cs typeface="Calibri"/>
                  <a:sym typeface="Calibri"/>
                </a:rPr>
                <a:t>Documentation (DOC)</a:t>
              </a:r>
              <a:endParaRPr dirty="0">
                <a:latin typeface="Wingdings" panose="05000000000000000000" pitchFamily="2" charset="2"/>
              </a:endParaRPr>
            </a:p>
          </p:txBody>
        </p:sp>
        <p:sp>
          <p:nvSpPr>
            <p:cNvPr id="237" name="Google Shape;237;p14"/>
            <p:cNvSpPr/>
            <p:nvPr/>
          </p:nvSpPr>
          <p:spPr>
            <a:xfrm>
              <a:off x="3460359" y="4059199"/>
              <a:ext cx="5040000" cy="256892"/>
            </a:xfrm>
            <a:prstGeom prst="rect">
              <a:avLst/>
            </a:prstGeom>
            <a:solidFill>
              <a:schemeClr val="accent1"/>
            </a:solidFill>
            <a:ln w="38100" cap="flat" cmpd="sng">
              <a:solidFill>
                <a:srgbClr val="17365D"/>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1400" b="1">
                  <a:solidFill>
                    <a:schemeClr val="lt1"/>
                  </a:solidFill>
                  <a:latin typeface="Calibri"/>
                  <a:ea typeface="Calibri"/>
                  <a:cs typeface="Calibri"/>
                  <a:sym typeface="Calibri"/>
                </a:rPr>
                <a:t>Scope &amp; Stakeholders of IT Service Management (SCS)</a:t>
              </a:r>
              <a:endParaRPr sz="1400" b="1">
                <a:solidFill>
                  <a:schemeClr val="lt1"/>
                </a:solidFill>
                <a:latin typeface="Calibri"/>
                <a:ea typeface="Calibri"/>
                <a:cs typeface="Calibri"/>
                <a:sym typeface="Calibri"/>
              </a:endParaRPr>
            </a:p>
          </p:txBody>
        </p:sp>
        <p:sp>
          <p:nvSpPr>
            <p:cNvPr id="238" name="Google Shape;238;p14"/>
            <p:cNvSpPr/>
            <p:nvPr/>
          </p:nvSpPr>
          <p:spPr>
            <a:xfrm>
              <a:off x="3460359" y="4835053"/>
              <a:ext cx="5040000" cy="256892"/>
            </a:xfrm>
            <a:prstGeom prst="rect">
              <a:avLst/>
            </a:prstGeom>
            <a:solidFill>
              <a:schemeClr val="accent1"/>
            </a:solidFill>
            <a:ln w="38100" cap="flat" cmpd="sng">
              <a:solidFill>
                <a:srgbClr val="17365D"/>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1400" b="1">
                  <a:solidFill>
                    <a:schemeClr val="lt1"/>
                  </a:solidFill>
                  <a:latin typeface="Calibri"/>
                  <a:ea typeface="Calibri"/>
                  <a:cs typeface="Calibri"/>
                  <a:sym typeface="Calibri"/>
                </a:rPr>
                <a:t>Implementing IT Service Management (DO)</a:t>
              </a:r>
              <a:endParaRPr sz="1400" b="1">
                <a:solidFill>
                  <a:schemeClr val="lt1"/>
                </a:solidFill>
                <a:latin typeface="Calibri"/>
                <a:ea typeface="Calibri"/>
                <a:cs typeface="Calibri"/>
                <a:sym typeface="Calibri"/>
              </a:endParaRPr>
            </a:p>
          </p:txBody>
        </p:sp>
        <p:sp>
          <p:nvSpPr>
            <p:cNvPr id="239" name="Google Shape;239;p14"/>
            <p:cNvSpPr/>
            <p:nvPr/>
          </p:nvSpPr>
          <p:spPr>
            <a:xfrm>
              <a:off x="3460359" y="5209154"/>
              <a:ext cx="5040000" cy="256892"/>
            </a:xfrm>
            <a:prstGeom prst="rect">
              <a:avLst/>
            </a:prstGeom>
            <a:solidFill>
              <a:schemeClr val="accent1"/>
            </a:solidFill>
            <a:ln w="38100" cap="flat" cmpd="sng">
              <a:solidFill>
                <a:srgbClr val="17365D"/>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1400" b="1">
                  <a:solidFill>
                    <a:schemeClr val="lt1"/>
                  </a:solidFill>
                  <a:latin typeface="Calibri"/>
                  <a:ea typeface="Calibri"/>
                  <a:cs typeface="Calibri"/>
                  <a:sym typeface="Calibri"/>
                </a:rPr>
                <a:t>Monitoring &amp; Reviewing IT Service Management (CHECK)</a:t>
              </a:r>
              <a:endParaRPr sz="1400" b="1">
                <a:solidFill>
                  <a:schemeClr val="lt1"/>
                </a:solidFill>
                <a:latin typeface="Calibri"/>
                <a:ea typeface="Calibri"/>
                <a:cs typeface="Calibri"/>
                <a:sym typeface="Calibri"/>
              </a:endParaRPr>
            </a:p>
          </p:txBody>
        </p:sp>
        <p:sp>
          <p:nvSpPr>
            <p:cNvPr id="240" name="Google Shape;240;p14"/>
            <p:cNvSpPr/>
            <p:nvPr/>
          </p:nvSpPr>
          <p:spPr>
            <a:xfrm>
              <a:off x="3460359" y="5583255"/>
              <a:ext cx="5040000" cy="256892"/>
            </a:xfrm>
            <a:prstGeom prst="rect">
              <a:avLst/>
            </a:prstGeom>
            <a:solidFill>
              <a:schemeClr val="accent1"/>
            </a:solidFill>
            <a:ln w="38100" cap="flat" cmpd="sng">
              <a:solidFill>
                <a:srgbClr val="17365D"/>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1400" b="1">
                  <a:solidFill>
                    <a:schemeClr val="lt1"/>
                  </a:solidFill>
                  <a:latin typeface="Calibri"/>
                  <a:ea typeface="Calibri"/>
                  <a:cs typeface="Calibri"/>
                  <a:sym typeface="Calibri"/>
                </a:rPr>
                <a:t>Continually Improving IT Service Management (ACT)</a:t>
              </a:r>
              <a:endParaRPr sz="1400" b="1">
                <a:solidFill>
                  <a:schemeClr val="lt1"/>
                </a:solidFill>
                <a:latin typeface="Calibri"/>
                <a:ea typeface="Calibri"/>
                <a:cs typeface="Calibri"/>
                <a:sym typeface="Calibri"/>
              </a:endParaRPr>
            </a:p>
          </p:txBody>
        </p:sp>
        <p:sp>
          <p:nvSpPr>
            <p:cNvPr id="241" name="Google Shape;241;p14"/>
            <p:cNvSpPr/>
            <p:nvPr/>
          </p:nvSpPr>
          <p:spPr>
            <a:xfrm>
              <a:off x="3460359" y="4447126"/>
              <a:ext cx="5040000" cy="256892"/>
            </a:xfrm>
            <a:prstGeom prst="rect">
              <a:avLst/>
            </a:prstGeom>
            <a:solidFill>
              <a:schemeClr val="accent1"/>
            </a:solidFill>
            <a:ln w="38100" cap="flat" cmpd="sng">
              <a:solidFill>
                <a:srgbClr val="17365D"/>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1400" b="1">
                  <a:solidFill>
                    <a:schemeClr val="lt1"/>
                  </a:solidFill>
                  <a:latin typeface="Calibri"/>
                  <a:ea typeface="Calibri"/>
                  <a:cs typeface="Calibri"/>
                  <a:sym typeface="Calibri"/>
                </a:rPr>
                <a:t>Planning IT Service Management (PLAN)</a:t>
              </a:r>
              <a:endParaRPr sz="1400" b="1">
                <a:solidFill>
                  <a:schemeClr val="lt1"/>
                </a:solidFill>
                <a:latin typeface="Calibri"/>
                <a:ea typeface="Calibri"/>
                <a:cs typeface="Calibri"/>
                <a:sym typeface="Calibri"/>
              </a:endParaRPr>
            </a:p>
          </p:txBody>
        </p:sp>
      </p:gr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7" name="Google Shape;247;p15"/>
          <p:cNvSpPr txBox="1">
            <a:spLocks noGrp="1"/>
          </p:cNvSpPr>
          <p:nvPr>
            <p:ph type="title"/>
          </p:nvPr>
        </p:nvSpPr>
        <p:spPr>
          <a:xfrm>
            <a:off x="609601" y="274641"/>
            <a:ext cx="9058101" cy="1047859"/>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205595"/>
              </a:buClr>
              <a:buSzPts val="3200"/>
              <a:buFont typeface="Calibri"/>
              <a:buNone/>
            </a:pPr>
            <a:r>
              <a:rPr lang="en-US">
                <a:latin typeface="Calibri" panose="020F0502020204030204" pitchFamily="34" charset="0"/>
                <a:ea typeface="Calibri" panose="020F0502020204030204" pitchFamily="34" charset="0"/>
                <a:cs typeface="Calibri" panose="020F0502020204030204" pitchFamily="34" charset="0"/>
              </a:rPr>
              <a:t>Training agenda</a:t>
            </a:r>
            <a:endParaRPr>
              <a:latin typeface="Calibri" panose="020F0502020204030204" pitchFamily="34" charset="0"/>
              <a:ea typeface="Calibri" panose="020F0502020204030204" pitchFamily="34" charset="0"/>
              <a:cs typeface="Calibri" panose="020F0502020204030204" pitchFamily="34" charset="0"/>
            </a:endParaRPr>
          </a:p>
        </p:txBody>
      </p:sp>
      <p:sp>
        <p:nvSpPr>
          <p:cNvPr id="248" name="Google Shape;248;p15"/>
          <p:cNvSpPr txBox="1">
            <a:spLocks noGrp="1"/>
          </p:cNvSpPr>
          <p:nvPr>
            <p:ph type="body" idx="1"/>
          </p:nvPr>
        </p:nvSpPr>
        <p:spPr>
          <a:xfrm>
            <a:off x="609600" y="1696598"/>
            <a:ext cx="10972800" cy="4626019"/>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rgbClr val="A5A5A5"/>
              </a:buClr>
              <a:buSzPts val="2800"/>
              <a:buChar char="•"/>
            </a:pPr>
            <a:r>
              <a:rPr lang="en-US">
                <a:solidFill>
                  <a:srgbClr val="A5A5A5"/>
                </a:solidFill>
                <a:latin typeface="Calibri" panose="020F0502020204030204" pitchFamily="34" charset="0"/>
                <a:ea typeface="Calibri" panose="020F0502020204030204" pitchFamily="34" charset="0"/>
                <a:cs typeface="Calibri" panose="020F0502020204030204" pitchFamily="34" charset="0"/>
              </a:rPr>
              <a:t>FitSM Foundation wrap-up &amp; ITSM basics</a:t>
            </a:r>
            <a:endParaRPr>
              <a:latin typeface="Calibri" panose="020F0502020204030204" pitchFamily="34" charset="0"/>
              <a:ea typeface="Calibri" panose="020F0502020204030204" pitchFamily="34" charset="0"/>
              <a:cs typeface="Calibri" panose="020F0502020204030204" pitchFamily="34" charset="0"/>
            </a:endParaRPr>
          </a:p>
          <a:p>
            <a:pPr marL="342900" lvl="0" indent="-342900" algn="l" rtl="0">
              <a:spcBef>
                <a:spcPts val="560"/>
              </a:spcBef>
              <a:spcAft>
                <a:spcPts val="0"/>
              </a:spcAft>
              <a:buClr>
                <a:schemeClr val="dk1"/>
              </a:buClr>
              <a:buSzPts val="2800"/>
              <a:buChar char="•"/>
            </a:pPr>
            <a:r>
              <a:rPr lang="en-US" b="1">
                <a:latin typeface="Calibri" panose="020F0502020204030204" pitchFamily="34" charset="0"/>
                <a:ea typeface="Calibri" panose="020F0502020204030204" pitchFamily="34" charset="0"/>
                <a:cs typeface="Calibri" panose="020F0502020204030204" pitchFamily="34" charset="0"/>
              </a:rPr>
              <a:t>General aspects of establishing a service management system</a:t>
            </a:r>
            <a:endParaRPr>
              <a:latin typeface="Calibri" panose="020F0502020204030204" pitchFamily="34" charset="0"/>
              <a:ea typeface="Calibri" panose="020F0502020204030204" pitchFamily="34" charset="0"/>
              <a:cs typeface="Calibri" panose="020F0502020204030204" pitchFamily="34" charset="0"/>
            </a:endParaRPr>
          </a:p>
          <a:p>
            <a:pPr marL="342900" lvl="0" indent="-342900" algn="l" rtl="0">
              <a:spcBef>
                <a:spcPts val="560"/>
              </a:spcBef>
              <a:spcAft>
                <a:spcPts val="0"/>
              </a:spcAft>
              <a:buClr>
                <a:schemeClr val="dk1"/>
              </a:buClr>
              <a:buSzPts val="2800"/>
              <a:buChar char="•"/>
            </a:pPr>
            <a:r>
              <a:rPr lang="en-US">
                <a:latin typeface="Calibri" panose="020F0502020204030204" pitchFamily="34" charset="0"/>
                <a:ea typeface="Calibri" panose="020F0502020204030204" pitchFamily="34" charset="0"/>
                <a:cs typeface="Calibri" panose="020F0502020204030204" pitchFamily="34" charset="0"/>
              </a:rPr>
              <a:t>Roles in a service management system</a:t>
            </a:r>
            <a:endParaRPr>
              <a:latin typeface="Calibri" panose="020F0502020204030204" pitchFamily="34" charset="0"/>
              <a:ea typeface="Calibri" panose="020F0502020204030204" pitchFamily="34" charset="0"/>
              <a:cs typeface="Calibri" panose="020F0502020204030204" pitchFamily="34" charset="0"/>
            </a:endParaRPr>
          </a:p>
          <a:p>
            <a:pPr marL="342900" lvl="0" indent="-342900" algn="l" rtl="0">
              <a:spcBef>
                <a:spcPts val="560"/>
              </a:spcBef>
              <a:spcAft>
                <a:spcPts val="0"/>
              </a:spcAft>
              <a:buClr>
                <a:schemeClr val="dk1"/>
              </a:buClr>
              <a:buSzPts val="2800"/>
              <a:buChar char="•"/>
            </a:pPr>
            <a:r>
              <a:rPr lang="en-US">
                <a:latin typeface="Calibri" panose="020F0502020204030204" pitchFamily="34" charset="0"/>
                <a:ea typeface="Calibri" panose="020F0502020204030204" pitchFamily="34" charset="0"/>
                <a:cs typeface="Calibri" panose="020F0502020204030204" pitchFamily="34" charset="0"/>
              </a:rPr>
              <a:t>ITSM processes for service planning and delivery (SPD)</a:t>
            </a:r>
            <a:endParaRPr>
              <a:latin typeface="Calibri" panose="020F0502020204030204" pitchFamily="34" charset="0"/>
              <a:ea typeface="Calibri" panose="020F0502020204030204" pitchFamily="34" charset="0"/>
              <a:cs typeface="Calibri" panose="020F0502020204030204" pitchFamily="34" charset="0"/>
            </a:endParaRPr>
          </a:p>
        </p:txBody>
      </p:sp>
      <p:sp>
        <p:nvSpPr>
          <p:cNvPr id="249" name="Google Shape;249;p15"/>
          <p:cNvSpPr txBox="1">
            <a:spLocks noGrp="1"/>
          </p:cNvSpPr>
          <p:nvPr>
            <p:ph type="sldNum" idx="12"/>
          </p:nvPr>
        </p:nvSpPr>
        <p:spPr>
          <a:xfrm>
            <a:off x="8737600" y="643052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23</a:t>
            </a:fld>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Google Shape;254;p16"/>
          <p:cNvSpPr txBox="1">
            <a:spLocks noGrp="1"/>
          </p:cNvSpPr>
          <p:nvPr>
            <p:ph type="ctrTitle"/>
          </p:nvPr>
        </p:nvSpPr>
        <p:spPr>
          <a:xfrm>
            <a:off x="914400" y="2130428"/>
            <a:ext cx="10363200" cy="14700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205595"/>
              </a:buClr>
              <a:buSzPts val="3200"/>
              <a:buFont typeface="Calibri"/>
              <a:buNone/>
            </a:pPr>
            <a:r>
              <a:rPr lang="en-US" b="1">
                <a:latin typeface="Calibri" panose="020F0502020204030204" pitchFamily="34" charset="0"/>
                <a:ea typeface="Calibri" panose="020F0502020204030204" pitchFamily="34" charset="0"/>
                <a:cs typeface="Calibri" panose="020F0502020204030204" pitchFamily="34" charset="0"/>
              </a:rPr>
              <a:t>General aspects of establishing a service management system</a:t>
            </a:r>
            <a:endParaRPr>
              <a:latin typeface="Calibri" panose="020F0502020204030204" pitchFamily="34" charset="0"/>
              <a:ea typeface="Calibri" panose="020F0502020204030204" pitchFamily="34" charset="0"/>
              <a:cs typeface="Calibri" panose="020F0502020204030204" pitchFamily="34" charset="0"/>
            </a:endParaRPr>
          </a:p>
        </p:txBody>
      </p:sp>
      <p:sp>
        <p:nvSpPr>
          <p:cNvPr id="255" name="Google Shape;255;p16"/>
          <p:cNvSpPr txBox="1">
            <a:spLocks noGrp="1"/>
          </p:cNvSpPr>
          <p:nvPr>
            <p:ph type="sldNum" idx="12"/>
          </p:nvPr>
        </p:nvSpPr>
        <p:spPr>
          <a:xfrm>
            <a:off x="8737600" y="643052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24</a:t>
            </a:fld>
            <a:endParaRPr/>
          </a:p>
        </p:txBody>
      </p:sp>
      <p:sp>
        <p:nvSpPr>
          <p:cNvPr id="256" name="Google Shape;256;p16"/>
          <p:cNvSpPr txBox="1">
            <a:spLocks noGrp="1"/>
          </p:cNvSpPr>
          <p:nvPr>
            <p:ph type="subTitle" idx="1"/>
          </p:nvPr>
        </p:nvSpPr>
        <p:spPr>
          <a:xfrm>
            <a:off x="1828800" y="3886200"/>
            <a:ext cx="8534400" cy="1752600"/>
          </a:xfrm>
          <a:prstGeom prst="rect">
            <a:avLst/>
          </a:prstGeom>
          <a:noFill/>
          <a:ln>
            <a:noFill/>
          </a:ln>
        </p:spPr>
        <p:txBody>
          <a:bodyPr spcFirstLastPara="1" wrap="square" lIns="91425" tIns="45700" rIns="91425" bIns="45700" anchor="t" anchorCtr="0">
            <a:normAutofit/>
          </a:bodyPr>
          <a:lstStyle/>
          <a:p>
            <a:pPr marL="0" lvl="0" indent="0" algn="ctr" rtl="0">
              <a:spcBef>
                <a:spcPts val="0"/>
              </a:spcBef>
              <a:spcAft>
                <a:spcPts val="0"/>
              </a:spcAft>
              <a:buClr>
                <a:srgbClr val="888888"/>
              </a:buClr>
              <a:buSzPts val="2800"/>
              <a:buNone/>
            </a:pPr>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284" name="Google Shape;284;p19"/>
          <p:cNvSpPr txBox="1">
            <a:spLocks noGrp="1"/>
          </p:cNvSpPr>
          <p:nvPr>
            <p:ph type="ctrTitle"/>
          </p:nvPr>
        </p:nvSpPr>
        <p:spPr>
          <a:xfrm>
            <a:off x="914400" y="2130428"/>
            <a:ext cx="10363200" cy="14700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205595"/>
              </a:buClr>
              <a:buSzPts val="3200"/>
              <a:buFont typeface="Calibri"/>
              <a:buNone/>
            </a:pPr>
            <a:r>
              <a:rPr lang="en-US" b="1">
                <a:latin typeface="Calibri" panose="020F0502020204030204" pitchFamily="34" charset="0"/>
                <a:ea typeface="Calibri" panose="020F0502020204030204" pitchFamily="34" charset="0"/>
                <a:cs typeface="Calibri" panose="020F0502020204030204" pitchFamily="34" charset="0"/>
              </a:rPr>
              <a:t>Top management commitment &amp; accountability (MCA) </a:t>
            </a:r>
            <a:endParaRPr>
              <a:latin typeface="Calibri" panose="020F0502020204030204" pitchFamily="34" charset="0"/>
              <a:ea typeface="Calibri" panose="020F0502020204030204" pitchFamily="34" charset="0"/>
              <a:cs typeface="Calibri" panose="020F0502020204030204" pitchFamily="34" charset="0"/>
            </a:endParaRPr>
          </a:p>
        </p:txBody>
      </p:sp>
      <p:sp>
        <p:nvSpPr>
          <p:cNvPr id="285" name="Google Shape;285;p19"/>
          <p:cNvSpPr txBox="1">
            <a:spLocks noGrp="1"/>
          </p:cNvSpPr>
          <p:nvPr>
            <p:ph type="sldNum" idx="12"/>
          </p:nvPr>
        </p:nvSpPr>
        <p:spPr>
          <a:xfrm>
            <a:off x="8737600" y="643052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25</a:t>
            </a:fld>
            <a:endParaRPr/>
          </a:p>
        </p:txBody>
      </p:sp>
      <p:sp>
        <p:nvSpPr>
          <p:cNvPr id="286" name="Google Shape;286;p19"/>
          <p:cNvSpPr/>
          <p:nvPr/>
        </p:nvSpPr>
        <p:spPr>
          <a:xfrm>
            <a:off x="2895601" y="3933700"/>
            <a:ext cx="6400800" cy="1705100"/>
          </a:xfrm>
          <a:prstGeom prst="snip1Rect">
            <a:avLst>
              <a:gd name="adj" fmla="val 16667"/>
            </a:avLst>
          </a:prstGeom>
          <a:solidFill>
            <a:srgbClr val="93B3D7">
              <a:alpha val="36862"/>
            </a:srgbClr>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287" name="Google Shape;287;p19"/>
          <p:cNvSpPr/>
          <p:nvPr/>
        </p:nvSpPr>
        <p:spPr>
          <a:xfrm>
            <a:off x="2969740" y="4040795"/>
            <a:ext cx="1706246" cy="329513"/>
          </a:xfrm>
          <a:prstGeom prst="rect">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dirty="0">
                <a:solidFill>
                  <a:schemeClr val="lt1"/>
                </a:solidFill>
                <a:latin typeface="Calibri"/>
                <a:ea typeface="Calibri"/>
                <a:cs typeface="Calibri"/>
                <a:sym typeface="Calibri"/>
              </a:rPr>
              <a:t>Objective</a:t>
            </a:r>
            <a:endParaRPr dirty="0">
              <a:latin typeface="Wingdings" panose="05000000000000000000" pitchFamily="2" charset="2"/>
            </a:endParaRPr>
          </a:p>
        </p:txBody>
      </p:sp>
      <p:sp>
        <p:nvSpPr>
          <p:cNvPr id="288" name="Google Shape;288;p19"/>
          <p:cNvSpPr/>
          <p:nvPr/>
        </p:nvSpPr>
        <p:spPr>
          <a:xfrm>
            <a:off x="2969743" y="4448462"/>
            <a:ext cx="6233017" cy="120032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dirty="0">
                <a:solidFill>
                  <a:schemeClr val="dk1"/>
                </a:solidFill>
                <a:latin typeface="Calibri"/>
                <a:ea typeface="Calibri"/>
                <a:cs typeface="Calibri"/>
                <a:sym typeface="Calibri"/>
              </a:rPr>
              <a:t>To ensure that top management of the </a:t>
            </a:r>
            <a:r>
              <a:rPr lang="en-US" sz="1800" dirty="0" err="1">
                <a:solidFill>
                  <a:schemeClr val="dk1"/>
                </a:solidFill>
                <a:latin typeface="Calibri"/>
                <a:ea typeface="Calibri"/>
                <a:cs typeface="Calibri"/>
                <a:sym typeface="Calibri"/>
              </a:rPr>
              <a:t>organisation</a:t>
            </a:r>
            <a:r>
              <a:rPr lang="en-US" sz="1800" dirty="0">
                <a:solidFill>
                  <a:schemeClr val="dk1"/>
                </a:solidFill>
                <a:latin typeface="Calibri"/>
                <a:ea typeface="Calibri"/>
                <a:cs typeface="Calibri"/>
                <a:sym typeface="Calibri"/>
              </a:rPr>
              <a:t>(s) involved in the delivery of services is clearly committed to a service- and process-oriented approach and that they fulfil their leadership duties</a:t>
            </a:r>
            <a:endParaRPr dirty="0">
              <a:latin typeface="Wingdings" panose="05000000000000000000" pitchFamily="2" charset="2"/>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sp>
        <p:nvSpPr>
          <p:cNvPr id="294" name="Google Shape;294;p20"/>
          <p:cNvSpPr txBox="1">
            <a:spLocks noGrp="1"/>
          </p:cNvSpPr>
          <p:nvPr>
            <p:ph type="title"/>
          </p:nvPr>
        </p:nvSpPr>
        <p:spPr>
          <a:xfrm>
            <a:off x="609601" y="274641"/>
            <a:ext cx="9058101" cy="1047859"/>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205595"/>
              </a:buClr>
              <a:buSzPts val="3200"/>
              <a:buFont typeface="Calibri"/>
              <a:buNone/>
            </a:pPr>
            <a:r>
              <a:rPr lang="en-US">
                <a:latin typeface="Calibri" panose="020F0502020204030204" pitchFamily="34" charset="0"/>
                <a:ea typeface="Calibri" panose="020F0502020204030204" pitchFamily="34" charset="0"/>
                <a:cs typeface="Calibri" panose="020F0502020204030204" pitchFamily="34" charset="0"/>
              </a:rPr>
              <a:t>MCA: Key questions</a:t>
            </a:r>
            <a:endParaRPr>
              <a:latin typeface="Calibri" panose="020F0502020204030204" pitchFamily="34" charset="0"/>
              <a:ea typeface="Calibri" panose="020F0502020204030204" pitchFamily="34" charset="0"/>
              <a:cs typeface="Calibri" panose="020F0502020204030204" pitchFamily="34" charset="0"/>
            </a:endParaRPr>
          </a:p>
        </p:txBody>
      </p:sp>
      <p:grpSp>
        <p:nvGrpSpPr>
          <p:cNvPr id="295" name="Google Shape;295;p20"/>
          <p:cNvGrpSpPr/>
          <p:nvPr/>
        </p:nvGrpSpPr>
        <p:grpSpPr>
          <a:xfrm>
            <a:off x="2126262" y="1698300"/>
            <a:ext cx="7939475" cy="4622613"/>
            <a:chOff x="1516662" y="1702"/>
            <a:chExt cx="7939475" cy="4622613"/>
          </a:xfrm>
        </p:grpSpPr>
        <p:sp>
          <p:nvSpPr>
            <p:cNvPr id="296" name="Google Shape;296;p20"/>
            <p:cNvSpPr/>
            <p:nvPr/>
          </p:nvSpPr>
          <p:spPr>
            <a:xfrm rot="10800000">
              <a:off x="2159225" y="1702"/>
              <a:ext cx="7296912" cy="1285124"/>
            </a:xfrm>
            <a:prstGeom prst="homePlate">
              <a:avLst>
                <a:gd name="adj" fmla="val 5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Wingdings" panose="05000000000000000000" pitchFamily="2" charset="2"/>
              </a:endParaRPr>
            </a:p>
          </p:txBody>
        </p:sp>
        <p:sp>
          <p:nvSpPr>
            <p:cNvPr id="297" name="Google Shape;297;p20"/>
            <p:cNvSpPr txBox="1"/>
            <p:nvPr/>
          </p:nvSpPr>
          <p:spPr>
            <a:xfrm>
              <a:off x="2480506" y="1702"/>
              <a:ext cx="6975631" cy="1285124"/>
            </a:xfrm>
            <a:prstGeom prst="rect">
              <a:avLst/>
            </a:prstGeom>
            <a:noFill/>
            <a:ln>
              <a:noFill/>
            </a:ln>
          </p:spPr>
          <p:txBody>
            <a:bodyPr spcFirstLastPara="1" wrap="square" lIns="566700" tIns="99050" rIns="184900" bIns="99050" anchor="ctr" anchorCtr="0">
              <a:noAutofit/>
            </a:bodyPr>
            <a:lstStyle/>
            <a:p>
              <a:pPr marL="0" marR="0" lvl="0" indent="0" algn="ctr" rtl="0">
                <a:lnSpc>
                  <a:spcPct val="90000"/>
                </a:lnSpc>
                <a:spcBef>
                  <a:spcPts val="0"/>
                </a:spcBef>
                <a:spcAft>
                  <a:spcPts val="0"/>
                </a:spcAft>
                <a:buClr>
                  <a:schemeClr val="lt1"/>
                </a:buClr>
                <a:buSzPts val="2600"/>
                <a:buFont typeface="Calibri"/>
                <a:buNone/>
              </a:pPr>
              <a:r>
                <a:rPr lang="en-US" sz="2600">
                  <a:solidFill>
                    <a:schemeClr val="lt1"/>
                  </a:solidFill>
                  <a:latin typeface="Calibri"/>
                  <a:ea typeface="Calibri"/>
                  <a:cs typeface="Calibri"/>
                  <a:sym typeface="Calibri"/>
                </a:rPr>
                <a:t>Who is the overall owner of ITSM topics (the SMS owner)?</a:t>
              </a:r>
              <a:endParaRPr sz="2600">
                <a:solidFill>
                  <a:schemeClr val="lt1"/>
                </a:solidFill>
                <a:latin typeface="Calibri"/>
                <a:ea typeface="Calibri"/>
                <a:cs typeface="Calibri"/>
                <a:sym typeface="Calibri"/>
              </a:endParaRPr>
            </a:p>
          </p:txBody>
        </p:sp>
        <p:sp>
          <p:nvSpPr>
            <p:cNvPr id="298" name="Google Shape;298;p20"/>
            <p:cNvSpPr/>
            <p:nvPr/>
          </p:nvSpPr>
          <p:spPr>
            <a:xfrm>
              <a:off x="1516662" y="1702"/>
              <a:ext cx="1285124" cy="1285124"/>
            </a:xfrm>
            <a:prstGeom prst="ellipse">
              <a:avLst/>
            </a:prstGeom>
            <a:blipFill rotWithShape="1">
              <a:blip r:embed="rId3">
                <a:alphaModFix/>
              </a:blip>
              <a:stretch>
                <a:fillRect/>
              </a:stretch>
            </a:blip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Wingdings" panose="05000000000000000000" pitchFamily="2" charset="2"/>
              </a:endParaRPr>
            </a:p>
          </p:txBody>
        </p:sp>
        <p:sp>
          <p:nvSpPr>
            <p:cNvPr id="299" name="Google Shape;299;p20"/>
            <p:cNvSpPr/>
            <p:nvPr/>
          </p:nvSpPr>
          <p:spPr>
            <a:xfrm rot="10800000">
              <a:off x="2159225" y="1670447"/>
              <a:ext cx="7296912" cy="1285124"/>
            </a:xfrm>
            <a:prstGeom prst="homePlate">
              <a:avLst>
                <a:gd name="adj" fmla="val 5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Wingdings" panose="05000000000000000000" pitchFamily="2" charset="2"/>
              </a:endParaRPr>
            </a:p>
          </p:txBody>
        </p:sp>
        <p:sp>
          <p:nvSpPr>
            <p:cNvPr id="300" name="Google Shape;300;p20"/>
            <p:cNvSpPr txBox="1"/>
            <p:nvPr/>
          </p:nvSpPr>
          <p:spPr>
            <a:xfrm>
              <a:off x="2480506" y="1670447"/>
              <a:ext cx="6975631" cy="1285124"/>
            </a:xfrm>
            <a:prstGeom prst="rect">
              <a:avLst/>
            </a:prstGeom>
            <a:noFill/>
            <a:ln>
              <a:noFill/>
            </a:ln>
          </p:spPr>
          <p:txBody>
            <a:bodyPr spcFirstLastPara="1" wrap="square" lIns="566700" tIns="99050" rIns="184900" bIns="99050" anchor="ctr" anchorCtr="0">
              <a:noAutofit/>
            </a:bodyPr>
            <a:lstStyle/>
            <a:p>
              <a:pPr marL="0" marR="0" lvl="0" indent="0" algn="ctr" rtl="0">
                <a:lnSpc>
                  <a:spcPct val="90000"/>
                </a:lnSpc>
                <a:spcBef>
                  <a:spcPts val="0"/>
                </a:spcBef>
                <a:spcAft>
                  <a:spcPts val="0"/>
                </a:spcAft>
                <a:buClr>
                  <a:schemeClr val="lt1"/>
                </a:buClr>
                <a:buSzPts val="2600"/>
                <a:buFont typeface="Calibri"/>
                <a:buNone/>
              </a:pPr>
              <a:r>
                <a:rPr lang="en-US" sz="2600" dirty="0">
                  <a:solidFill>
                    <a:schemeClr val="lt1"/>
                  </a:solidFill>
                  <a:latin typeface="Calibri"/>
                  <a:ea typeface="Calibri"/>
                  <a:cs typeface="Calibri"/>
                  <a:sym typeface="Calibri"/>
                </a:rPr>
                <a:t>How to ensure sufficient top management buy-in for the implementation of ITSM? </a:t>
              </a:r>
              <a:endParaRPr sz="2600" dirty="0">
                <a:solidFill>
                  <a:schemeClr val="lt1"/>
                </a:solidFill>
                <a:latin typeface="Calibri"/>
                <a:ea typeface="Calibri"/>
                <a:cs typeface="Calibri"/>
                <a:sym typeface="Calibri"/>
              </a:endParaRPr>
            </a:p>
          </p:txBody>
        </p:sp>
        <p:sp>
          <p:nvSpPr>
            <p:cNvPr id="301" name="Google Shape;301;p20"/>
            <p:cNvSpPr/>
            <p:nvPr/>
          </p:nvSpPr>
          <p:spPr>
            <a:xfrm>
              <a:off x="1516662" y="1670447"/>
              <a:ext cx="1285124" cy="1285124"/>
            </a:xfrm>
            <a:prstGeom prst="ellipse">
              <a:avLst/>
            </a:prstGeom>
            <a:blipFill rotWithShape="1">
              <a:blip r:embed="rId3">
                <a:alphaModFix/>
              </a:blip>
              <a:stretch>
                <a:fillRect/>
              </a:stretch>
            </a:blip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Wingdings" panose="05000000000000000000" pitchFamily="2" charset="2"/>
              </a:endParaRPr>
            </a:p>
          </p:txBody>
        </p:sp>
        <p:sp>
          <p:nvSpPr>
            <p:cNvPr id="302" name="Google Shape;302;p20"/>
            <p:cNvSpPr/>
            <p:nvPr/>
          </p:nvSpPr>
          <p:spPr>
            <a:xfrm rot="10800000">
              <a:off x="2159225" y="3339191"/>
              <a:ext cx="7296912" cy="1285124"/>
            </a:xfrm>
            <a:prstGeom prst="homePlate">
              <a:avLst>
                <a:gd name="adj" fmla="val 5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Wingdings" panose="05000000000000000000" pitchFamily="2" charset="2"/>
              </a:endParaRPr>
            </a:p>
          </p:txBody>
        </p:sp>
        <p:sp>
          <p:nvSpPr>
            <p:cNvPr id="303" name="Google Shape;303;p20"/>
            <p:cNvSpPr txBox="1"/>
            <p:nvPr/>
          </p:nvSpPr>
          <p:spPr>
            <a:xfrm>
              <a:off x="2480506" y="3339191"/>
              <a:ext cx="6975631" cy="1285124"/>
            </a:xfrm>
            <a:prstGeom prst="rect">
              <a:avLst/>
            </a:prstGeom>
            <a:noFill/>
            <a:ln>
              <a:noFill/>
            </a:ln>
          </p:spPr>
          <p:txBody>
            <a:bodyPr spcFirstLastPara="1" wrap="square" lIns="566700" tIns="99050" rIns="184900" bIns="99050" anchor="ctr" anchorCtr="0">
              <a:noAutofit/>
            </a:bodyPr>
            <a:lstStyle/>
            <a:p>
              <a:pPr marL="0" marR="0" lvl="0" indent="0" algn="ctr" rtl="0">
                <a:lnSpc>
                  <a:spcPct val="90000"/>
                </a:lnSpc>
                <a:spcBef>
                  <a:spcPts val="0"/>
                </a:spcBef>
                <a:spcAft>
                  <a:spcPts val="0"/>
                </a:spcAft>
                <a:buClr>
                  <a:schemeClr val="lt1"/>
                </a:buClr>
                <a:buSzPts val="2600"/>
                <a:buFont typeface="Calibri"/>
                <a:buNone/>
              </a:pPr>
              <a:r>
                <a:rPr lang="en-US" sz="2600">
                  <a:solidFill>
                    <a:schemeClr val="lt1"/>
                  </a:solidFill>
                  <a:latin typeface="Calibri"/>
                  <a:ea typeface="Calibri"/>
                  <a:cs typeface="Calibri"/>
                  <a:sym typeface="Calibri"/>
                </a:rPr>
                <a:t>How to ensure sufficient and broad awareness of ITSM and the ITSM goals and plans?</a:t>
              </a:r>
              <a:endParaRPr sz="2600">
                <a:solidFill>
                  <a:schemeClr val="lt1"/>
                </a:solidFill>
                <a:latin typeface="Calibri"/>
                <a:ea typeface="Calibri"/>
                <a:cs typeface="Calibri"/>
                <a:sym typeface="Calibri"/>
              </a:endParaRPr>
            </a:p>
          </p:txBody>
        </p:sp>
        <p:sp>
          <p:nvSpPr>
            <p:cNvPr id="304" name="Google Shape;304;p20"/>
            <p:cNvSpPr/>
            <p:nvPr/>
          </p:nvSpPr>
          <p:spPr>
            <a:xfrm>
              <a:off x="1516662" y="3339191"/>
              <a:ext cx="1285124" cy="1285124"/>
            </a:xfrm>
            <a:prstGeom prst="ellipse">
              <a:avLst/>
            </a:prstGeom>
            <a:blipFill rotWithShape="1">
              <a:blip r:embed="rId3">
                <a:alphaModFix/>
              </a:blip>
              <a:stretch>
                <a:fillRect/>
              </a:stretch>
            </a:blip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Wingdings" panose="05000000000000000000" pitchFamily="2" charset="2"/>
              </a:endParaRPr>
            </a:p>
          </p:txBody>
        </p:sp>
      </p:grpSp>
      <p:sp>
        <p:nvSpPr>
          <p:cNvPr id="305" name="Google Shape;305;p20"/>
          <p:cNvSpPr txBox="1">
            <a:spLocks noGrp="1"/>
          </p:cNvSpPr>
          <p:nvPr>
            <p:ph type="sldNum" idx="12"/>
          </p:nvPr>
        </p:nvSpPr>
        <p:spPr>
          <a:xfrm>
            <a:off x="8737600" y="643052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26</a:t>
            </a:fld>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10"/>
        <p:cNvGrpSpPr/>
        <p:nvPr/>
      </p:nvGrpSpPr>
      <p:grpSpPr>
        <a:xfrm>
          <a:off x="0" y="0"/>
          <a:ext cx="0" cy="0"/>
          <a:chOff x="0" y="0"/>
          <a:chExt cx="0" cy="0"/>
        </a:xfrm>
      </p:grpSpPr>
      <p:sp>
        <p:nvSpPr>
          <p:cNvPr id="311" name="Google Shape;311;p21"/>
          <p:cNvSpPr txBox="1">
            <a:spLocks noGrp="1"/>
          </p:cNvSpPr>
          <p:nvPr>
            <p:ph type="title"/>
          </p:nvPr>
        </p:nvSpPr>
        <p:spPr>
          <a:xfrm>
            <a:off x="609601" y="274641"/>
            <a:ext cx="9058101" cy="1047859"/>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205595"/>
              </a:buClr>
              <a:buSzPts val="3200"/>
              <a:buFont typeface="Calibri"/>
              <a:buNone/>
            </a:pPr>
            <a:r>
              <a:rPr lang="en-US">
                <a:latin typeface="Calibri" panose="020F0502020204030204" pitchFamily="34" charset="0"/>
                <a:ea typeface="Calibri" panose="020F0502020204030204" pitchFamily="34" charset="0"/>
                <a:cs typeface="Calibri" panose="020F0502020204030204" pitchFamily="34" charset="0"/>
              </a:rPr>
              <a:t>MCA: Requirements </a:t>
            </a:r>
            <a:r>
              <a:rPr lang="en-US" sz="2000">
                <a:solidFill>
                  <a:srgbClr val="7F7F7F"/>
                </a:solidFill>
                <a:latin typeface="Calibri" panose="020F0502020204030204" pitchFamily="34" charset="0"/>
                <a:ea typeface="Calibri" panose="020F0502020204030204" pitchFamily="34" charset="0"/>
                <a:cs typeface="Calibri" panose="020F0502020204030204" pitchFamily="34" charset="0"/>
              </a:rPr>
              <a:t>according to </a:t>
            </a:r>
            <a:r>
              <a:rPr lang="en-US" sz="2000" b="1">
                <a:solidFill>
                  <a:srgbClr val="7F7F7F"/>
                </a:solidFill>
                <a:latin typeface="Calibri" panose="020F0502020204030204" pitchFamily="34" charset="0"/>
                <a:ea typeface="Calibri" panose="020F0502020204030204" pitchFamily="34" charset="0"/>
                <a:cs typeface="Calibri" panose="020F0502020204030204" pitchFamily="34" charset="0"/>
              </a:rPr>
              <a:t>FitSM-1</a:t>
            </a:r>
            <a:endParaRPr b="1">
              <a:solidFill>
                <a:srgbClr val="7F7F7F"/>
              </a:solidFill>
              <a:latin typeface="Calibri" panose="020F0502020204030204" pitchFamily="34" charset="0"/>
              <a:ea typeface="Calibri" panose="020F0502020204030204" pitchFamily="34" charset="0"/>
              <a:cs typeface="Calibri" panose="020F0502020204030204" pitchFamily="34" charset="0"/>
            </a:endParaRPr>
          </a:p>
        </p:txBody>
      </p:sp>
      <p:graphicFrame>
        <p:nvGraphicFramePr>
          <p:cNvPr id="312" name="Google Shape;312;p21"/>
          <p:cNvGraphicFramePr/>
          <p:nvPr>
            <p:extLst>
              <p:ext uri="{D42A27DB-BD31-4B8C-83A1-F6EECF244321}">
                <p14:modId xmlns:p14="http://schemas.microsoft.com/office/powerpoint/2010/main" val="3395283291"/>
              </p:ext>
            </p:extLst>
          </p:nvPr>
        </p:nvGraphicFramePr>
        <p:xfrm>
          <a:off x="685800" y="1697038"/>
          <a:ext cx="10820400" cy="2182559"/>
        </p:xfrm>
        <a:graphic>
          <a:graphicData uri="http://schemas.openxmlformats.org/drawingml/2006/table">
            <a:tbl>
              <a:tblPr>
                <a:noFill/>
                <a:tableStyleId>{B7C923D3-F65D-4894-B679-2D3CD31ECE08}</a:tableStyleId>
              </a:tblPr>
              <a:tblGrid>
                <a:gridCol w="10820400">
                  <a:extLst>
                    <a:ext uri="{9D8B030D-6E8A-4147-A177-3AD203B41FA5}">
                      <a16:colId xmlns:a16="http://schemas.microsoft.com/office/drawing/2014/main" val="20000"/>
                    </a:ext>
                  </a:extLst>
                </a:gridCol>
              </a:tblGrid>
              <a:tr h="203200">
                <a:tc>
                  <a:txBody>
                    <a:bodyPr/>
                    <a:lstStyle/>
                    <a:p>
                      <a:pPr marL="0" marR="0" lvl="0" indent="0" algn="l" rtl="0">
                        <a:spcBef>
                          <a:spcPts val="0"/>
                        </a:spcBef>
                        <a:spcAft>
                          <a:spcPts val="0"/>
                        </a:spcAft>
                        <a:buNone/>
                      </a:pPr>
                      <a:r>
                        <a:rPr lang="en-US" sz="1600" u="none" strike="noStrike" cap="none" dirty="0">
                          <a:solidFill>
                            <a:srgbClr val="FFFFFF"/>
                          </a:solidFill>
                          <a:latin typeface="Calibri"/>
                          <a:ea typeface="Calibri"/>
                          <a:cs typeface="Calibri"/>
                          <a:sym typeface="Calibri"/>
                        </a:rPr>
                        <a:t>GR1 Top Management Commitment &amp; Accountability (MCA)</a:t>
                      </a:r>
                      <a:endParaRPr sz="1600" u="none" strike="noStrike" cap="none" dirty="0">
                        <a:solidFill>
                          <a:srgbClr val="FFFFFF"/>
                        </a:solidFill>
                        <a:latin typeface="Calibri"/>
                        <a:ea typeface="Calibri"/>
                        <a:cs typeface="Calibri"/>
                        <a:sym typeface="Calibri"/>
                      </a:endParaRPr>
                    </a:p>
                  </a:txBody>
                  <a:tcPr marL="96825" marR="968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0B578C"/>
                    </a:solidFill>
                  </a:tcPr>
                </a:tc>
                <a:extLst>
                  <a:ext uri="{0D108BD9-81ED-4DB2-BD59-A6C34878D82A}">
                    <a16:rowId xmlns:a16="http://schemas.microsoft.com/office/drawing/2014/main" val="10000"/>
                  </a:ext>
                </a:extLst>
              </a:tr>
              <a:tr h="228600">
                <a:tc>
                  <a:txBody>
                    <a:bodyPr/>
                    <a:lstStyle/>
                    <a:p>
                      <a:pPr marL="0" marR="0" lvl="0" indent="0" algn="l" rtl="0">
                        <a:spcBef>
                          <a:spcPts val="0"/>
                        </a:spcBef>
                        <a:spcAft>
                          <a:spcPts val="0"/>
                        </a:spcAft>
                        <a:buNone/>
                      </a:pPr>
                      <a:r>
                        <a:rPr lang="en-US" sz="1800" u="none" strike="noStrike" cap="none">
                          <a:solidFill>
                            <a:srgbClr val="FFFFFF"/>
                          </a:solidFill>
                          <a:latin typeface="Calibri"/>
                          <a:ea typeface="Calibri"/>
                          <a:cs typeface="Calibri"/>
                          <a:sym typeface="Calibri"/>
                        </a:rPr>
                        <a:t>REQUIREMENTS</a:t>
                      </a:r>
                      <a:endParaRPr sz="1800" u="none" strike="noStrike" cap="none">
                        <a:solidFill>
                          <a:srgbClr val="FFFFFF"/>
                        </a:solidFill>
                        <a:latin typeface="Calibri"/>
                        <a:ea typeface="Calibri"/>
                        <a:cs typeface="Calibri"/>
                        <a:sym typeface="Calibri"/>
                      </a:endParaRPr>
                    </a:p>
                  </a:txBody>
                  <a:tcPr marL="96825" marR="968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8DCAF6"/>
                    </a:solidFill>
                  </a:tcPr>
                </a:tc>
                <a:extLst>
                  <a:ext uri="{0D108BD9-81ED-4DB2-BD59-A6C34878D82A}">
                    <a16:rowId xmlns:a16="http://schemas.microsoft.com/office/drawing/2014/main" val="10001"/>
                  </a:ext>
                </a:extLst>
              </a:tr>
              <a:tr h="203200">
                <a:tc>
                  <a:txBody>
                    <a:bodyPr/>
                    <a:lstStyle/>
                    <a:p>
                      <a:pPr marL="342900" marR="0" lvl="0" indent="-342900" algn="l" rtl="0">
                        <a:lnSpc>
                          <a:spcPct val="115000"/>
                        </a:lnSpc>
                        <a:spcBef>
                          <a:spcPts val="0"/>
                        </a:spcBef>
                        <a:spcAft>
                          <a:spcPts val="0"/>
                        </a:spcAft>
                        <a:buClr>
                          <a:schemeClr val="dk1"/>
                        </a:buClr>
                        <a:buSzPts val="1600"/>
                        <a:buFont typeface="Noto Sans Symbols"/>
                        <a:buChar char="∙"/>
                      </a:pPr>
                      <a:r>
                        <a:rPr lang="en-US" sz="1600" u="none" strike="noStrike" cap="none" dirty="0">
                          <a:latin typeface="Calibri"/>
                          <a:ea typeface="Calibri"/>
                          <a:cs typeface="Calibri"/>
                          <a:sym typeface="Calibri"/>
                        </a:rPr>
                        <a:t>GR1.1 A member of top management of the service provider(s) involved in the delivery of services shall be assigned as the SMS owner to be accountable for the overall SMS.</a:t>
                      </a:r>
                      <a:endParaRPr dirty="0">
                        <a:latin typeface="Wingdings" panose="05000000000000000000" pitchFamily="2" charset="2"/>
                      </a:endParaRPr>
                    </a:p>
                    <a:p>
                      <a:pPr marL="342900" marR="0" lvl="0" indent="-342900" algn="l" rtl="0">
                        <a:lnSpc>
                          <a:spcPct val="115000"/>
                        </a:lnSpc>
                        <a:spcBef>
                          <a:spcPts val="0"/>
                        </a:spcBef>
                        <a:spcAft>
                          <a:spcPts val="0"/>
                        </a:spcAft>
                        <a:buClr>
                          <a:schemeClr val="dk1"/>
                        </a:buClr>
                        <a:buSzPts val="1600"/>
                        <a:buFont typeface="Noto Sans Symbols"/>
                        <a:buChar char="∙"/>
                      </a:pPr>
                      <a:r>
                        <a:rPr lang="en-US" sz="1600" u="none" strike="noStrike" cap="none" dirty="0">
                          <a:latin typeface="Calibri"/>
                          <a:ea typeface="Calibri"/>
                          <a:cs typeface="Calibri"/>
                          <a:sym typeface="Calibri"/>
                        </a:rPr>
                        <a:t>GR1.2 A general service management policy shall be defined that includes overall service management goals as well as a commitment to continual improvement and a service-oriented and process-oriented approach. The service management policy shall be approved and communicated to relevant parties by the SMS owner.</a:t>
                      </a:r>
                      <a:endParaRPr dirty="0"/>
                    </a:p>
                    <a:p>
                      <a:pPr marL="342900" marR="0" lvl="0" indent="-342900" algn="l" rtl="0">
                        <a:lnSpc>
                          <a:spcPct val="115000"/>
                        </a:lnSpc>
                        <a:spcBef>
                          <a:spcPts val="0"/>
                        </a:spcBef>
                        <a:spcAft>
                          <a:spcPts val="0"/>
                        </a:spcAft>
                        <a:buClr>
                          <a:schemeClr val="dk1"/>
                        </a:buClr>
                        <a:buSzPts val="1600"/>
                        <a:buFont typeface="Noto Sans Symbols"/>
                        <a:buChar char="∙"/>
                      </a:pPr>
                      <a:r>
                        <a:rPr lang="en-US" sz="1600" u="none" strike="noStrike" cap="none" dirty="0">
                          <a:latin typeface="Calibri"/>
                          <a:ea typeface="Calibri"/>
                          <a:cs typeface="Calibri"/>
                          <a:sym typeface="Calibri"/>
                        </a:rPr>
                        <a:t>GR1.3 The SMS owner shall conduct management reviews at planned intervals.</a:t>
                      </a:r>
                      <a:endParaRPr dirty="0"/>
                    </a:p>
                  </a:txBody>
                  <a:tcPr marL="96825" marR="968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sp>
        <p:nvSpPr>
          <p:cNvPr id="313" name="Google Shape;313;p21"/>
          <p:cNvSpPr txBox="1">
            <a:spLocks noGrp="1"/>
          </p:cNvSpPr>
          <p:nvPr>
            <p:ph type="sldNum" idx="12"/>
          </p:nvPr>
        </p:nvSpPr>
        <p:spPr>
          <a:xfrm>
            <a:off x="8737600" y="643052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27</a:t>
            </a:fld>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17"/>
        <p:cNvGrpSpPr/>
        <p:nvPr/>
      </p:nvGrpSpPr>
      <p:grpSpPr>
        <a:xfrm>
          <a:off x="0" y="0"/>
          <a:ext cx="0" cy="0"/>
          <a:chOff x="0" y="0"/>
          <a:chExt cx="0" cy="0"/>
        </a:xfrm>
      </p:grpSpPr>
      <p:sp>
        <p:nvSpPr>
          <p:cNvPr id="318" name="Google Shape;318;p22"/>
          <p:cNvSpPr txBox="1">
            <a:spLocks noGrp="1"/>
          </p:cNvSpPr>
          <p:nvPr>
            <p:ph type="title"/>
          </p:nvPr>
        </p:nvSpPr>
        <p:spPr>
          <a:xfrm>
            <a:off x="609601" y="274641"/>
            <a:ext cx="9058101" cy="1047859"/>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205595"/>
              </a:buClr>
              <a:buSzPts val="3200"/>
              <a:buFont typeface="Calibri"/>
              <a:buNone/>
            </a:pPr>
            <a:r>
              <a:rPr lang="en-US">
                <a:latin typeface="Calibri" panose="020F0502020204030204" pitchFamily="34" charset="0"/>
                <a:ea typeface="Calibri" panose="020F0502020204030204" pitchFamily="34" charset="0"/>
                <a:cs typeface="Calibri" panose="020F0502020204030204" pitchFamily="34" charset="0"/>
              </a:rPr>
              <a:t>MCA: Activities</a:t>
            </a:r>
            <a:r>
              <a:rPr lang="en-US" sz="3200">
                <a:solidFill>
                  <a:srgbClr val="7F7F7F"/>
                </a:solidFill>
                <a:latin typeface="Calibri" panose="020F0502020204030204" pitchFamily="34" charset="0"/>
                <a:ea typeface="Calibri" panose="020F0502020204030204" pitchFamily="34" charset="0"/>
                <a:cs typeface="Calibri" panose="020F0502020204030204" pitchFamily="34" charset="0"/>
              </a:rPr>
              <a:t> </a:t>
            </a:r>
            <a:r>
              <a:rPr lang="en-US" sz="2000">
                <a:solidFill>
                  <a:srgbClr val="7F7F7F"/>
                </a:solidFill>
                <a:latin typeface="Calibri" panose="020F0502020204030204" pitchFamily="34" charset="0"/>
                <a:ea typeface="Calibri" panose="020F0502020204030204" pitchFamily="34" charset="0"/>
                <a:cs typeface="Calibri" panose="020F0502020204030204" pitchFamily="34" charset="0"/>
              </a:rPr>
              <a:t>according to </a:t>
            </a:r>
            <a:r>
              <a:rPr lang="en-US" sz="2000" b="1">
                <a:solidFill>
                  <a:srgbClr val="7F7F7F"/>
                </a:solidFill>
                <a:latin typeface="Calibri" panose="020F0502020204030204" pitchFamily="34" charset="0"/>
                <a:ea typeface="Calibri" panose="020F0502020204030204" pitchFamily="34" charset="0"/>
                <a:cs typeface="Calibri" panose="020F0502020204030204" pitchFamily="34" charset="0"/>
              </a:rPr>
              <a:t>FitSM-2</a:t>
            </a:r>
            <a:endParaRPr>
              <a:latin typeface="Calibri" panose="020F0502020204030204" pitchFamily="34" charset="0"/>
              <a:ea typeface="Calibri" panose="020F0502020204030204" pitchFamily="34" charset="0"/>
              <a:cs typeface="Calibri" panose="020F0502020204030204" pitchFamily="34" charset="0"/>
            </a:endParaRPr>
          </a:p>
        </p:txBody>
      </p:sp>
      <p:grpSp>
        <p:nvGrpSpPr>
          <p:cNvPr id="319" name="Google Shape;319;p22"/>
          <p:cNvGrpSpPr/>
          <p:nvPr/>
        </p:nvGrpSpPr>
        <p:grpSpPr>
          <a:xfrm>
            <a:off x="609600" y="1789847"/>
            <a:ext cx="10972800" cy="4439520"/>
            <a:chOff x="0" y="93249"/>
            <a:chExt cx="10972800" cy="4439520"/>
          </a:xfrm>
        </p:grpSpPr>
        <p:sp>
          <p:nvSpPr>
            <p:cNvPr id="320" name="Google Shape;320;p22"/>
            <p:cNvSpPr/>
            <p:nvPr/>
          </p:nvSpPr>
          <p:spPr>
            <a:xfrm>
              <a:off x="0" y="329409"/>
              <a:ext cx="10972800" cy="2419200"/>
            </a:xfrm>
            <a:prstGeom prst="rect">
              <a:avLst/>
            </a:prstGeom>
            <a:solidFill>
              <a:schemeClr val="lt1">
                <a:alpha val="89803"/>
              </a:schemeClr>
            </a:solidFill>
            <a:ln w="254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Wingdings" panose="05000000000000000000" pitchFamily="2" charset="2"/>
              </a:endParaRPr>
            </a:p>
          </p:txBody>
        </p:sp>
        <p:sp>
          <p:nvSpPr>
            <p:cNvPr id="321" name="Google Shape;321;p22"/>
            <p:cNvSpPr txBox="1"/>
            <p:nvPr/>
          </p:nvSpPr>
          <p:spPr>
            <a:xfrm>
              <a:off x="0" y="329409"/>
              <a:ext cx="10972800" cy="2419200"/>
            </a:xfrm>
            <a:prstGeom prst="rect">
              <a:avLst/>
            </a:prstGeom>
            <a:noFill/>
            <a:ln>
              <a:noFill/>
            </a:ln>
          </p:spPr>
          <p:txBody>
            <a:bodyPr spcFirstLastPara="1" wrap="square" lIns="851600" tIns="333225" rIns="851600" bIns="113775" anchor="t" anchorCtr="0">
              <a:noAutofit/>
            </a:bodyPr>
            <a:lstStyle/>
            <a:p>
              <a:pPr marL="171450" marR="0" lvl="1" indent="-171450" algn="l" rtl="0">
                <a:lnSpc>
                  <a:spcPct val="90000"/>
                </a:lnSpc>
                <a:spcBef>
                  <a:spcPts val="0"/>
                </a:spcBef>
                <a:spcAft>
                  <a:spcPts val="0"/>
                </a:spcAft>
                <a:buClr>
                  <a:schemeClr val="dk1"/>
                </a:buClr>
                <a:buSzPts val="1600"/>
                <a:buFont typeface="Calibri"/>
                <a:buChar char="•"/>
              </a:pPr>
              <a:r>
                <a:rPr lang="en-GB" sz="1600" b="0" i="0" u="none" strike="noStrike" cap="none" dirty="0">
                  <a:solidFill>
                    <a:schemeClr val="dk1"/>
                  </a:solidFill>
                  <a:latin typeface="Calibri"/>
                  <a:ea typeface="Calibri"/>
                  <a:cs typeface="Calibri"/>
                  <a:sym typeface="Calibri"/>
                </a:rPr>
                <a:t> Prepare a problem statement outlining the issues caused by lack of ITSM and the consequent motivation for implementing or improving ITSM.</a:t>
              </a:r>
            </a:p>
            <a:p>
              <a:pPr marL="171450" marR="0" lvl="1" indent="-171450" algn="l" rtl="0">
                <a:lnSpc>
                  <a:spcPct val="90000"/>
                </a:lnSpc>
                <a:spcBef>
                  <a:spcPts val="0"/>
                </a:spcBef>
                <a:spcAft>
                  <a:spcPts val="0"/>
                </a:spcAft>
                <a:buClr>
                  <a:schemeClr val="dk1"/>
                </a:buClr>
                <a:buSzPts val="1600"/>
                <a:buFont typeface="Calibri"/>
                <a:buChar char="•"/>
              </a:pPr>
              <a:r>
                <a:rPr lang="en-GB" sz="1600" b="0" i="0" u="none" strike="noStrike" cap="none" dirty="0">
                  <a:solidFill>
                    <a:schemeClr val="dk1"/>
                  </a:solidFill>
                  <a:latin typeface="Calibri"/>
                  <a:ea typeface="Calibri"/>
                  <a:cs typeface="Calibri"/>
                  <a:sym typeface="Calibri"/>
                </a:rPr>
                <a:t>Define the role of the SMS owner and assign this role to a top management representative of the organisation(s) involved in delivering services to customers.</a:t>
              </a:r>
            </a:p>
            <a:p>
              <a:pPr marL="171450" marR="0" lvl="1" indent="-171450" algn="l" rtl="0">
                <a:lnSpc>
                  <a:spcPct val="90000"/>
                </a:lnSpc>
                <a:spcBef>
                  <a:spcPts val="0"/>
                </a:spcBef>
                <a:spcAft>
                  <a:spcPts val="0"/>
                </a:spcAft>
                <a:buClr>
                  <a:schemeClr val="dk1"/>
                </a:buClr>
                <a:buSzPts val="1600"/>
                <a:buFont typeface="Calibri"/>
                <a:buChar char="•"/>
              </a:pPr>
              <a:r>
                <a:rPr lang="en-GB" sz="1600" b="0" i="0" u="none" strike="noStrike" cap="none" dirty="0">
                  <a:solidFill>
                    <a:schemeClr val="dk1"/>
                  </a:solidFill>
                  <a:latin typeface="Calibri"/>
                  <a:ea typeface="Calibri"/>
                  <a:cs typeface="Calibri"/>
                  <a:sym typeface="Calibri"/>
                </a:rPr>
                <a:t>Define and document a general service management policy (under consideration of the problem statement mentioned above), and have it approved by top management.</a:t>
              </a:r>
            </a:p>
            <a:p>
              <a:pPr marL="171450" marR="0" lvl="1" indent="-171450" algn="l" rtl="0">
                <a:lnSpc>
                  <a:spcPct val="90000"/>
                </a:lnSpc>
                <a:spcBef>
                  <a:spcPts val="0"/>
                </a:spcBef>
                <a:spcAft>
                  <a:spcPts val="0"/>
                </a:spcAft>
                <a:buClr>
                  <a:schemeClr val="dk1"/>
                </a:buClr>
                <a:buSzPts val="1600"/>
                <a:buFont typeface="Calibri"/>
                <a:buChar char="•"/>
              </a:pPr>
              <a:r>
                <a:rPr lang="en-GB" sz="1600" b="0" i="0" u="none" strike="noStrike" cap="none" dirty="0">
                  <a:solidFill>
                    <a:schemeClr val="dk1"/>
                  </a:solidFill>
                  <a:latin typeface="Calibri"/>
                  <a:ea typeface="Calibri"/>
                  <a:cs typeface="Calibri"/>
                  <a:sym typeface="Calibri"/>
                </a:rPr>
                <a:t>Produce a communication plan considering relevant stakeholders.</a:t>
              </a:r>
            </a:p>
            <a:p>
              <a:pPr marL="171450" marR="0" lvl="1" indent="-171450" algn="l" rtl="0">
                <a:lnSpc>
                  <a:spcPct val="90000"/>
                </a:lnSpc>
                <a:spcBef>
                  <a:spcPts val="0"/>
                </a:spcBef>
                <a:spcAft>
                  <a:spcPts val="0"/>
                </a:spcAft>
                <a:buClr>
                  <a:schemeClr val="dk1"/>
                </a:buClr>
                <a:buSzPts val="1600"/>
                <a:buFont typeface="Calibri"/>
                <a:buChar char="•"/>
              </a:pPr>
              <a:r>
                <a:rPr lang="en-GB" sz="1600" b="0" i="0" u="none" strike="noStrike" cap="none" dirty="0">
                  <a:solidFill>
                    <a:schemeClr val="dk1"/>
                  </a:solidFill>
                  <a:latin typeface="Calibri"/>
                  <a:ea typeface="Calibri"/>
                  <a:cs typeface="Calibri"/>
                  <a:sym typeface="Calibri"/>
                </a:rPr>
                <a:t>Create a clear understanding of the topics and desired outcomes of regular management reviews.</a:t>
              </a:r>
            </a:p>
          </p:txBody>
        </p:sp>
        <p:sp>
          <p:nvSpPr>
            <p:cNvPr id="322" name="Google Shape;322;p22"/>
            <p:cNvSpPr/>
            <p:nvPr/>
          </p:nvSpPr>
          <p:spPr>
            <a:xfrm>
              <a:off x="548640" y="93249"/>
              <a:ext cx="7680960" cy="472320"/>
            </a:xfrm>
            <a:prstGeom prst="roundRect">
              <a:avLst>
                <a:gd name="adj" fmla="val 16667"/>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Wingdings" panose="05000000000000000000" pitchFamily="2" charset="2"/>
              </a:endParaRPr>
            </a:p>
          </p:txBody>
        </p:sp>
        <p:sp>
          <p:nvSpPr>
            <p:cNvPr id="323" name="Google Shape;323;p22"/>
            <p:cNvSpPr txBox="1"/>
            <p:nvPr/>
          </p:nvSpPr>
          <p:spPr>
            <a:xfrm>
              <a:off x="571697" y="116306"/>
              <a:ext cx="7634846" cy="426206"/>
            </a:xfrm>
            <a:prstGeom prst="rect">
              <a:avLst/>
            </a:prstGeom>
            <a:noFill/>
            <a:ln>
              <a:noFill/>
            </a:ln>
          </p:spPr>
          <p:txBody>
            <a:bodyPr spcFirstLastPara="1" wrap="square" lIns="290300" tIns="0" rIns="290300" bIns="0" anchor="ctr" anchorCtr="0">
              <a:noAutofit/>
            </a:bodyPr>
            <a:lstStyle/>
            <a:p>
              <a:pPr marL="0" marR="0" lvl="0" indent="0" algn="l" rtl="0">
                <a:lnSpc>
                  <a:spcPct val="90000"/>
                </a:lnSpc>
                <a:spcBef>
                  <a:spcPts val="0"/>
                </a:spcBef>
                <a:spcAft>
                  <a:spcPts val="0"/>
                </a:spcAft>
                <a:buClr>
                  <a:schemeClr val="lt1"/>
                </a:buClr>
                <a:buSzPts val="1600"/>
                <a:buFont typeface="Calibri"/>
                <a:buNone/>
              </a:pPr>
              <a:r>
                <a:rPr lang="en-US" sz="1600">
                  <a:solidFill>
                    <a:schemeClr val="lt1"/>
                  </a:solidFill>
                  <a:latin typeface="Calibri"/>
                  <a:ea typeface="Calibri"/>
                  <a:cs typeface="Calibri"/>
                  <a:sym typeface="Calibri"/>
                </a:rPr>
                <a:t>Initial setup of the SMS</a:t>
              </a:r>
              <a:endParaRPr sz="1600">
                <a:solidFill>
                  <a:schemeClr val="lt1"/>
                </a:solidFill>
                <a:latin typeface="Calibri"/>
                <a:ea typeface="Calibri"/>
                <a:cs typeface="Calibri"/>
                <a:sym typeface="Calibri"/>
              </a:endParaRPr>
            </a:p>
          </p:txBody>
        </p:sp>
        <p:sp>
          <p:nvSpPr>
            <p:cNvPr id="324" name="Google Shape;324;p22"/>
            <p:cNvSpPr/>
            <p:nvPr/>
          </p:nvSpPr>
          <p:spPr>
            <a:xfrm>
              <a:off x="0" y="3071169"/>
              <a:ext cx="10972800" cy="1461600"/>
            </a:xfrm>
            <a:prstGeom prst="rect">
              <a:avLst/>
            </a:prstGeom>
            <a:solidFill>
              <a:schemeClr val="lt1">
                <a:alpha val="89803"/>
              </a:schemeClr>
            </a:solidFill>
            <a:ln w="254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Wingdings" panose="05000000000000000000" pitchFamily="2" charset="2"/>
              </a:endParaRPr>
            </a:p>
          </p:txBody>
        </p:sp>
        <p:sp>
          <p:nvSpPr>
            <p:cNvPr id="325" name="Google Shape;325;p22"/>
            <p:cNvSpPr txBox="1"/>
            <p:nvPr/>
          </p:nvSpPr>
          <p:spPr>
            <a:xfrm>
              <a:off x="0" y="3071169"/>
              <a:ext cx="10972800" cy="1461600"/>
            </a:xfrm>
            <a:prstGeom prst="rect">
              <a:avLst/>
            </a:prstGeom>
            <a:noFill/>
            <a:ln>
              <a:noFill/>
            </a:ln>
          </p:spPr>
          <p:txBody>
            <a:bodyPr spcFirstLastPara="1" wrap="square" lIns="851600" tIns="333225" rIns="851600" bIns="113775" anchor="t" anchorCtr="0">
              <a:noAutofit/>
            </a:bodyPr>
            <a:lstStyle/>
            <a:p>
              <a:pPr marL="171450" marR="0" lvl="1" indent="-171450" algn="l" rtl="0">
                <a:lnSpc>
                  <a:spcPct val="90000"/>
                </a:lnSpc>
                <a:spcBef>
                  <a:spcPts val="0"/>
                </a:spcBef>
                <a:spcAft>
                  <a:spcPts val="0"/>
                </a:spcAft>
                <a:buClr>
                  <a:schemeClr val="dk1"/>
                </a:buClr>
                <a:buSzPts val="1600"/>
                <a:buFont typeface="Calibri"/>
                <a:buChar char="•"/>
              </a:pPr>
              <a:r>
                <a:rPr lang="en-US" sz="1600" b="0" i="0" u="none" strike="noStrike" cap="none" dirty="0">
                  <a:solidFill>
                    <a:schemeClr val="dk1"/>
                  </a:solidFill>
                  <a:latin typeface="Calibri"/>
                  <a:ea typeface="Calibri"/>
                  <a:cs typeface="Calibri"/>
                  <a:sym typeface="Calibri"/>
                </a:rPr>
                <a:t>Review and update the service management policy at regular intervals.</a:t>
              </a:r>
              <a:endParaRPr sz="1600" b="0" i="0" u="none" strike="noStrike" cap="none" dirty="0">
                <a:solidFill>
                  <a:schemeClr val="dk1"/>
                </a:solidFill>
                <a:latin typeface="Calibri"/>
                <a:ea typeface="Calibri"/>
                <a:cs typeface="Calibri"/>
                <a:sym typeface="Calibri"/>
              </a:endParaRPr>
            </a:p>
            <a:p>
              <a:pPr marL="171450" marR="0" lvl="1" indent="-171450" algn="l" rtl="0">
                <a:lnSpc>
                  <a:spcPct val="90000"/>
                </a:lnSpc>
                <a:spcBef>
                  <a:spcPts val="240"/>
                </a:spcBef>
                <a:spcAft>
                  <a:spcPts val="0"/>
                </a:spcAft>
                <a:buClr>
                  <a:schemeClr val="dk1"/>
                </a:buClr>
                <a:buSzPts val="1600"/>
                <a:buFont typeface="Calibri"/>
                <a:buChar char="•"/>
              </a:pPr>
              <a:r>
                <a:rPr lang="en-US" sz="1600" b="0" i="0" u="none" strike="noStrike" cap="none" dirty="0">
                  <a:solidFill>
                    <a:schemeClr val="dk1"/>
                  </a:solidFill>
                  <a:latin typeface="Calibri"/>
                  <a:ea typeface="Calibri"/>
                  <a:cs typeface="Calibri"/>
                  <a:sym typeface="Calibri"/>
                </a:rPr>
                <a:t>Perform planned communication activities to ensure awareness within the service provider.</a:t>
              </a:r>
              <a:endParaRPr sz="1600" b="0" i="0" u="none" strike="noStrike" cap="none" dirty="0">
                <a:solidFill>
                  <a:schemeClr val="dk1"/>
                </a:solidFill>
                <a:latin typeface="Calibri"/>
                <a:ea typeface="Calibri"/>
                <a:cs typeface="Calibri"/>
                <a:sym typeface="Calibri"/>
              </a:endParaRPr>
            </a:p>
            <a:p>
              <a:pPr marL="171450" marR="0" lvl="1" indent="-171450" algn="l" rtl="0">
                <a:lnSpc>
                  <a:spcPct val="90000"/>
                </a:lnSpc>
                <a:spcBef>
                  <a:spcPts val="240"/>
                </a:spcBef>
                <a:spcAft>
                  <a:spcPts val="0"/>
                </a:spcAft>
                <a:buClr>
                  <a:schemeClr val="dk1"/>
                </a:buClr>
                <a:buSzPts val="1600"/>
                <a:buFont typeface="Calibri"/>
                <a:buChar char="•"/>
              </a:pPr>
              <a:r>
                <a:rPr lang="en-US" sz="1600" b="0" i="0" u="none" strike="noStrike" cap="none" dirty="0">
                  <a:solidFill>
                    <a:schemeClr val="dk1"/>
                  </a:solidFill>
                  <a:latin typeface="Calibri"/>
                  <a:ea typeface="Calibri"/>
                  <a:cs typeface="Calibri"/>
                  <a:sym typeface="Calibri"/>
                </a:rPr>
                <a:t>Review and update the communication plan at regular intervals.</a:t>
              </a:r>
              <a:endParaRPr sz="1600" b="0" i="0" u="none" strike="noStrike" cap="none" dirty="0">
                <a:solidFill>
                  <a:schemeClr val="dk1"/>
                </a:solidFill>
                <a:latin typeface="Calibri"/>
                <a:ea typeface="Calibri"/>
                <a:cs typeface="Calibri"/>
                <a:sym typeface="Calibri"/>
              </a:endParaRPr>
            </a:p>
            <a:p>
              <a:pPr marL="171450" marR="0" lvl="1" indent="-171450" algn="l" rtl="0">
                <a:lnSpc>
                  <a:spcPct val="90000"/>
                </a:lnSpc>
                <a:spcBef>
                  <a:spcPts val="240"/>
                </a:spcBef>
                <a:spcAft>
                  <a:spcPts val="0"/>
                </a:spcAft>
                <a:buClr>
                  <a:schemeClr val="dk1"/>
                </a:buClr>
                <a:buSzPts val="1600"/>
                <a:buFont typeface="Calibri"/>
                <a:buChar char="•"/>
              </a:pPr>
              <a:r>
                <a:rPr lang="en-US" sz="1600" b="0" i="0" u="none" strike="noStrike" cap="none" dirty="0">
                  <a:solidFill>
                    <a:schemeClr val="dk1"/>
                  </a:solidFill>
                  <a:latin typeface="Calibri"/>
                  <a:ea typeface="Calibri"/>
                  <a:cs typeface="Calibri"/>
                  <a:sym typeface="Calibri"/>
                </a:rPr>
                <a:t>Perform management reviews of the SMS at regular intervals.</a:t>
              </a:r>
              <a:endParaRPr sz="1600" b="0" i="0" u="none" strike="noStrike" cap="none" dirty="0">
                <a:solidFill>
                  <a:schemeClr val="dk1"/>
                </a:solidFill>
                <a:latin typeface="Calibri"/>
                <a:ea typeface="Calibri"/>
                <a:cs typeface="Calibri"/>
                <a:sym typeface="Calibri"/>
              </a:endParaRPr>
            </a:p>
          </p:txBody>
        </p:sp>
        <p:sp>
          <p:nvSpPr>
            <p:cNvPr id="326" name="Google Shape;326;p22"/>
            <p:cNvSpPr/>
            <p:nvPr/>
          </p:nvSpPr>
          <p:spPr>
            <a:xfrm>
              <a:off x="548640" y="2835009"/>
              <a:ext cx="7680960" cy="472320"/>
            </a:xfrm>
            <a:prstGeom prst="roundRect">
              <a:avLst>
                <a:gd name="adj" fmla="val 16667"/>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Wingdings" panose="05000000000000000000" pitchFamily="2" charset="2"/>
              </a:endParaRPr>
            </a:p>
          </p:txBody>
        </p:sp>
        <p:sp>
          <p:nvSpPr>
            <p:cNvPr id="327" name="Google Shape;327;p22"/>
            <p:cNvSpPr txBox="1"/>
            <p:nvPr/>
          </p:nvSpPr>
          <p:spPr>
            <a:xfrm>
              <a:off x="571697" y="2858066"/>
              <a:ext cx="7634846" cy="426206"/>
            </a:xfrm>
            <a:prstGeom prst="rect">
              <a:avLst/>
            </a:prstGeom>
            <a:noFill/>
            <a:ln>
              <a:noFill/>
            </a:ln>
          </p:spPr>
          <p:txBody>
            <a:bodyPr spcFirstLastPara="1" wrap="square" lIns="290300" tIns="0" rIns="290300" bIns="0" anchor="ctr" anchorCtr="0">
              <a:noAutofit/>
            </a:bodyPr>
            <a:lstStyle/>
            <a:p>
              <a:pPr marL="0" marR="0" lvl="0" indent="0" algn="l" rtl="0">
                <a:lnSpc>
                  <a:spcPct val="90000"/>
                </a:lnSpc>
                <a:spcBef>
                  <a:spcPts val="0"/>
                </a:spcBef>
                <a:spcAft>
                  <a:spcPts val="0"/>
                </a:spcAft>
                <a:buClr>
                  <a:schemeClr val="lt1"/>
                </a:buClr>
                <a:buSzPts val="1600"/>
                <a:buFont typeface="Calibri"/>
                <a:buNone/>
              </a:pPr>
              <a:r>
                <a:rPr lang="en-US" sz="1600">
                  <a:solidFill>
                    <a:schemeClr val="lt1"/>
                  </a:solidFill>
                  <a:latin typeface="Calibri"/>
                  <a:ea typeface="Calibri"/>
                  <a:cs typeface="Calibri"/>
                  <a:sym typeface="Calibri"/>
                </a:rPr>
                <a:t>Operation and maintenance of the SMS</a:t>
              </a:r>
              <a:endParaRPr sz="1600">
                <a:solidFill>
                  <a:schemeClr val="lt1"/>
                </a:solidFill>
                <a:latin typeface="Calibri"/>
                <a:ea typeface="Calibri"/>
                <a:cs typeface="Calibri"/>
                <a:sym typeface="Calibri"/>
              </a:endParaRPr>
            </a:p>
          </p:txBody>
        </p:sp>
      </p:grpSp>
      <p:sp>
        <p:nvSpPr>
          <p:cNvPr id="328" name="Google Shape;328;p22"/>
          <p:cNvSpPr txBox="1">
            <a:spLocks noGrp="1"/>
          </p:cNvSpPr>
          <p:nvPr>
            <p:ph type="sldNum" idx="12"/>
          </p:nvPr>
        </p:nvSpPr>
        <p:spPr>
          <a:xfrm>
            <a:off x="8737600" y="643052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28</a:t>
            </a:fld>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33" name="Google Shape;333;p23"/>
          <p:cNvSpPr txBox="1">
            <a:spLocks noGrp="1"/>
          </p:cNvSpPr>
          <p:nvPr>
            <p:ph type="title"/>
          </p:nvPr>
        </p:nvSpPr>
        <p:spPr>
          <a:xfrm>
            <a:off x="609601" y="274641"/>
            <a:ext cx="9058101" cy="1047859"/>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205595"/>
              </a:buClr>
              <a:buSzPts val="3200"/>
              <a:buFont typeface="Calibri"/>
              <a:buNone/>
            </a:pPr>
            <a:r>
              <a:rPr lang="en-US">
                <a:latin typeface="Calibri" panose="020F0502020204030204" pitchFamily="34" charset="0"/>
                <a:ea typeface="Calibri" panose="020F0502020204030204" pitchFamily="34" charset="0"/>
                <a:cs typeface="Calibri" panose="020F0502020204030204" pitchFamily="34" charset="0"/>
              </a:rPr>
              <a:t>MCA: Outputs</a:t>
            </a:r>
            <a:r>
              <a:rPr lang="en-US" sz="3200">
                <a:solidFill>
                  <a:srgbClr val="7F7F7F"/>
                </a:solidFill>
                <a:latin typeface="Calibri" panose="020F0502020204030204" pitchFamily="34" charset="0"/>
                <a:ea typeface="Calibri" panose="020F0502020204030204" pitchFamily="34" charset="0"/>
                <a:cs typeface="Calibri" panose="020F0502020204030204" pitchFamily="34" charset="0"/>
              </a:rPr>
              <a:t> </a:t>
            </a:r>
            <a:r>
              <a:rPr lang="en-US" sz="2000">
                <a:solidFill>
                  <a:srgbClr val="7F7F7F"/>
                </a:solidFill>
                <a:latin typeface="Calibri" panose="020F0502020204030204" pitchFamily="34" charset="0"/>
                <a:ea typeface="Calibri" panose="020F0502020204030204" pitchFamily="34" charset="0"/>
                <a:cs typeface="Calibri" panose="020F0502020204030204" pitchFamily="34" charset="0"/>
              </a:rPr>
              <a:t>according to </a:t>
            </a:r>
            <a:r>
              <a:rPr lang="en-US" sz="2000" b="1">
                <a:solidFill>
                  <a:srgbClr val="7F7F7F"/>
                </a:solidFill>
                <a:latin typeface="Calibri" panose="020F0502020204030204" pitchFamily="34" charset="0"/>
                <a:ea typeface="Calibri" panose="020F0502020204030204" pitchFamily="34" charset="0"/>
                <a:cs typeface="Calibri" panose="020F0502020204030204" pitchFamily="34" charset="0"/>
              </a:rPr>
              <a:t>FitSM-2</a:t>
            </a:r>
            <a:endParaRPr>
              <a:latin typeface="Calibri" panose="020F0502020204030204" pitchFamily="34" charset="0"/>
              <a:ea typeface="Calibri" panose="020F0502020204030204" pitchFamily="34" charset="0"/>
              <a:cs typeface="Calibri" panose="020F0502020204030204" pitchFamily="34" charset="0"/>
            </a:endParaRPr>
          </a:p>
        </p:txBody>
      </p:sp>
      <p:sp>
        <p:nvSpPr>
          <p:cNvPr id="335" name="Google Shape;335;p23"/>
          <p:cNvSpPr txBox="1">
            <a:spLocks noGrp="1"/>
          </p:cNvSpPr>
          <p:nvPr>
            <p:ph type="sldNum" idx="12"/>
          </p:nvPr>
        </p:nvSpPr>
        <p:spPr>
          <a:xfrm>
            <a:off x="8737600" y="643052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29</a:t>
            </a:fld>
            <a:endParaRPr/>
          </a:p>
        </p:txBody>
      </p:sp>
      <p:graphicFrame>
        <p:nvGraphicFramePr>
          <p:cNvPr id="2" name="Diagram 1">
            <a:extLst>
              <a:ext uri="{FF2B5EF4-FFF2-40B4-BE49-F238E27FC236}">
                <a16:creationId xmlns:a16="http://schemas.microsoft.com/office/drawing/2014/main" id="{449B4B6E-3CA1-F14D-42C9-B89844A6B8EE}"/>
              </a:ext>
            </a:extLst>
          </p:cNvPr>
          <p:cNvGraphicFramePr/>
          <p:nvPr>
            <p:extLst>
              <p:ext uri="{D42A27DB-BD31-4B8C-83A1-F6EECF244321}">
                <p14:modId xmlns:p14="http://schemas.microsoft.com/office/powerpoint/2010/main" val="4070464848"/>
              </p:ext>
            </p:extLst>
          </p:nvPr>
        </p:nvGraphicFramePr>
        <p:xfrm>
          <a:off x="2032000" y="1889312"/>
          <a:ext cx="8128000" cy="424902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356213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6"/>
        <p:cNvGrpSpPr/>
        <p:nvPr/>
      </p:nvGrpSpPr>
      <p:grpSpPr>
        <a:xfrm>
          <a:off x="0" y="0"/>
          <a:ext cx="0" cy="0"/>
          <a:chOff x="0" y="0"/>
          <a:chExt cx="0" cy="0"/>
        </a:xfrm>
      </p:grpSpPr>
      <p:pic>
        <p:nvPicPr>
          <p:cNvPr id="3" name="Picture 2" descr="Notebook and pencil on desk">
            <a:extLst>
              <a:ext uri="{FF2B5EF4-FFF2-40B4-BE49-F238E27FC236}">
                <a16:creationId xmlns:a16="http://schemas.microsoft.com/office/drawing/2014/main" id="{FFEC022A-83A2-189E-5788-B4777CA094FA}"/>
              </a:ext>
            </a:extLst>
          </p:cNvPr>
          <p:cNvPicPr>
            <a:picLocks noChangeAspect="1"/>
          </p:cNvPicPr>
          <p:nvPr/>
        </p:nvPicPr>
        <p:blipFill>
          <a:blip r:embed="rId3"/>
          <a:stretch>
            <a:fillRect/>
          </a:stretch>
        </p:blipFill>
        <p:spPr>
          <a:xfrm>
            <a:off x="8155642" y="2215293"/>
            <a:ext cx="3639204" cy="2427413"/>
          </a:xfrm>
          <a:prstGeom prst="rect">
            <a:avLst/>
          </a:prstGeom>
        </p:spPr>
      </p:pic>
      <p:sp>
        <p:nvSpPr>
          <p:cNvPr id="57" name="Google Shape;57;p3"/>
          <p:cNvSpPr txBox="1">
            <a:spLocks noGrp="1"/>
          </p:cNvSpPr>
          <p:nvPr>
            <p:ph type="title"/>
          </p:nvPr>
        </p:nvSpPr>
        <p:spPr>
          <a:xfrm>
            <a:off x="609601" y="274641"/>
            <a:ext cx="9058101" cy="1047859"/>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205595"/>
              </a:buClr>
              <a:buSzPts val="3200"/>
              <a:buFont typeface="Calibri"/>
              <a:buNone/>
            </a:pPr>
            <a:r>
              <a:rPr lang="en-US" dirty="0" err="1">
                <a:latin typeface="Calibri" panose="020F0502020204030204" pitchFamily="34" charset="0"/>
                <a:ea typeface="Calibri" panose="020F0502020204030204" pitchFamily="34" charset="0"/>
                <a:cs typeface="Calibri" panose="020F0502020204030204" pitchFamily="34" charset="0"/>
              </a:rPr>
              <a:t>FitSM</a:t>
            </a:r>
            <a:r>
              <a:rPr lang="en-US" dirty="0">
                <a:latin typeface="Calibri" panose="020F0502020204030204" pitchFamily="34" charset="0"/>
                <a:ea typeface="Calibri" panose="020F0502020204030204" pitchFamily="34" charset="0"/>
                <a:cs typeface="Calibri" panose="020F0502020204030204" pitchFamily="34" charset="0"/>
              </a:rPr>
              <a:t> Advanced Level exam</a:t>
            </a:r>
            <a:endParaRPr dirty="0">
              <a:latin typeface="Calibri" panose="020F0502020204030204" pitchFamily="34" charset="0"/>
              <a:ea typeface="Calibri" panose="020F0502020204030204" pitchFamily="34" charset="0"/>
              <a:cs typeface="Calibri" panose="020F0502020204030204" pitchFamily="34" charset="0"/>
            </a:endParaRPr>
          </a:p>
        </p:txBody>
      </p:sp>
      <p:sp>
        <p:nvSpPr>
          <p:cNvPr id="58" name="Google Shape;58;p3"/>
          <p:cNvSpPr txBox="1">
            <a:spLocks noGrp="1"/>
          </p:cNvSpPr>
          <p:nvPr>
            <p:ph type="body" idx="1"/>
          </p:nvPr>
        </p:nvSpPr>
        <p:spPr>
          <a:xfrm>
            <a:off x="609600" y="1696598"/>
            <a:ext cx="7848600" cy="4626019"/>
          </a:xfrm>
          <a:prstGeom prst="rect">
            <a:avLst/>
          </a:prstGeom>
          <a:noFill/>
          <a:ln>
            <a:noFill/>
          </a:ln>
        </p:spPr>
        <p:txBody>
          <a:bodyPr spcFirstLastPara="1" wrap="square" lIns="91425" tIns="45700" rIns="91425" bIns="45700" anchor="t" anchorCtr="0">
            <a:normAutofit/>
          </a:bodyPr>
          <a:lstStyle/>
          <a:p>
            <a:pPr marL="342900">
              <a:spcBef>
                <a:spcPts val="560"/>
              </a:spcBef>
              <a:buSzPts val="2800"/>
            </a:pPr>
            <a:r>
              <a:rPr lang="en-GB" dirty="0">
                <a:latin typeface="Calibri" panose="020F0502020204030204" pitchFamily="34" charset="0"/>
                <a:ea typeface="Calibri" panose="020F0502020204030204" pitchFamily="34" charset="0"/>
                <a:cs typeface="Calibri" panose="020F0502020204030204" pitchFamily="34" charset="0"/>
              </a:rPr>
              <a:t>At the end of this training</a:t>
            </a:r>
          </a:p>
          <a:p>
            <a:pPr marL="342900" lvl="0" indent="-342900" algn="l" rtl="0">
              <a:spcBef>
                <a:spcPts val="560"/>
              </a:spcBef>
              <a:spcAft>
                <a:spcPts val="0"/>
              </a:spcAft>
              <a:buClr>
                <a:schemeClr val="dk1"/>
              </a:buClr>
              <a:buSzPts val="2800"/>
              <a:buChar char="•"/>
            </a:pPr>
            <a:r>
              <a:rPr lang="en-US" dirty="0">
                <a:latin typeface="Calibri" panose="020F0502020204030204" pitchFamily="34" charset="0"/>
                <a:ea typeface="Calibri" panose="020F0502020204030204" pitchFamily="34" charset="0"/>
                <a:cs typeface="Calibri" panose="020F0502020204030204" pitchFamily="34" charset="0"/>
              </a:rPr>
              <a:t>Closed book, i.e. no aids are allowed</a:t>
            </a:r>
            <a:endParaRPr dirty="0">
              <a:latin typeface="Calibri" panose="020F0502020204030204" pitchFamily="34" charset="0"/>
              <a:ea typeface="Calibri" panose="020F0502020204030204" pitchFamily="34" charset="0"/>
              <a:cs typeface="Calibri" panose="020F0502020204030204" pitchFamily="34" charset="0"/>
            </a:endParaRPr>
          </a:p>
          <a:p>
            <a:pPr marL="342900" lvl="0" indent="-342900" algn="l" rtl="0">
              <a:spcBef>
                <a:spcPts val="560"/>
              </a:spcBef>
              <a:spcAft>
                <a:spcPts val="0"/>
              </a:spcAft>
              <a:buClr>
                <a:schemeClr val="dk1"/>
              </a:buClr>
              <a:buSzPts val="2800"/>
              <a:buChar char="•"/>
            </a:pPr>
            <a:r>
              <a:rPr lang="en-US" dirty="0">
                <a:latin typeface="Calibri" panose="020F0502020204030204" pitchFamily="34" charset="0"/>
                <a:ea typeface="Calibri" panose="020F0502020204030204" pitchFamily="34" charset="0"/>
                <a:cs typeface="Calibri" panose="020F0502020204030204" pitchFamily="34" charset="0"/>
              </a:rPr>
              <a:t>Duration: 60 minutes</a:t>
            </a:r>
            <a:endParaRPr dirty="0">
              <a:latin typeface="Calibri" panose="020F0502020204030204" pitchFamily="34" charset="0"/>
              <a:ea typeface="Calibri" panose="020F0502020204030204" pitchFamily="34" charset="0"/>
              <a:cs typeface="Calibri" panose="020F0502020204030204" pitchFamily="34" charset="0"/>
            </a:endParaRPr>
          </a:p>
          <a:p>
            <a:pPr marL="342900" lvl="0" indent="-342900" algn="l" rtl="0">
              <a:spcBef>
                <a:spcPts val="560"/>
              </a:spcBef>
              <a:spcAft>
                <a:spcPts val="0"/>
              </a:spcAft>
              <a:buClr>
                <a:schemeClr val="dk1"/>
              </a:buClr>
              <a:buSzPts val="2800"/>
              <a:buChar char="•"/>
            </a:pPr>
            <a:r>
              <a:rPr lang="en-US" dirty="0">
                <a:latin typeface="Calibri" panose="020F0502020204030204" pitchFamily="34" charset="0"/>
                <a:ea typeface="Calibri" panose="020F0502020204030204" pitchFamily="34" charset="0"/>
                <a:cs typeface="Calibri" panose="020F0502020204030204" pitchFamily="34" charset="0"/>
              </a:rPr>
              <a:t>30 multiple choice questions:</a:t>
            </a:r>
            <a:endParaRPr dirty="0">
              <a:latin typeface="Calibri" panose="020F0502020204030204" pitchFamily="34" charset="0"/>
              <a:ea typeface="Calibri" panose="020F0502020204030204" pitchFamily="34" charset="0"/>
              <a:cs typeface="Calibri" panose="020F0502020204030204" pitchFamily="34" charset="0"/>
            </a:endParaRPr>
          </a:p>
          <a:p>
            <a:pPr marL="742950" lvl="1" indent="-285750" algn="l" rtl="0">
              <a:spcBef>
                <a:spcPts val="480"/>
              </a:spcBef>
              <a:spcAft>
                <a:spcPts val="0"/>
              </a:spcAft>
              <a:buClr>
                <a:schemeClr val="dk1"/>
              </a:buClr>
              <a:buSzPts val="2400"/>
              <a:buChar char="–"/>
            </a:pPr>
            <a:r>
              <a:rPr lang="en-US" dirty="0">
                <a:latin typeface="Calibri" panose="020F0502020204030204" pitchFamily="34" charset="0"/>
                <a:ea typeface="Calibri" panose="020F0502020204030204" pitchFamily="34" charset="0"/>
                <a:cs typeface="Calibri" panose="020F0502020204030204" pitchFamily="34" charset="0"/>
              </a:rPr>
              <a:t>Four possible answers for each question: A, B, C or D</a:t>
            </a:r>
            <a:endParaRPr dirty="0">
              <a:latin typeface="Calibri" panose="020F0502020204030204" pitchFamily="34" charset="0"/>
              <a:ea typeface="Calibri" panose="020F0502020204030204" pitchFamily="34" charset="0"/>
              <a:cs typeface="Calibri" panose="020F0502020204030204" pitchFamily="34" charset="0"/>
            </a:endParaRPr>
          </a:p>
          <a:p>
            <a:pPr marL="742950" lvl="1" indent="-285750" algn="l" rtl="0">
              <a:spcBef>
                <a:spcPts val="480"/>
              </a:spcBef>
              <a:spcAft>
                <a:spcPts val="0"/>
              </a:spcAft>
              <a:buClr>
                <a:schemeClr val="dk1"/>
              </a:buClr>
              <a:buSzPts val="2400"/>
              <a:buChar char="–"/>
            </a:pPr>
            <a:r>
              <a:rPr lang="en-US" dirty="0">
                <a:latin typeface="Calibri" panose="020F0502020204030204" pitchFamily="34" charset="0"/>
                <a:ea typeface="Calibri" panose="020F0502020204030204" pitchFamily="34" charset="0"/>
                <a:cs typeface="Calibri" panose="020F0502020204030204" pitchFamily="34" charset="0"/>
              </a:rPr>
              <a:t>One correct answer per question</a:t>
            </a:r>
            <a:endParaRPr dirty="0">
              <a:latin typeface="Calibri" panose="020F0502020204030204" pitchFamily="34" charset="0"/>
              <a:ea typeface="Calibri" panose="020F0502020204030204" pitchFamily="34" charset="0"/>
              <a:cs typeface="Calibri" panose="020F0502020204030204" pitchFamily="34" charset="0"/>
            </a:endParaRPr>
          </a:p>
          <a:p>
            <a:pPr marL="342900" lvl="0" indent="-342900" algn="l" rtl="0">
              <a:spcBef>
                <a:spcPts val="560"/>
              </a:spcBef>
              <a:spcAft>
                <a:spcPts val="0"/>
              </a:spcAft>
              <a:buClr>
                <a:schemeClr val="dk1"/>
              </a:buClr>
              <a:buSzPts val="2800"/>
              <a:buChar char="•"/>
            </a:pPr>
            <a:r>
              <a:rPr lang="en-US" dirty="0">
                <a:latin typeface="Calibri" panose="020F0502020204030204" pitchFamily="34" charset="0"/>
                <a:ea typeface="Calibri" panose="020F0502020204030204" pitchFamily="34" charset="0"/>
                <a:cs typeface="Calibri" panose="020F0502020204030204" pitchFamily="34" charset="0"/>
              </a:rPr>
              <a:t>At least 70% correct answers (21 of 30) are required to pass the examination</a:t>
            </a:r>
            <a:endParaRPr dirty="0">
              <a:latin typeface="Calibri" panose="020F0502020204030204" pitchFamily="34" charset="0"/>
              <a:ea typeface="Calibri" panose="020F0502020204030204" pitchFamily="34" charset="0"/>
              <a:cs typeface="Calibri" panose="020F0502020204030204" pitchFamily="34" charset="0"/>
            </a:endParaRPr>
          </a:p>
        </p:txBody>
      </p:sp>
      <p:sp>
        <p:nvSpPr>
          <p:cNvPr id="59" name="Google Shape;59;p3"/>
          <p:cNvSpPr txBox="1">
            <a:spLocks noGrp="1"/>
          </p:cNvSpPr>
          <p:nvPr>
            <p:ph type="sldNum" idx="12"/>
          </p:nvPr>
        </p:nvSpPr>
        <p:spPr>
          <a:xfrm>
            <a:off x="8737600" y="643052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a:t>
            </a:fld>
            <a:endParaRPr/>
          </a:p>
        </p:txBody>
      </p:sp>
    </p:spTree>
    <p:extLst>
      <p:ext uri="{BB962C8B-B14F-4D97-AF65-F5344CB8AC3E}">
        <p14:creationId xmlns:p14="http://schemas.microsoft.com/office/powerpoint/2010/main" val="350018335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40"/>
        <p:cNvGrpSpPr/>
        <p:nvPr/>
      </p:nvGrpSpPr>
      <p:grpSpPr>
        <a:xfrm>
          <a:off x="0" y="0"/>
          <a:ext cx="0" cy="0"/>
          <a:chOff x="0" y="0"/>
          <a:chExt cx="0" cy="0"/>
        </a:xfrm>
      </p:grpSpPr>
      <p:sp>
        <p:nvSpPr>
          <p:cNvPr id="341" name="Google Shape;341;p24"/>
          <p:cNvSpPr txBox="1">
            <a:spLocks noGrp="1"/>
          </p:cNvSpPr>
          <p:nvPr>
            <p:ph type="ctrTitle"/>
          </p:nvPr>
        </p:nvSpPr>
        <p:spPr>
          <a:xfrm>
            <a:off x="914400" y="2130428"/>
            <a:ext cx="10363200" cy="14700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205595"/>
              </a:buClr>
              <a:buSzPts val="3200"/>
              <a:buFont typeface="Calibri"/>
              <a:buNone/>
            </a:pPr>
            <a:r>
              <a:rPr lang="en-US" b="1">
                <a:latin typeface="Calibri" panose="020F0502020204030204" pitchFamily="34" charset="0"/>
                <a:ea typeface="Calibri" panose="020F0502020204030204" pitchFamily="34" charset="0"/>
                <a:cs typeface="Calibri" panose="020F0502020204030204" pitchFamily="34" charset="0"/>
              </a:rPr>
              <a:t>Documentation (DOC) </a:t>
            </a:r>
            <a:endParaRPr>
              <a:latin typeface="Calibri" panose="020F0502020204030204" pitchFamily="34" charset="0"/>
              <a:ea typeface="Calibri" panose="020F0502020204030204" pitchFamily="34" charset="0"/>
              <a:cs typeface="Calibri" panose="020F0502020204030204" pitchFamily="34" charset="0"/>
            </a:endParaRPr>
          </a:p>
        </p:txBody>
      </p:sp>
      <p:sp>
        <p:nvSpPr>
          <p:cNvPr id="342" name="Google Shape;342;p24"/>
          <p:cNvSpPr txBox="1">
            <a:spLocks noGrp="1"/>
          </p:cNvSpPr>
          <p:nvPr>
            <p:ph type="sldNum" idx="12"/>
          </p:nvPr>
        </p:nvSpPr>
        <p:spPr>
          <a:xfrm>
            <a:off x="8737600" y="643052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30</a:t>
            </a:fld>
            <a:endParaRPr/>
          </a:p>
        </p:txBody>
      </p:sp>
      <p:sp>
        <p:nvSpPr>
          <p:cNvPr id="343" name="Google Shape;343;p24"/>
          <p:cNvSpPr/>
          <p:nvPr/>
        </p:nvSpPr>
        <p:spPr>
          <a:xfrm>
            <a:off x="2895601" y="3933700"/>
            <a:ext cx="6400800" cy="1705100"/>
          </a:xfrm>
          <a:prstGeom prst="snip1Rect">
            <a:avLst>
              <a:gd name="adj" fmla="val 16667"/>
            </a:avLst>
          </a:prstGeom>
          <a:solidFill>
            <a:srgbClr val="93B3D7">
              <a:alpha val="36862"/>
            </a:srgbClr>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344" name="Google Shape;344;p24"/>
          <p:cNvSpPr/>
          <p:nvPr/>
        </p:nvSpPr>
        <p:spPr>
          <a:xfrm>
            <a:off x="2969740" y="4040795"/>
            <a:ext cx="1706246" cy="329513"/>
          </a:xfrm>
          <a:prstGeom prst="rect">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dirty="0">
                <a:solidFill>
                  <a:schemeClr val="lt1"/>
                </a:solidFill>
                <a:latin typeface="Calibri"/>
                <a:ea typeface="Calibri"/>
                <a:cs typeface="Calibri"/>
                <a:sym typeface="Calibri"/>
              </a:rPr>
              <a:t>Objective</a:t>
            </a:r>
            <a:endParaRPr dirty="0">
              <a:latin typeface="Wingdings" panose="05000000000000000000" pitchFamily="2" charset="2"/>
            </a:endParaRPr>
          </a:p>
        </p:txBody>
      </p:sp>
      <p:sp>
        <p:nvSpPr>
          <p:cNvPr id="345" name="Google Shape;345;p24"/>
          <p:cNvSpPr/>
          <p:nvPr/>
        </p:nvSpPr>
        <p:spPr>
          <a:xfrm>
            <a:off x="2969743" y="4448462"/>
            <a:ext cx="6233017" cy="92333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To ensure that key elements of the SMS are sufficiently documented to support and enhance effectiveness and traceability of ITSM</a:t>
            </a:r>
            <a:endParaRPr sz="1800">
              <a:solidFill>
                <a:schemeClr val="dk1"/>
              </a:solidFill>
              <a:latin typeface="Calibri"/>
              <a:ea typeface="Calibri"/>
              <a:cs typeface="Calibri"/>
              <a:sym typeface="Calibri"/>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50"/>
        <p:cNvGrpSpPr/>
        <p:nvPr/>
      </p:nvGrpSpPr>
      <p:grpSpPr>
        <a:xfrm>
          <a:off x="0" y="0"/>
          <a:ext cx="0" cy="0"/>
          <a:chOff x="0" y="0"/>
          <a:chExt cx="0" cy="0"/>
        </a:xfrm>
      </p:grpSpPr>
      <p:sp>
        <p:nvSpPr>
          <p:cNvPr id="351" name="Google Shape;351;p25"/>
          <p:cNvSpPr txBox="1">
            <a:spLocks noGrp="1"/>
          </p:cNvSpPr>
          <p:nvPr>
            <p:ph type="title"/>
          </p:nvPr>
        </p:nvSpPr>
        <p:spPr>
          <a:xfrm>
            <a:off x="609601" y="274641"/>
            <a:ext cx="9058101" cy="1047859"/>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205595"/>
              </a:buClr>
              <a:buSzPts val="3200"/>
              <a:buFont typeface="Calibri"/>
              <a:buNone/>
            </a:pPr>
            <a:r>
              <a:rPr lang="en-US">
                <a:latin typeface="Calibri" panose="020F0502020204030204" pitchFamily="34" charset="0"/>
                <a:ea typeface="Calibri" panose="020F0502020204030204" pitchFamily="34" charset="0"/>
                <a:cs typeface="Calibri" panose="020F0502020204030204" pitchFamily="34" charset="0"/>
              </a:rPr>
              <a:t>DOC: Key questions</a:t>
            </a:r>
            <a:endParaRPr>
              <a:latin typeface="Calibri" panose="020F0502020204030204" pitchFamily="34" charset="0"/>
              <a:ea typeface="Calibri" panose="020F0502020204030204" pitchFamily="34" charset="0"/>
              <a:cs typeface="Calibri" panose="020F0502020204030204" pitchFamily="34" charset="0"/>
            </a:endParaRPr>
          </a:p>
        </p:txBody>
      </p:sp>
      <p:grpSp>
        <p:nvGrpSpPr>
          <p:cNvPr id="352" name="Google Shape;352;p25"/>
          <p:cNvGrpSpPr/>
          <p:nvPr/>
        </p:nvGrpSpPr>
        <p:grpSpPr>
          <a:xfrm>
            <a:off x="1944981" y="1699318"/>
            <a:ext cx="8302037" cy="4620578"/>
            <a:chOff x="1335381" y="2720"/>
            <a:chExt cx="8302037" cy="4620578"/>
          </a:xfrm>
        </p:grpSpPr>
        <p:sp>
          <p:nvSpPr>
            <p:cNvPr id="353" name="Google Shape;353;p25"/>
            <p:cNvSpPr/>
            <p:nvPr/>
          </p:nvSpPr>
          <p:spPr>
            <a:xfrm rot="10800000">
              <a:off x="2340506" y="2720"/>
              <a:ext cx="7296912" cy="2010251"/>
            </a:xfrm>
            <a:prstGeom prst="homePlate">
              <a:avLst>
                <a:gd name="adj" fmla="val 5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Wingdings" panose="05000000000000000000" pitchFamily="2" charset="2"/>
              </a:endParaRPr>
            </a:p>
          </p:txBody>
        </p:sp>
        <p:sp>
          <p:nvSpPr>
            <p:cNvPr id="354" name="Google Shape;354;p25"/>
            <p:cNvSpPr txBox="1"/>
            <p:nvPr/>
          </p:nvSpPr>
          <p:spPr>
            <a:xfrm>
              <a:off x="2843069" y="2720"/>
              <a:ext cx="6794349" cy="2010251"/>
            </a:xfrm>
            <a:prstGeom prst="rect">
              <a:avLst/>
            </a:prstGeom>
            <a:noFill/>
            <a:ln>
              <a:noFill/>
            </a:ln>
          </p:spPr>
          <p:txBody>
            <a:bodyPr spcFirstLastPara="1" wrap="square" lIns="886450" tIns="118100" rIns="220450" bIns="118100" anchor="ctr" anchorCtr="0">
              <a:noAutofit/>
            </a:bodyPr>
            <a:lstStyle/>
            <a:p>
              <a:pPr marL="0" marR="0" lvl="0" indent="0" algn="ctr" rtl="0">
                <a:lnSpc>
                  <a:spcPct val="90000"/>
                </a:lnSpc>
                <a:spcBef>
                  <a:spcPts val="0"/>
                </a:spcBef>
                <a:spcAft>
                  <a:spcPts val="0"/>
                </a:spcAft>
                <a:buClr>
                  <a:schemeClr val="lt1"/>
                </a:buClr>
                <a:buSzPts val="3100"/>
                <a:buFont typeface="Calibri"/>
                <a:buNone/>
              </a:pPr>
              <a:r>
                <a:rPr lang="en-US" sz="3100">
                  <a:solidFill>
                    <a:schemeClr val="lt1"/>
                  </a:solidFill>
                  <a:latin typeface="Calibri"/>
                  <a:ea typeface="Calibri"/>
                  <a:cs typeface="Calibri"/>
                  <a:sym typeface="Calibri"/>
                </a:rPr>
                <a:t>What is useful and necessary to be documented within the SMS?</a:t>
              </a:r>
              <a:endParaRPr sz="3100">
                <a:solidFill>
                  <a:schemeClr val="lt1"/>
                </a:solidFill>
                <a:latin typeface="Calibri"/>
                <a:ea typeface="Calibri"/>
                <a:cs typeface="Calibri"/>
                <a:sym typeface="Calibri"/>
              </a:endParaRPr>
            </a:p>
          </p:txBody>
        </p:sp>
        <p:sp>
          <p:nvSpPr>
            <p:cNvPr id="355" name="Google Shape;355;p25"/>
            <p:cNvSpPr/>
            <p:nvPr/>
          </p:nvSpPr>
          <p:spPr>
            <a:xfrm>
              <a:off x="1335381" y="2720"/>
              <a:ext cx="2010251" cy="2010251"/>
            </a:xfrm>
            <a:prstGeom prst="ellipse">
              <a:avLst/>
            </a:prstGeom>
            <a:blipFill rotWithShape="1">
              <a:blip r:embed="rId3">
                <a:alphaModFix/>
              </a:blip>
              <a:stretch>
                <a:fillRect/>
              </a:stretch>
            </a:blip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Wingdings" panose="05000000000000000000" pitchFamily="2" charset="2"/>
              </a:endParaRPr>
            </a:p>
          </p:txBody>
        </p:sp>
        <p:sp>
          <p:nvSpPr>
            <p:cNvPr id="356" name="Google Shape;356;p25"/>
            <p:cNvSpPr/>
            <p:nvPr/>
          </p:nvSpPr>
          <p:spPr>
            <a:xfrm rot="10800000">
              <a:off x="2340506" y="2613047"/>
              <a:ext cx="7296912" cy="2010251"/>
            </a:xfrm>
            <a:prstGeom prst="homePlate">
              <a:avLst>
                <a:gd name="adj" fmla="val 5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Wingdings" panose="05000000000000000000" pitchFamily="2" charset="2"/>
              </a:endParaRPr>
            </a:p>
          </p:txBody>
        </p:sp>
        <p:sp>
          <p:nvSpPr>
            <p:cNvPr id="357" name="Google Shape;357;p25"/>
            <p:cNvSpPr txBox="1"/>
            <p:nvPr/>
          </p:nvSpPr>
          <p:spPr>
            <a:xfrm>
              <a:off x="2843069" y="2613047"/>
              <a:ext cx="6794349" cy="2010251"/>
            </a:xfrm>
            <a:prstGeom prst="rect">
              <a:avLst/>
            </a:prstGeom>
            <a:noFill/>
            <a:ln>
              <a:noFill/>
            </a:ln>
          </p:spPr>
          <p:txBody>
            <a:bodyPr spcFirstLastPara="1" wrap="square" lIns="886450" tIns="118100" rIns="220450" bIns="118100" anchor="ctr" anchorCtr="0">
              <a:noAutofit/>
            </a:bodyPr>
            <a:lstStyle/>
            <a:p>
              <a:pPr marL="0" marR="0" lvl="0" indent="0" algn="ctr" rtl="0">
                <a:lnSpc>
                  <a:spcPct val="90000"/>
                </a:lnSpc>
                <a:spcBef>
                  <a:spcPts val="0"/>
                </a:spcBef>
                <a:spcAft>
                  <a:spcPts val="0"/>
                </a:spcAft>
                <a:buClr>
                  <a:schemeClr val="lt1"/>
                </a:buClr>
                <a:buSzPts val="3100"/>
                <a:buFont typeface="Calibri"/>
                <a:buNone/>
              </a:pPr>
              <a:r>
                <a:rPr lang="en-US" sz="3100">
                  <a:solidFill>
                    <a:schemeClr val="lt1"/>
                  </a:solidFill>
                  <a:latin typeface="Calibri"/>
                  <a:ea typeface="Calibri"/>
                  <a:cs typeface="Calibri"/>
                  <a:sym typeface="Calibri"/>
                </a:rPr>
                <a:t>How can you ensure that documents are accessible, up to date and changes to them are controlled?</a:t>
              </a:r>
              <a:endParaRPr sz="3100">
                <a:solidFill>
                  <a:schemeClr val="lt1"/>
                </a:solidFill>
                <a:latin typeface="Calibri"/>
                <a:ea typeface="Calibri"/>
                <a:cs typeface="Calibri"/>
                <a:sym typeface="Calibri"/>
              </a:endParaRPr>
            </a:p>
          </p:txBody>
        </p:sp>
        <p:sp>
          <p:nvSpPr>
            <p:cNvPr id="358" name="Google Shape;358;p25"/>
            <p:cNvSpPr/>
            <p:nvPr/>
          </p:nvSpPr>
          <p:spPr>
            <a:xfrm>
              <a:off x="1335381" y="2613047"/>
              <a:ext cx="2010251" cy="2010251"/>
            </a:xfrm>
            <a:prstGeom prst="ellipse">
              <a:avLst/>
            </a:prstGeom>
            <a:blipFill rotWithShape="1">
              <a:blip r:embed="rId3">
                <a:alphaModFix/>
              </a:blip>
              <a:stretch>
                <a:fillRect/>
              </a:stretch>
            </a:blip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Wingdings" panose="05000000000000000000" pitchFamily="2" charset="2"/>
              </a:endParaRPr>
            </a:p>
          </p:txBody>
        </p:sp>
      </p:grpSp>
      <p:sp>
        <p:nvSpPr>
          <p:cNvPr id="359" name="Google Shape;359;p25"/>
          <p:cNvSpPr txBox="1">
            <a:spLocks noGrp="1"/>
          </p:cNvSpPr>
          <p:nvPr>
            <p:ph type="sldNum" idx="12"/>
          </p:nvPr>
        </p:nvSpPr>
        <p:spPr>
          <a:xfrm>
            <a:off x="8737600" y="643052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31</a:t>
            </a:fld>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64"/>
        <p:cNvGrpSpPr/>
        <p:nvPr/>
      </p:nvGrpSpPr>
      <p:grpSpPr>
        <a:xfrm>
          <a:off x="0" y="0"/>
          <a:ext cx="0" cy="0"/>
          <a:chOff x="0" y="0"/>
          <a:chExt cx="0" cy="0"/>
        </a:xfrm>
      </p:grpSpPr>
      <p:sp>
        <p:nvSpPr>
          <p:cNvPr id="365" name="Google Shape;365;p26"/>
          <p:cNvSpPr txBox="1">
            <a:spLocks noGrp="1"/>
          </p:cNvSpPr>
          <p:nvPr>
            <p:ph type="title"/>
          </p:nvPr>
        </p:nvSpPr>
        <p:spPr>
          <a:xfrm>
            <a:off x="609601" y="274641"/>
            <a:ext cx="9058101" cy="1047859"/>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205595"/>
              </a:buClr>
              <a:buSzPts val="3200"/>
              <a:buFont typeface="Calibri"/>
              <a:buNone/>
            </a:pPr>
            <a:r>
              <a:rPr lang="en-US">
                <a:latin typeface="Calibri" panose="020F0502020204030204" pitchFamily="34" charset="0"/>
                <a:ea typeface="Calibri" panose="020F0502020204030204" pitchFamily="34" charset="0"/>
                <a:cs typeface="Calibri" panose="020F0502020204030204" pitchFamily="34" charset="0"/>
              </a:rPr>
              <a:t>DOC: Requirements </a:t>
            </a:r>
            <a:r>
              <a:rPr lang="en-US" sz="2000">
                <a:solidFill>
                  <a:srgbClr val="7F7F7F"/>
                </a:solidFill>
                <a:latin typeface="Calibri" panose="020F0502020204030204" pitchFamily="34" charset="0"/>
                <a:ea typeface="Calibri" panose="020F0502020204030204" pitchFamily="34" charset="0"/>
                <a:cs typeface="Calibri" panose="020F0502020204030204" pitchFamily="34" charset="0"/>
              </a:rPr>
              <a:t>according to </a:t>
            </a:r>
            <a:r>
              <a:rPr lang="en-US" sz="2000" b="1">
                <a:solidFill>
                  <a:srgbClr val="7F7F7F"/>
                </a:solidFill>
                <a:latin typeface="Calibri" panose="020F0502020204030204" pitchFamily="34" charset="0"/>
                <a:ea typeface="Calibri" panose="020F0502020204030204" pitchFamily="34" charset="0"/>
                <a:cs typeface="Calibri" panose="020F0502020204030204" pitchFamily="34" charset="0"/>
              </a:rPr>
              <a:t>FitSM-1</a:t>
            </a:r>
            <a:endParaRPr b="1">
              <a:solidFill>
                <a:srgbClr val="7F7F7F"/>
              </a:solidFill>
              <a:latin typeface="Calibri" panose="020F0502020204030204" pitchFamily="34" charset="0"/>
              <a:ea typeface="Calibri" panose="020F0502020204030204" pitchFamily="34" charset="0"/>
              <a:cs typeface="Calibri" panose="020F0502020204030204" pitchFamily="34" charset="0"/>
            </a:endParaRPr>
          </a:p>
        </p:txBody>
      </p:sp>
      <p:graphicFrame>
        <p:nvGraphicFramePr>
          <p:cNvPr id="366" name="Google Shape;366;p26"/>
          <p:cNvGraphicFramePr/>
          <p:nvPr>
            <p:extLst>
              <p:ext uri="{D42A27DB-BD31-4B8C-83A1-F6EECF244321}">
                <p14:modId xmlns:p14="http://schemas.microsoft.com/office/powerpoint/2010/main" val="2128283087"/>
              </p:ext>
            </p:extLst>
          </p:nvPr>
        </p:nvGraphicFramePr>
        <p:xfrm>
          <a:off x="609601" y="1697038"/>
          <a:ext cx="10972798" cy="4147058"/>
        </p:xfrm>
        <a:graphic>
          <a:graphicData uri="http://schemas.openxmlformats.org/drawingml/2006/table">
            <a:tbl>
              <a:tblPr>
                <a:noFill/>
                <a:tableStyleId>{B7C923D3-F65D-4894-B679-2D3CD31ECE08}</a:tableStyleId>
              </a:tblPr>
              <a:tblGrid>
                <a:gridCol w="10972798">
                  <a:extLst>
                    <a:ext uri="{9D8B030D-6E8A-4147-A177-3AD203B41FA5}">
                      <a16:colId xmlns:a16="http://schemas.microsoft.com/office/drawing/2014/main" val="20000"/>
                    </a:ext>
                  </a:extLst>
                </a:gridCol>
              </a:tblGrid>
              <a:tr h="203200">
                <a:tc>
                  <a:txBody>
                    <a:bodyPr/>
                    <a:lstStyle/>
                    <a:p>
                      <a:pPr marL="0" marR="0" lvl="0" indent="0" algn="l" rtl="0">
                        <a:spcBef>
                          <a:spcPts val="0"/>
                        </a:spcBef>
                        <a:spcAft>
                          <a:spcPts val="0"/>
                        </a:spcAft>
                        <a:buNone/>
                      </a:pPr>
                      <a:r>
                        <a:rPr lang="en-US" sz="1600" u="none" strike="noStrike" cap="none" dirty="0">
                          <a:solidFill>
                            <a:srgbClr val="FFFFFF"/>
                          </a:solidFill>
                          <a:latin typeface="Calibri" panose="020F0502020204030204" pitchFamily="34" charset="0"/>
                          <a:ea typeface="Calibri" panose="020F0502020204030204" pitchFamily="34" charset="0"/>
                          <a:cs typeface="Calibri" panose="020F0502020204030204" pitchFamily="34" charset="0"/>
                          <a:sym typeface="Calibri"/>
                        </a:rPr>
                        <a:t>GR2 Documentation (DOC)</a:t>
                      </a:r>
                      <a:endParaRPr sz="1600" u="none" strike="noStrike" cap="none" dirty="0">
                        <a:solidFill>
                          <a:srgbClr val="FFFFFF"/>
                        </a:solidFill>
                        <a:latin typeface="Calibri" panose="020F0502020204030204" pitchFamily="34" charset="0"/>
                        <a:ea typeface="Calibri" panose="020F0502020204030204" pitchFamily="34" charset="0"/>
                        <a:cs typeface="Calibri" panose="020F0502020204030204" pitchFamily="34" charset="0"/>
                        <a:sym typeface="Calibri"/>
                      </a:endParaRPr>
                    </a:p>
                  </a:txBody>
                  <a:tcPr marL="96825" marR="968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0B578C"/>
                    </a:solidFill>
                  </a:tcPr>
                </a:tc>
                <a:extLst>
                  <a:ext uri="{0D108BD9-81ED-4DB2-BD59-A6C34878D82A}">
                    <a16:rowId xmlns:a16="http://schemas.microsoft.com/office/drawing/2014/main" val="10000"/>
                  </a:ext>
                </a:extLst>
              </a:tr>
              <a:tr h="228600">
                <a:tc>
                  <a:txBody>
                    <a:bodyPr/>
                    <a:lstStyle/>
                    <a:p>
                      <a:pPr marL="0" marR="0" lvl="0" indent="0" algn="l" rtl="0">
                        <a:spcBef>
                          <a:spcPts val="0"/>
                        </a:spcBef>
                        <a:spcAft>
                          <a:spcPts val="0"/>
                        </a:spcAft>
                        <a:buNone/>
                      </a:pPr>
                      <a:r>
                        <a:rPr lang="en-US" sz="1800" u="none" strike="noStrike" cap="none">
                          <a:solidFill>
                            <a:srgbClr val="FFFFFF"/>
                          </a:solidFill>
                          <a:latin typeface="Calibri" panose="020F0502020204030204" pitchFamily="34" charset="0"/>
                          <a:ea typeface="Calibri" panose="020F0502020204030204" pitchFamily="34" charset="0"/>
                          <a:cs typeface="Calibri" panose="020F0502020204030204" pitchFamily="34" charset="0"/>
                          <a:sym typeface="Calibri"/>
                        </a:rPr>
                        <a:t>REQUIREMENTS</a:t>
                      </a:r>
                      <a:endParaRPr sz="1800" u="none" strike="noStrike" cap="none">
                        <a:solidFill>
                          <a:srgbClr val="FFFFFF"/>
                        </a:solidFill>
                        <a:latin typeface="Calibri" panose="020F0502020204030204" pitchFamily="34" charset="0"/>
                        <a:ea typeface="Calibri" panose="020F0502020204030204" pitchFamily="34" charset="0"/>
                        <a:cs typeface="Calibri" panose="020F0502020204030204" pitchFamily="34" charset="0"/>
                        <a:sym typeface="Calibri"/>
                      </a:endParaRPr>
                    </a:p>
                  </a:txBody>
                  <a:tcPr marL="96825" marR="968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8DCAF6"/>
                    </a:solidFill>
                  </a:tcPr>
                </a:tc>
                <a:extLst>
                  <a:ext uri="{0D108BD9-81ED-4DB2-BD59-A6C34878D82A}">
                    <a16:rowId xmlns:a16="http://schemas.microsoft.com/office/drawing/2014/main" val="10001"/>
                  </a:ext>
                </a:extLst>
              </a:tr>
              <a:tr h="203200">
                <a:tc>
                  <a:txBody>
                    <a:bodyPr/>
                    <a:lstStyle/>
                    <a:p>
                      <a:pPr marL="342900" marR="0" lvl="0" indent="-342900" algn="l" rtl="0">
                        <a:lnSpc>
                          <a:spcPct val="115000"/>
                        </a:lnSpc>
                        <a:spcBef>
                          <a:spcPts val="0"/>
                        </a:spcBef>
                        <a:spcAft>
                          <a:spcPts val="0"/>
                        </a:spcAft>
                        <a:buClr>
                          <a:schemeClr val="dk1"/>
                        </a:buClr>
                        <a:buSzPts val="1600"/>
                        <a:buFont typeface="Noto Sans Symbols"/>
                        <a:buChar char="∙"/>
                      </a:pPr>
                      <a:r>
                        <a:rPr lang="en-US" sz="1600" u="none" strike="noStrike" cap="none" dirty="0">
                          <a:latin typeface="Calibri" panose="020F0502020204030204" pitchFamily="34" charset="0"/>
                          <a:ea typeface="Calibri" panose="020F0502020204030204" pitchFamily="34" charset="0"/>
                          <a:cs typeface="Calibri" panose="020F0502020204030204" pitchFamily="34" charset="0"/>
                        </a:rPr>
                        <a:t>GR2.1 The key elements of the SMS shall be documented to support effective planning. This documentation shall include the SMS scope statement (see GR3), the general service management policy (see GR1) as well as the service management plan and related plans (see GR4).</a:t>
                      </a:r>
                      <a:endParaRPr dirty="0">
                        <a:latin typeface="Calibri" panose="020F0502020204030204" pitchFamily="34" charset="0"/>
                        <a:ea typeface="Calibri" panose="020F0502020204030204" pitchFamily="34" charset="0"/>
                        <a:cs typeface="Calibri" panose="020F0502020204030204" pitchFamily="34" charset="0"/>
                      </a:endParaRPr>
                    </a:p>
                    <a:p>
                      <a:pPr marL="342900" marR="0" lvl="0" indent="-342900" algn="l" rtl="0">
                        <a:lnSpc>
                          <a:spcPct val="115000"/>
                        </a:lnSpc>
                        <a:spcBef>
                          <a:spcPts val="0"/>
                        </a:spcBef>
                        <a:spcAft>
                          <a:spcPts val="0"/>
                        </a:spcAft>
                        <a:buClr>
                          <a:schemeClr val="dk1"/>
                        </a:buClr>
                        <a:buSzPts val="1600"/>
                        <a:buFont typeface="Noto Sans Symbols"/>
                        <a:buChar char="∙"/>
                      </a:pPr>
                      <a:r>
                        <a:rPr lang="en-US" sz="1600" u="none" strike="noStrike" cap="none" dirty="0">
                          <a:latin typeface="Calibri" panose="020F0502020204030204" pitchFamily="34" charset="0"/>
                          <a:ea typeface="Calibri" panose="020F0502020204030204" pitchFamily="34" charset="0"/>
                          <a:cs typeface="Calibri" panose="020F0502020204030204" pitchFamily="34" charset="0"/>
                        </a:rPr>
                        <a:t>GR2.2 Documented definitions of all service management processes (see PR1-PR14) shall be created and maintained. Each of these definitions shall include:</a:t>
                      </a:r>
                      <a:endParaRPr dirty="0">
                        <a:latin typeface="Calibri" panose="020F0502020204030204" pitchFamily="34" charset="0"/>
                        <a:ea typeface="Calibri" panose="020F0502020204030204" pitchFamily="34" charset="0"/>
                        <a:cs typeface="Calibri" panose="020F0502020204030204" pitchFamily="34" charset="0"/>
                      </a:endParaRPr>
                    </a:p>
                    <a:p>
                      <a:pPr marL="800100" marR="0" lvl="1" indent="-342900" algn="l" rtl="0">
                        <a:lnSpc>
                          <a:spcPct val="115000"/>
                        </a:lnSpc>
                        <a:spcBef>
                          <a:spcPts val="0"/>
                        </a:spcBef>
                        <a:spcAft>
                          <a:spcPts val="0"/>
                        </a:spcAft>
                        <a:buClr>
                          <a:schemeClr val="dk1"/>
                        </a:buClr>
                        <a:buSzPts val="1600"/>
                        <a:buFont typeface="Noto Sans Symbols"/>
                        <a:buChar char="∙"/>
                      </a:pPr>
                      <a:r>
                        <a:rPr lang="en-US" sz="1600" u="none" strike="noStrike" cap="none" dirty="0">
                          <a:latin typeface="Calibri" panose="020F0502020204030204" pitchFamily="34" charset="0"/>
                          <a:ea typeface="Calibri" panose="020F0502020204030204" pitchFamily="34" charset="0"/>
                          <a:cs typeface="Calibri" panose="020F0502020204030204" pitchFamily="34" charset="0"/>
                        </a:rPr>
                        <a:t>Description of the goals of the process</a:t>
                      </a:r>
                      <a:endParaRPr dirty="0">
                        <a:latin typeface="Calibri" panose="020F0502020204030204" pitchFamily="34" charset="0"/>
                        <a:ea typeface="Calibri" panose="020F0502020204030204" pitchFamily="34" charset="0"/>
                        <a:cs typeface="Calibri" panose="020F0502020204030204" pitchFamily="34" charset="0"/>
                      </a:endParaRPr>
                    </a:p>
                    <a:p>
                      <a:pPr marL="800100" marR="0" lvl="1" indent="-342900" algn="l" rtl="0">
                        <a:lnSpc>
                          <a:spcPct val="115000"/>
                        </a:lnSpc>
                        <a:spcBef>
                          <a:spcPts val="0"/>
                        </a:spcBef>
                        <a:spcAft>
                          <a:spcPts val="0"/>
                        </a:spcAft>
                        <a:buClr>
                          <a:schemeClr val="dk1"/>
                        </a:buClr>
                        <a:buSzPts val="1600"/>
                        <a:buFont typeface="Noto Sans Symbols"/>
                        <a:buChar char="∙"/>
                      </a:pPr>
                      <a:r>
                        <a:rPr lang="en-US" sz="1600" u="none" strike="noStrike" cap="none" dirty="0">
                          <a:latin typeface="Calibri" panose="020F0502020204030204" pitchFamily="34" charset="0"/>
                          <a:ea typeface="Calibri" panose="020F0502020204030204" pitchFamily="34" charset="0"/>
                          <a:cs typeface="Calibri" panose="020F0502020204030204" pitchFamily="34" charset="0"/>
                        </a:rPr>
                        <a:t>Description of the inputs, activities and outputs of the process</a:t>
                      </a:r>
                      <a:endParaRPr dirty="0">
                        <a:latin typeface="Calibri" panose="020F0502020204030204" pitchFamily="34" charset="0"/>
                        <a:ea typeface="Calibri" panose="020F0502020204030204" pitchFamily="34" charset="0"/>
                        <a:cs typeface="Calibri" panose="020F0502020204030204" pitchFamily="34" charset="0"/>
                      </a:endParaRPr>
                    </a:p>
                    <a:p>
                      <a:pPr marL="800100" marR="0" lvl="1" indent="-342900" algn="l" rtl="0">
                        <a:lnSpc>
                          <a:spcPct val="115000"/>
                        </a:lnSpc>
                        <a:spcBef>
                          <a:spcPts val="0"/>
                        </a:spcBef>
                        <a:spcAft>
                          <a:spcPts val="0"/>
                        </a:spcAft>
                        <a:buClr>
                          <a:schemeClr val="dk1"/>
                        </a:buClr>
                        <a:buSzPts val="1600"/>
                        <a:buFont typeface="Noto Sans Symbols"/>
                        <a:buChar char="∙"/>
                      </a:pPr>
                      <a:r>
                        <a:rPr lang="en-US" sz="1600" u="none" strike="noStrike" cap="none" dirty="0">
                          <a:latin typeface="Calibri" panose="020F0502020204030204" pitchFamily="34" charset="0"/>
                          <a:ea typeface="Calibri" panose="020F0502020204030204" pitchFamily="34" charset="0"/>
                          <a:cs typeface="Calibri" panose="020F0502020204030204" pitchFamily="34" charset="0"/>
                        </a:rPr>
                        <a:t>Description of process-specific roles and responsibilities</a:t>
                      </a:r>
                      <a:endParaRPr dirty="0">
                        <a:latin typeface="Calibri" panose="020F0502020204030204" pitchFamily="34" charset="0"/>
                        <a:ea typeface="Calibri" panose="020F0502020204030204" pitchFamily="34" charset="0"/>
                        <a:cs typeface="Calibri" panose="020F0502020204030204" pitchFamily="34" charset="0"/>
                      </a:endParaRPr>
                    </a:p>
                    <a:p>
                      <a:pPr marL="800100" marR="0" lvl="1" indent="-342900" algn="l" rtl="0">
                        <a:lnSpc>
                          <a:spcPct val="115000"/>
                        </a:lnSpc>
                        <a:spcBef>
                          <a:spcPts val="0"/>
                        </a:spcBef>
                        <a:spcAft>
                          <a:spcPts val="0"/>
                        </a:spcAft>
                        <a:buClr>
                          <a:schemeClr val="dk1"/>
                        </a:buClr>
                        <a:buSzPts val="1600"/>
                        <a:buFont typeface="Noto Sans Symbols"/>
                        <a:buChar char="∙"/>
                      </a:pPr>
                      <a:r>
                        <a:rPr lang="en-US" sz="1600" u="none" strike="noStrike" cap="none" dirty="0">
                          <a:latin typeface="Calibri" panose="020F0502020204030204" pitchFamily="34" charset="0"/>
                          <a:ea typeface="Calibri" panose="020F0502020204030204" pitchFamily="34" charset="0"/>
                          <a:cs typeface="Calibri" panose="020F0502020204030204" pitchFamily="34" charset="0"/>
                        </a:rPr>
                        <a:t>Description of interfaces to other processes</a:t>
                      </a:r>
                      <a:endParaRPr dirty="0">
                        <a:latin typeface="Calibri" panose="020F0502020204030204" pitchFamily="34" charset="0"/>
                        <a:ea typeface="Calibri" panose="020F0502020204030204" pitchFamily="34" charset="0"/>
                        <a:cs typeface="Calibri" panose="020F0502020204030204" pitchFamily="34" charset="0"/>
                      </a:endParaRPr>
                    </a:p>
                    <a:p>
                      <a:pPr marL="800100" marR="0" lvl="1" indent="-342900" algn="l" rtl="0">
                        <a:lnSpc>
                          <a:spcPct val="115000"/>
                        </a:lnSpc>
                        <a:spcBef>
                          <a:spcPts val="0"/>
                        </a:spcBef>
                        <a:spcAft>
                          <a:spcPts val="0"/>
                        </a:spcAft>
                        <a:buClr>
                          <a:schemeClr val="dk1"/>
                        </a:buClr>
                        <a:buSzPts val="1600"/>
                        <a:buFont typeface="Noto Sans Symbols"/>
                        <a:buChar char="∙"/>
                      </a:pPr>
                      <a:r>
                        <a:rPr lang="en-US" sz="1600" u="none" strike="noStrike" cap="none" dirty="0">
                          <a:latin typeface="Calibri" panose="020F0502020204030204" pitchFamily="34" charset="0"/>
                          <a:ea typeface="Calibri" panose="020F0502020204030204" pitchFamily="34" charset="0"/>
                          <a:cs typeface="Calibri" panose="020F0502020204030204" pitchFamily="34" charset="0"/>
                        </a:rPr>
                        <a:t>Related process-specific policies as needed</a:t>
                      </a:r>
                      <a:endParaRPr dirty="0">
                        <a:latin typeface="Calibri" panose="020F0502020204030204" pitchFamily="34" charset="0"/>
                        <a:ea typeface="Calibri" panose="020F0502020204030204" pitchFamily="34" charset="0"/>
                        <a:cs typeface="Calibri" panose="020F0502020204030204" pitchFamily="34" charset="0"/>
                      </a:endParaRPr>
                    </a:p>
                    <a:p>
                      <a:pPr marL="800100" marR="0" lvl="1" indent="-342900" algn="l" rtl="0">
                        <a:lnSpc>
                          <a:spcPct val="115000"/>
                        </a:lnSpc>
                        <a:spcBef>
                          <a:spcPts val="0"/>
                        </a:spcBef>
                        <a:spcAft>
                          <a:spcPts val="0"/>
                        </a:spcAft>
                        <a:buClr>
                          <a:schemeClr val="dk1"/>
                        </a:buClr>
                        <a:buSzPts val="1600"/>
                        <a:buFont typeface="Noto Sans Symbols"/>
                        <a:buChar char="∙"/>
                      </a:pPr>
                      <a:r>
                        <a:rPr lang="en-US" sz="1600" u="none" strike="noStrike" cap="none" dirty="0">
                          <a:latin typeface="Calibri" panose="020F0502020204030204" pitchFamily="34" charset="0"/>
                          <a:ea typeface="Calibri" panose="020F0502020204030204" pitchFamily="34" charset="0"/>
                          <a:cs typeface="Calibri" panose="020F0502020204030204" pitchFamily="34" charset="0"/>
                        </a:rPr>
                        <a:t>Related process- and activity-specific procedures as needed</a:t>
                      </a:r>
                      <a:endParaRPr dirty="0">
                        <a:latin typeface="Calibri" panose="020F0502020204030204" pitchFamily="34" charset="0"/>
                        <a:ea typeface="Calibri" panose="020F0502020204030204" pitchFamily="34" charset="0"/>
                        <a:cs typeface="Calibri" panose="020F0502020204030204" pitchFamily="34" charset="0"/>
                      </a:endParaRPr>
                    </a:p>
                    <a:p>
                      <a:pPr marL="342900" marR="0" lvl="0" indent="-342900" algn="l" rtl="0">
                        <a:lnSpc>
                          <a:spcPct val="115000"/>
                        </a:lnSpc>
                        <a:spcBef>
                          <a:spcPts val="0"/>
                        </a:spcBef>
                        <a:spcAft>
                          <a:spcPts val="0"/>
                        </a:spcAft>
                        <a:buClr>
                          <a:schemeClr val="dk1"/>
                        </a:buClr>
                        <a:buSzPts val="1600"/>
                        <a:buFont typeface="Noto Sans Symbols"/>
                        <a:buChar char="∙"/>
                      </a:pPr>
                      <a:r>
                        <a:rPr lang="en-US" sz="1600" u="none" strike="noStrike" cap="none" dirty="0">
                          <a:latin typeface="Calibri" panose="020F0502020204030204" pitchFamily="34" charset="0"/>
                          <a:ea typeface="Calibri" panose="020F0502020204030204" pitchFamily="34" charset="0"/>
                          <a:cs typeface="Calibri" panose="020F0502020204030204" pitchFamily="34" charset="0"/>
                        </a:rPr>
                        <a:t>GR2.3 The key outputs of all service management processes (see PR1-PR14) shall be documented and the execution of key activities of these processes recorded.</a:t>
                      </a:r>
                      <a:endParaRPr dirty="0">
                        <a:latin typeface="Calibri" panose="020F0502020204030204" pitchFamily="34" charset="0"/>
                        <a:ea typeface="Calibri" panose="020F0502020204030204" pitchFamily="34" charset="0"/>
                        <a:cs typeface="Calibri" panose="020F0502020204030204" pitchFamily="34" charset="0"/>
                      </a:endParaRPr>
                    </a:p>
                  </a:txBody>
                  <a:tcPr marL="96825" marR="968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sp>
        <p:nvSpPr>
          <p:cNvPr id="367" name="Google Shape;367;p26"/>
          <p:cNvSpPr txBox="1">
            <a:spLocks noGrp="1"/>
          </p:cNvSpPr>
          <p:nvPr>
            <p:ph type="sldNum" idx="12"/>
          </p:nvPr>
        </p:nvSpPr>
        <p:spPr>
          <a:xfrm>
            <a:off x="8737600" y="643052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32</a:t>
            </a:fld>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72"/>
        <p:cNvGrpSpPr/>
        <p:nvPr/>
      </p:nvGrpSpPr>
      <p:grpSpPr>
        <a:xfrm>
          <a:off x="0" y="0"/>
          <a:ext cx="0" cy="0"/>
          <a:chOff x="0" y="0"/>
          <a:chExt cx="0" cy="0"/>
        </a:xfrm>
      </p:grpSpPr>
      <p:sp>
        <p:nvSpPr>
          <p:cNvPr id="373" name="Google Shape;373;p27"/>
          <p:cNvSpPr txBox="1">
            <a:spLocks noGrp="1"/>
          </p:cNvSpPr>
          <p:nvPr>
            <p:ph type="title"/>
          </p:nvPr>
        </p:nvSpPr>
        <p:spPr>
          <a:xfrm>
            <a:off x="609601" y="274641"/>
            <a:ext cx="9058101" cy="1047859"/>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205595"/>
              </a:buClr>
              <a:buSzPts val="3200"/>
              <a:buFont typeface="Calibri"/>
              <a:buNone/>
            </a:pPr>
            <a:r>
              <a:rPr lang="en-US">
                <a:latin typeface="Calibri" panose="020F0502020204030204" pitchFamily="34" charset="0"/>
                <a:ea typeface="Calibri" panose="020F0502020204030204" pitchFamily="34" charset="0"/>
                <a:cs typeface="Calibri" panose="020F0502020204030204" pitchFamily="34" charset="0"/>
              </a:rPr>
              <a:t>DOC: Requirements </a:t>
            </a:r>
            <a:r>
              <a:rPr lang="en-US" sz="2000">
                <a:solidFill>
                  <a:srgbClr val="7F7F7F"/>
                </a:solidFill>
                <a:latin typeface="Calibri" panose="020F0502020204030204" pitchFamily="34" charset="0"/>
                <a:ea typeface="Calibri" panose="020F0502020204030204" pitchFamily="34" charset="0"/>
                <a:cs typeface="Calibri" panose="020F0502020204030204" pitchFamily="34" charset="0"/>
              </a:rPr>
              <a:t>according to </a:t>
            </a:r>
            <a:r>
              <a:rPr lang="en-US" sz="2000" b="1">
                <a:solidFill>
                  <a:srgbClr val="7F7F7F"/>
                </a:solidFill>
                <a:latin typeface="Calibri" panose="020F0502020204030204" pitchFamily="34" charset="0"/>
                <a:ea typeface="Calibri" panose="020F0502020204030204" pitchFamily="34" charset="0"/>
                <a:cs typeface="Calibri" panose="020F0502020204030204" pitchFamily="34" charset="0"/>
              </a:rPr>
              <a:t>FitSM-1</a:t>
            </a:r>
            <a:endParaRPr b="1">
              <a:solidFill>
                <a:srgbClr val="7F7F7F"/>
              </a:solidFill>
              <a:latin typeface="Calibri" panose="020F0502020204030204" pitchFamily="34" charset="0"/>
              <a:ea typeface="Calibri" panose="020F0502020204030204" pitchFamily="34" charset="0"/>
              <a:cs typeface="Calibri" panose="020F0502020204030204" pitchFamily="34" charset="0"/>
            </a:endParaRPr>
          </a:p>
        </p:txBody>
      </p:sp>
      <p:graphicFrame>
        <p:nvGraphicFramePr>
          <p:cNvPr id="374" name="Google Shape;374;p27"/>
          <p:cNvGraphicFramePr/>
          <p:nvPr>
            <p:extLst>
              <p:ext uri="{D42A27DB-BD31-4B8C-83A1-F6EECF244321}">
                <p14:modId xmlns:p14="http://schemas.microsoft.com/office/powerpoint/2010/main" val="1135500388"/>
              </p:ext>
            </p:extLst>
          </p:nvPr>
        </p:nvGraphicFramePr>
        <p:xfrm>
          <a:off x="609601" y="1697038"/>
          <a:ext cx="10972798" cy="1903730"/>
        </p:xfrm>
        <a:graphic>
          <a:graphicData uri="http://schemas.openxmlformats.org/drawingml/2006/table">
            <a:tbl>
              <a:tblPr>
                <a:noFill/>
                <a:tableStyleId>{B7C923D3-F65D-4894-B679-2D3CD31ECE08}</a:tableStyleId>
              </a:tblPr>
              <a:tblGrid>
                <a:gridCol w="10972798">
                  <a:extLst>
                    <a:ext uri="{9D8B030D-6E8A-4147-A177-3AD203B41FA5}">
                      <a16:colId xmlns:a16="http://schemas.microsoft.com/office/drawing/2014/main" val="20000"/>
                    </a:ext>
                  </a:extLst>
                </a:gridCol>
              </a:tblGrid>
              <a:tr h="203200">
                <a:tc>
                  <a:txBody>
                    <a:bodyPr/>
                    <a:lstStyle/>
                    <a:p>
                      <a:pPr marL="0" marR="0" lvl="0" indent="0" algn="l" rtl="0">
                        <a:spcBef>
                          <a:spcPts val="0"/>
                        </a:spcBef>
                        <a:spcAft>
                          <a:spcPts val="0"/>
                        </a:spcAft>
                        <a:buNone/>
                      </a:pPr>
                      <a:r>
                        <a:rPr lang="en-US" sz="1600" u="none" strike="noStrike" cap="none" dirty="0">
                          <a:solidFill>
                            <a:srgbClr val="FFFFFF"/>
                          </a:solidFill>
                          <a:latin typeface="Calibri" panose="020F0502020204030204" pitchFamily="34" charset="0"/>
                          <a:ea typeface="Calibri" panose="020F0502020204030204" pitchFamily="34" charset="0"/>
                          <a:cs typeface="Calibri" panose="020F0502020204030204" pitchFamily="34" charset="0"/>
                          <a:sym typeface="Calibri"/>
                        </a:rPr>
                        <a:t>GR2 Documentation (DOC)</a:t>
                      </a:r>
                      <a:endParaRPr sz="1600" u="none" strike="noStrike" cap="none" dirty="0">
                        <a:solidFill>
                          <a:srgbClr val="FFFFFF"/>
                        </a:solidFill>
                        <a:latin typeface="Calibri" panose="020F0502020204030204" pitchFamily="34" charset="0"/>
                        <a:ea typeface="Calibri" panose="020F0502020204030204" pitchFamily="34" charset="0"/>
                        <a:cs typeface="Calibri" panose="020F0502020204030204" pitchFamily="34" charset="0"/>
                        <a:sym typeface="Calibri"/>
                      </a:endParaRPr>
                    </a:p>
                  </a:txBody>
                  <a:tcPr marL="96825" marR="968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0B578C"/>
                    </a:solidFill>
                  </a:tcPr>
                </a:tc>
                <a:extLst>
                  <a:ext uri="{0D108BD9-81ED-4DB2-BD59-A6C34878D82A}">
                    <a16:rowId xmlns:a16="http://schemas.microsoft.com/office/drawing/2014/main" val="10000"/>
                  </a:ext>
                </a:extLst>
              </a:tr>
              <a:tr h="228600">
                <a:tc>
                  <a:txBody>
                    <a:bodyPr/>
                    <a:lstStyle/>
                    <a:p>
                      <a:pPr marL="0" marR="0" lvl="0" indent="0" algn="l" rtl="0">
                        <a:spcBef>
                          <a:spcPts val="0"/>
                        </a:spcBef>
                        <a:spcAft>
                          <a:spcPts val="0"/>
                        </a:spcAft>
                        <a:buNone/>
                      </a:pPr>
                      <a:r>
                        <a:rPr lang="en-US" sz="1800" u="none" strike="noStrike" cap="none">
                          <a:solidFill>
                            <a:srgbClr val="FFFFFF"/>
                          </a:solidFill>
                          <a:latin typeface="Calibri" panose="020F0502020204030204" pitchFamily="34" charset="0"/>
                          <a:ea typeface="Calibri" panose="020F0502020204030204" pitchFamily="34" charset="0"/>
                          <a:cs typeface="Calibri" panose="020F0502020204030204" pitchFamily="34" charset="0"/>
                          <a:sym typeface="Calibri"/>
                        </a:rPr>
                        <a:t>REQUIREMENTS</a:t>
                      </a:r>
                      <a:endParaRPr sz="1800" u="none" strike="noStrike" cap="none">
                        <a:solidFill>
                          <a:srgbClr val="FFFFFF"/>
                        </a:solidFill>
                        <a:latin typeface="Calibri" panose="020F0502020204030204" pitchFamily="34" charset="0"/>
                        <a:ea typeface="Calibri" panose="020F0502020204030204" pitchFamily="34" charset="0"/>
                        <a:cs typeface="Calibri" panose="020F0502020204030204" pitchFamily="34" charset="0"/>
                        <a:sym typeface="Calibri"/>
                      </a:endParaRPr>
                    </a:p>
                  </a:txBody>
                  <a:tcPr marL="96825" marR="968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8DCAF6"/>
                    </a:solidFill>
                  </a:tcPr>
                </a:tc>
                <a:extLst>
                  <a:ext uri="{0D108BD9-81ED-4DB2-BD59-A6C34878D82A}">
                    <a16:rowId xmlns:a16="http://schemas.microsoft.com/office/drawing/2014/main" val="10001"/>
                  </a:ext>
                </a:extLst>
              </a:tr>
              <a:tr h="203200">
                <a:tc>
                  <a:txBody>
                    <a:bodyPr/>
                    <a:lstStyle/>
                    <a:p>
                      <a:pPr marL="342900" marR="0" lvl="0" indent="-342900" algn="l" rtl="0">
                        <a:lnSpc>
                          <a:spcPct val="115000"/>
                        </a:lnSpc>
                        <a:spcBef>
                          <a:spcPts val="0"/>
                        </a:spcBef>
                        <a:spcAft>
                          <a:spcPts val="0"/>
                        </a:spcAft>
                        <a:buClr>
                          <a:schemeClr val="dk1"/>
                        </a:buClr>
                        <a:buSzPts val="1600"/>
                        <a:buFont typeface="Noto Sans Symbols"/>
                        <a:buChar char="∙"/>
                      </a:pPr>
                      <a:r>
                        <a:rPr lang="en-US" sz="1600" u="none" strike="noStrike" cap="none" dirty="0">
                          <a:latin typeface="Calibri" panose="020F0502020204030204" pitchFamily="34" charset="0"/>
                          <a:ea typeface="Calibri" panose="020F0502020204030204" pitchFamily="34" charset="0"/>
                          <a:cs typeface="Calibri" panose="020F0502020204030204" pitchFamily="34" charset="0"/>
                        </a:rPr>
                        <a:t>GR2.4 Documented information shall be controlled, addressing the following activities as applicable:</a:t>
                      </a:r>
                      <a:endParaRPr dirty="0">
                        <a:latin typeface="Calibri" panose="020F0502020204030204" pitchFamily="34" charset="0"/>
                        <a:ea typeface="Calibri" panose="020F0502020204030204" pitchFamily="34" charset="0"/>
                        <a:cs typeface="Calibri" panose="020F0502020204030204" pitchFamily="34" charset="0"/>
                      </a:endParaRPr>
                    </a:p>
                    <a:p>
                      <a:pPr marL="800100" marR="0" lvl="1" indent="-342900" algn="l" rtl="0">
                        <a:lnSpc>
                          <a:spcPct val="115000"/>
                        </a:lnSpc>
                        <a:spcBef>
                          <a:spcPts val="0"/>
                        </a:spcBef>
                        <a:spcAft>
                          <a:spcPts val="0"/>
                        </a:spcAft>
                        <a:buClr>
                          <a:schemeClr val="dk1"/>
                        </a:buClr>
                        <a:buSzPts val="1600"/>
                        <a:buFont typeface="Noto Sans Symbols"/>
                        <a:buChar char="∙"/>
                      </a:pPr>
                      <a:r>
                        <a:rPr lang="en-US" sz="1600" u="none" strike="noStrike" cap="none" dirty="0">
                          <a:latin typeface="Calibri" panose="020F0502020204030204" pitchFamily="34" charset="0"/>
                          <a:ea typeface="Calibri" panose="020F0502020204030204" pitchFamily="34" charset="0"/>
                          <a:cs typeface="Calibri" panose="020F0502020204030204" pitchFamily="34" charset="0"/>
                        </a:rPr>
                        <a:t>Creation and approval</a:t>
                      </a:r>
                      <a:endParaRPr dirty="0">
                        <a:latin typeface="Calibri" panose="020F0502020204030204" pitchFamily="34" charset="0"/>
                        <a:ea typeface="Calibri" panose="020F0502020204030204" pitchFamily="34" charset="0"/>
                        <a:cs typeface="Calibri" panose="020F0502020204030204" pitchFamily="34" charset="0"/>
                      </a:endParaRPr>
                    </a:p>
                    <a:p>
                      <a:pPr marL="800100" marR="0" lvl="1" indent="-342900" algn="l" rtl="0">
                        <a:lnSpc>
                          <a:spcPct val="115000"/>
                        </a:lnSpc>
                        <a:spcBef>
                          <a:spcPts val="0"/>
                        </a:spcBef>
                        <a:spcAft>
                          <a:spcPts val="0"/>
                        </a:spcAft>
                        <a:buClr>
                          <a:schemeClr val="dk1"/>
                        </a:buClr>
                        <a:buSzPts val="1600"/>
                        <a:buFont typeface="Noto Sans Symbols"/>
                        <a:buChar char="∙"/>
                      </a:pPr>
                      <a:r>
                        <a:rPr lang="en-US" sz="1600" u="none" strike="noStrike" cap="none" dirty="0">
                          <a:latin typeface="Calibri" panose="020F0502020204030204" pitchFamily="34" charset="0"/>
                          <a:ea typeface="Calibri" panose="020F0502020204030204" pitchFamily="34" charset="0"/>
                          <a:cs typeface="Calibri" panose="020F0502020204030204" pitchFamily="34" charset="0"/>
                        </a:rPr>
                        <a:t>Communication and distribution</a:t>
                      </a:r>
                      <a:endParaRPr dirty="0">
                        <a:latin typeface="Calibri" panose="020F0502020204030204" pitchFamily="34" charset="0"/>
                        <a:ea typeface="Calibri" panose="020F0502020204030204" pitchFamily="34" charset="0"/>
                        <a:cs typeface="Calibri" panose="020F0502020204030204" pitchFamily="34" charset="0"/>
                      </a:endParaRPr>
                    </a:p>
                    <a:p>
                      <a:pPr marL="800100" marR="0" lvl="1" indent="-342900" algn="l" rtl="0">
                        <a:lnSpc>
                          <a:spcPct val="115000"/>
                        </a:lnSpc>
                        <a:spcBef>
                          <a:spcPts val="0"/>
                        </a:spcBef>
                        <a:spcAft>
                          <a:spcPts val="0"/>
                        </a:spcAft>
                        <a:buClr>
                          <a:schemeClr val="dk1"/>
                        </a:buClr>
                        <a:buSzPts val="1600"/>
                        <a:buFont typeface="Noto Sans Symbols"/>
                        <a:buChar char="∙"/>
                      </a:pPr>
                      <a:r>
                        <a:rPr lang="en-US" sz="1600" u="none" strike="noStrike" cap="none" dirty="0">
                          <a:latin typeface="Calibri" panose="020F0502020204030204" pitchFamily="34" charset="0"/>
                          <a:ea typeface="Calibri" panose="020F0502020204030204" pitchFamily="34" charset="0"/>
                          <a:cs typeface="Calibri" panose="020F0502020204030204" pitchFamily="34" charset="0"/>
                        </a:rPr>
                        <a:t>Review</a:t>
                      </a:r>
                      <a:endParaRPr dirty="0">
                        <a:latin typeface="Calibri" panose="020F0502020204030204" pitchFamily="34" charset="0"/>
                        <a:ea typeface="Calibri" panose="020F0502020204030204" pitchFamily="34" charset="0"/>
                        <a:cs typeface="Calibri" panose="020F0502020204030204" pitchFamily="34" charset="0"/>
                      </a:endParaRPr>
                    </a:p>
                    <a:p>
                      <a:pPr marL="800100" marR="0" lvl="1" indent="-342900" algn="l" rtl="0">
                        <a:lnSpc>
                          <a:spcPct val="115000"/>
                        </a:lnSpc>
                        <a:spcBef>
                          <a:spcPts val="0"/>
                        </a:spcBef>
                        <a:spcAft>
                          <a:spcPts val="0"/>
                        </a:spcAft>
                        <a:buClr>
                          <a:schemeClr val="dk1"/>
                        </a:buClr>
                        <a:buSzPts val="1600"/>
                        <a:buFont typeface="Noto Sans Symbols"/>
                        <a:buChar char="∙"/>
                      </a:pPr>
                      <a:r>
                        <a:rPr lang="en-US" sz="1600" u="none" strike="noStrike" cap="none" dirty="0">
                          <a:latin typeface="Calibri" panose="020F0502020204030204" pitchFamily="34" charset="0"/>
                          <a:ea typeface="Calibri" panose="020F0502020204030204" pitchFamily="34" charset="0"/>
                          <a:cs typeface="Calibri" panose="020F0502020204030204" pitchFamily="34" charset="0"/>
                        </a:rPr>
                        <a:t>Versioning and change tracking</a:t>
                      </a:r>
                      <a:endParaRPr sz="1600" u="none" strike="noStrike" cap="none" dirty="0">
                        <a:latin typeface="Calibri" panose="020F0502020204030204" pitchFamily="34" charset="0"/>
                        <a:ea typeface="Calibri" panose="020F0502020204030204" pitchFamily="34" charset="0"/>
                        <a:cs typeface="Calibri" panose="020F0502020204030204" pitchFamily="34" charset="0"/>
                        <a:sym typeface="Calibri"/>
                      </a:endParaRPr>
                    </a:p>
                  </a:txBody>
                  <a:tcPr marL="96825" marR="968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sp>
        <p:nvSpPr>
          <p:cNvPr id="375" name="Google Shape;375;p27"/>
          <p:cNvSpPr txBox="1">
            <a:spLocks noGrp="1"/>
          </p:cNvSpPr>
          <p:nvPr>
            <p:ph type="sldNum" idx="12"/>
          </p:nvPr>
        </p:nvSpPr>
        <p:spPr>
          <a:xfrm>
            <a:off x="8737600" y="643052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33</a:t>
            </a:fld>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79"/>
        <p:cNvGrpSpPr/>
        <p:nvPr/>
      </p:nvGrpSpPr>
      <p:grpSpPr>
        <a:xfrm>
          <a:off x="0" y="0"/>
          <a:ext cx="0" cy="0"/>
          <a:chOff x="0" y="0"/>
          <a:chExt cx="0" cy="0"/>
        </a:xfrm>
      </p:grpSpPr>
      <p:sp>
        <p:nvSpPr>
          <p:cNvPr id="380" name="Google Shape;380;p28"/>
          <p:cNvSpPr txBox="1">
            <a:spLocks noGrp="1"/>
          </p:cNvSpPr>
          <p:nvPr>
            <p:ph type="title"/>
          </p:nvPr>
        </p:nvSpPr>
        <p:spPr>
          <a:xfrm>
            <a:off x="609601" y="274641"/>
            <a:ext cx="9058101" cy="1047859"/>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205595"/>
              </a:buClr>
              <a:buSzPts val="3200"/>
              <a:buFont typeface="Calibri"/>
              <a:buNone/>
            </a:pPr>
            <a:r>
              <a:rPr lang="en-US">
                <a:latin typeface="Calibri" panose="020F0502020204030204" pitchFamily="34" charset="0"/>
                <a:ea typeface="Calibri" panose="020F0502020204030204" pitchFamily="34" charset="0"/>
                <a:cs typeface="Calibri" panose="020F0502020204030204" pitchFamily="34" charset="0"/>
              </a:rPr>
              <a:t>DOC: Activities</a:t>
            </a:r>
            <a:r>
              <a:rPr lang="en-US" sz="3200">
                <a:solidFill>
                  <a:srgbClr val="7F7F7F"/>
                </a:solidFill>
                <a:latin typeface="Calibri" panose="020F0502020204030204" pitchFamily="34" charset="0"/>
                <a:ea typeface="Calibri" panose="020F0502020204030204" pitchFamily="34" charset="0"/>
                <a:cs typeface="Calibri" panose="020F0502020204030204" pitchFamily="34" charset="0"/>
              </a:rPr>
              <a:t> </a:t>
            </a:r>
            <a:r>
              <a:rPr lang="en-US" sz="2000">
                <a:solidFill>
                  <a:srgbClr val="7F7F7F"/>
                </a:solidFill>
                <a:latin typeface="Calibri" panose="020F0502020204030204" pitchFamily="34" charset="0"/>
                <a:ea typeface="Calibri" panose="020F0502020204030204" pitchFamily="34" charset="0"/>
                <a:cs typeface="Calibri" panose="020F0502020204030204" pitchFamily="34" charset="0"/>
              </a:rPr>
              <a:t>according to </a:t>
            </a:r>
            <a:r>
              <a:rPr lang="en-US" sz="2000" b="1">
                <a:solidFill>
                  <a:srgbClr val="7F7F7F"/>
                </a:solidFill>
                <a:latin typeface="Calibri" panose="020F0502020204030204" pitchFamily="34" charset="0"/>
                <a:ea typeface="Calibri" panose="020F0502020204030204" pitchFamily="34" charset="0"/>
                <a:cs typeface="Calibri" panose="020F0502020204030204" pitchFamily="34" charset="0"/>
              </a:rPr>
              <a:t>FitSM-2</a:t>
            </a:r>
            <a:endParaRPr>
              <a:latin typeface="Calibri" panose="020F0502020204030204" pitchFamily="34" charset="0"/>
              <a:ea typeface="Calibri" panose="020F0502020204030204" pitchFamily="34" charset="0"/>
              <a:cs typeface="Calibri" panose="020F0502020204030204" pitchFamily="34" charset="0"/>
            </a:endParaRPr>
          </a:p>
        </p:txBody>
      </p:sp>
      <p:grpSp>
        <p:nvGrpSpPr>
          <p:cNvPr id="381" name="Google Shape;381;p28"/>
          <p:cNvGrpSpPr/>
          <p:nvPr/>
        </p:nvGrpSpPr>
        <p:grpSpPr>
          <a:xfrm>
            <a:off x="609600" y="1747704"/>
            <a:ext cx="10972800" cy="4523806"/>
            <a:chOff x="0" y="51106"/>
            <a:chExt cx="10972800" cy="4523806"/>
          </a:xfrm>
        </p:grpSpPr>
        <p:sp>
          <p:nvSpPr>
            <p:cNvPr id="382" name="Google Shape;382;p28"/>
            <p:cNvSpPr/>
            <p:nvPr/>
          </p:nvSpPr>
          <p:spPr>
            <a:xfrm>
              <a:off x="0" y="331546"/>
              <a:ext cx="10972800" cy="2753100"/>
            </a:xfrm>
            <a:prstGeom prst="rect">
              <a:avLst/>
            </a:prstGeom>
            <a:solidFill>
              <a:schemeClr val="lt1">
                <a:alpha val="89803"/>
              </a:schemeClr>
            </a:solidFill>
            <a:ln w="254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Wingdings" panose="05000000000000000000" pitchFamily="2" charset="2"/>
              </a:endParaRPr>
            </a:p>
          </p:txBody>
        </p:sp>
        <p:sp>
          <p:nvSpPr>
            <p:cNvPr id="383" name="Google Shape;383;p28"/>
            <p:cNvSpPr txBox="1"/>
            <p:nvPr/>
          </p:nvSpPr>
          <p:spPr>
            <a:xfrm>
              <a:off x="0" y="331546"/>
              <a:ext cx="10972800" cy="2753100"/>
            </a:xfrm>
            <a:prstGeom prst="rect">
              <a:avLst/>
            </a:prstGeom>
            <a:noFill/>
            <a:ln>
              <a:noFill/>
            </a:ln>
          </p:spPr>
          <p:txBody>
            <a:bodyPr spcFirstLastPara="1" wrap="square" lIns="851600" tIns="395725" rIns="851600" bIns="135125" anchor="t" anchorCtr="0">
              <a:noAutofit/>
            </a:bodyPr>
            <a:lstStyle/>
            <a:p>
              <a:pPr marL="171450" marR="0" lvl="1" indent="-171450" algn="l" rtl="0">
                <a:lnSpc>
                  <a:spcPct val="90000"/>
                </a:lnSpc>
                <a:spcBef>
                  <a:spcPts val="0"/>
                </a:spcBef>
                <a:spcAft>
                  <a:spcPts val="0"/>
                </a:spcAft>
                <a:buClr>
                  <a:schemeClr val="dk1"/>
                </a:buClr>
                <a:buSzPts val="1900"/>
                <a:buFont typeface="Arial"/>
                <a:buChar char="•"/>
              </a:pPr>
              <a:r>
                <a:rPr lang="en-US" sz="1900" b="0" i="0" u="none" strike="noStrike" cap="none" dirty="0">
                  <a:solidFill>
                    <a:schemeClr val="dk1"/>
                  </a:solidFill>
                  <a:latin typeface="Calibri"/>
                  <a:ea typeface="Calibri"/>
                  <a:cs typeface="Calibri"/>
                  <a:sym typeface="Calibri"/>
                </a:rPr>
                <a:t>Agree on the specific documents to be produced (such as policies, plans, process descriptions, service catalogue(s), SLAs, etc.).</a:t>
              </a:r>
              <a:endParaRPr sz="1900" b="0" i="0" u="none" strike="noStrike" cap="none" dirty="0">
                <a:solidFill>
                  <a:schemeClr val="dk1"/>
                </a:solidFill>
                <a:latin typeface="Calibri"/>
                <a:ea typeface="Calibri"/>
                <a:cs typeface="Calibri"/>
                <a:sym typeface="Calibri"/>
              </a:endParaRPr>
            </a:p>
            <a:p>
              <a:pPr marL="171450" marR="0" lvl="1" indent="-171450" algn="l" rtl="0">
                <a:lnSpc>
                  <a:spcPct val="90000"/>
                </a:lnSpc>
                <a:spcBef>
                  <a:spcPts val="285"/>
                </a:spcBef>
                <a:spcAft>
                  <a:spcPts val="0"/>
                </a:spcAft>
                <a:buClr>
                  <a:schemeClr val="dk1"/>
                </a:buClr>
                <a:buSzPts val="1900"/>
                <a:buFont typeface="Arial"/>
                <a:buChar char="•"/>
              </a:pPr>
              <a:r>
                <a:rPr lang="en-US" sz="1900" b="0" i="0" u="none" strike="noStrike" cap="none" dirty="0">
                  <a:solidFill>
                    <a:schemeClr val="dk1"/>
                  </a:solidFill>
                  <a:latin typeface="Calibri"/>
                  <a:ea typeface="Calibri"/>
                  <a:cs typeface="Calibri"/>
                  <a:sym typeface="Calibri"/>
                </a:rPr>
                <a:t>Define the location(s) and format(s) for key ITSM documentation (such as a central online document repository or document management tool / system, along with document templates).</a:t>
              </a:r>
              <a:endParaRPr dirty="0">
                <a:latin typeface="Wingdings" panose="05000000000000000000" pitchFamily="2" charset="2"/>
              </a:endParaRPr>
            </a:p>
            <a:p>
              <a:pPr marL="171450" marR="0" lvl="1" indent="-171450" algn="l" rtl="0">
                <a:lnSpc>
                  <a:spcPct val="90000"/>
                </a:lnSpc>
                <a:spcBef>
                  <a:spcPts val="285"/>
                </a:spcBef>
                <a:spcAft>
                  <a:spcPts val="0"/>
                </a:spcAft>
                <a:buClr>
                  <a:schemeClr val="dk1"/>
                </a:buClr>
                <a:buSzPts val="1900"/>
                <a:buFont typeface="Arial"/>
                <a:buChar char="•"/>
              </a:pPr>
              <a:r>
                <a:rPr lang="en-US" sz="1900" b="0" i="0" u="none" strike="noStrike" cap="none" dirty="0">
                  <a:solidFill>
                    <a:schemeClr val="dk1"/>
                  </a:solidFill>
                  <a:latin typeface="Calibri"/>
                  <a:ea typeface="Calibri"/>
                  <a:cs typeface="Calibri"/>
                  <a:sym typeface="Calibri"/>
                </a:rPr>
                <a:t>Agree on the approach and mechanisms for controlling documentation (creation and approval, communication and distribution, review and updating, as well as versioning and change tracking).</a:t>
              </a:r>
              <a:endParaRPr dirty="0">
                <a:latin typeface="Wingdings" panose="05000000000000000000" pitchFamily="2" charset="2"/>
              </a:endParaRPr>
            </a:p>
          </p:txBody>
        </p:sp>
        <p:sp>
          <p:nvSpPr>
            <p:cNvPr id="384" name="Google Shape;384;p28"/>
            <p:cNvSpPr/>
            <p:nvPr/>
          </p:nvSpPr>
          <p:spPr>
            <a:xfrm>
              <a:off x="548640" y="51106"/>
              <a:ext cx="7680960" cy="560880"/>
            </a:xfrm>
            <a:prstGeom prst="roundRect">
              <a:avLst>
                <a:gd name="adj" fmla="val 16667"/>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Wingdings" panose="05000000000000000000" pitchFamily="2" charset="2"/>
              </a:endParaRPr>
            </a:p>
          </p:txBody>
        </p:sp>
        <p:sp>
          <p:nvSpPr>
            <p:cNvPr id="385" name="Google Shape;385;p28"/>
            <p:cNvSpPr txBox="1"/>
            <p:nvPr/>
          </p:nvSpPr>
          <p:spPr>
            <a:xfrm>
              <a:off x="576020" y="78486"/>
              <a:ext cx="7626200" cy="506120"/>
            </a:xfrm>
            <a:prstGeom prst="rect">
              <a:avLst/>
            </a:prstGeom>
            <a:noFill/>
            <a:ln>
              <a:noFill/>
            </a:ln>
          </p:spPr>
          <p:txBody>
            <a:bodyPr spcFirstLastPara="1" wrap="square" lIns="290300" tIns="0" rIns="290300" bIns="0" anchor="ctr" anchorCtr="0">
              <a:noAutofit/>
            </a:bodyPr>
            <a:lstStyle/>
            <a:p>
              <a:pPr marL="0" marR="0" lvl="0" indent="0" algn="l" rtl="0">
                <a:lnSpc>
                  <a:spcPct val="90000"/>
                </a:lnSpc>
                <a:spcBef>
                  <a:spcPts val="0"/>
                </a:spcBef>
                <a:spcAft>
                  <a:spcPts val="0"/>
                </a:spcAft>
                <a:buClr>
                  <a:schemeClr val="lt1"/>
                </a:buClr>
                <a:buSzPts val="1900"/>
                <a:buFont typeface="Calibri"/>
                <a:buNone/>
              </a:pPr>
              <a:r>
                <a:rPr lang="en-US" sz="1900">
                  <a:solidFill>
                    <a:schemeClr val="lt1"/>
                  </a:solidFill>
                  <a:latin typeface="Calibri"/>
                  <a:ea typeface="Calibri"/>
                  <a:cs typeface="Calibri"/>
                  <a:sym typeface="Calibri"/>
                </a:rPr>
                <a:t>Initial setup of the SMS</a:t>
              </a:r>
              <a:endParaRPr sz="1900">
                <a:solidFill>
                  <a:schemeClr val="lt1"/>
                </a:solidFill>
                <a:latin typeface="Calibri"/>
                <a:ea typeface="Calibri"/>
                <a:cs typeface="Calibri"/>
                <a:sym typeface="Calibri"/>
              </a:endParaRPr>
            </a:p>
          </p:txBody>
        </p:sp>
        <p:sp>
          <p:nvSpPr>
            <p:cNvPr id="386" name="Google Shape;386;p28"/>
            <p:cNvSpPr/>
            <p:nvPr/>
          </p:nvSpPr>
          <p:spPr>
            <a:xfrm>
              <a:off x="0" y="3467687"/>
              <a:ext cx="10972800" cy="1107225"/>
            </a:xfrm>
            <a:prstGeom prst="rect">
              <a:avLst/>
            </a:prstGeom>
            <a:solidFill>
              <a:schemeClr val="lt1">
                <a:alpha val="89803"/>
              </a:schemeClr>
            </a:solidFill>
            <a:ln w="254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Wingdings" panose="05000000000000000000" pitchFamily="2" charset="2"/>
              </a:endParaRPr>
            </a:p>
          </p:txBody>
        </p:sp>
        <p:sp>
          <p:nvSpPr>
            <p:cNvPr id="387" name="Google Shape;387;p28"/>
            <p:cNvSpPr txBox="1"/>
            <p:nvPr/>
          </p:nvSpPr>
          <p:spPr>
            <a:xfrm>
              <a:off x="0" y="3467687"/>
              <a:ext cx="10972800" cy="1107225"/>
            </a:xfrm>
            <a:prstGeom prst="rect">
              <a:avLst/>
            </a:prstGeom>
            <a:noFill/>
            <a:ln>
              <a:noFill/>
            </a:ln>
          </p:spPr>
          <p:txBody>
            <a:bodyPr spcFirstLastPara="1" wrap="square" lIns="851600" tIns="395725" rIns="851600" bIns="135125" anchor="t" anchorCtr="0">
              <a:noAutofit/>
            </a:bodyPr>
            <a:lstStyle/>
            <a:p>
              <a:pPr marL="171450" marR="0" lvl="1" indent="-171450" algn="l" rtl="0">
                <a:lnSpc>
                  <a:spcPct val="90000"/>
                </a:lnSpc>
                <a:spcBef>
                  <a:spcPts val="0"/>
                </a:spcBef>
                <a:spcAft>
                  <a:spcPts val="0"/>
                </a:spcAft>
                <a:buClr>
                  <a:schemeClr val="dk1"/>
                </a:buClr>
                <a:buSzPts val="1900"/>
                <a:buFont typeface="Arial"/>
                <a:buChar char="•"/>
              </a:pPr>
              <a:r>
                <a:rPr lang="en-US" sz="1900" b="0" i="0" u="none" strike="noStrike" cap="none" dirty="0">
                  <a:solidFill>
                    <a:schemeClr val="dk1"/>
                  </a:solidFill>
                  <a:latin typeface="Calibri"/>
                  <a:ea typeface="Calibri"/>
                  <a:cs typeface="Calibri"/>
                  <a:sym typeface="Calibri"/>
                </a:rPr>
                <a:t>Produce and maintain documentation on ITSM where required, agreed and / or defined.</a:t>
              </a:r>
              <a:endParaRPr sz="1900" b="0" i="0" u="none" strike="noStrike" cap="none" dirty="0">
                <a:solidFill>
                  <a:schemeClr val="dk1"/>
                </a:solidFill>
                <a:latin typeface="Calibri"/>
                <a:ea typeface="Calibri"/>
                <a:cs typeface="Calibri"/>
                <a:sym typeface="Calibri"/>
              </a:endParaRPr>
            </a:p>
            <a:p>
              <a:pPr marL="171450" marR="0" lvl="1" indent="-171450" algn="l" rtl="0">
                <a:lnSpc>
                  <a:spcPct val="90000"/>
                </a:lnSpc>
                <a:spcBef>
                  <a:spcPts val="285"/>
                </a:spcBef>
                <a:spcAft>
                  <a:spcPts val="0"/>
                </a:spcAft>
                <a:buClr>
                  <a:schemeClr val="dk1"/>
                </a:buClr>
                <a:buSzPts val="1900"/>
                <a:buFont typeface="Arial"/>
                <a:buChar char="•"/>
              </a:pPr>
              <a:r>
                <a:rPr lang="en-US" sz="1900" b="0" i="0" u="none" strike="noStrike" cap="none" dirty="0">
                  <a:solidFill>
                    <a:schemeClr val="dk1"/>
                  </a:solidFill>
                  <a:latin typeface="Calibri"/>
                  <a:ea typeface="Calibri"/>
                  <a:cs typeface="Calibri"/>
                  <a:sym typeface="Calibri"/>
                </a:rPr>
                <a:t>Apply document control mechanisms to all relevant pieces of documented information.</a:t>
              </a:r>
              <a:endParaRPr dirty="0">
                <a:latin typeface="Wingdings" panose="05000000000000000000" pitchFamily="2" charset="2"/>
              </a:endParaRPr>
            </a:p>
          </p:txBody>
        </p:sp>
        <p:sp>
          <p:nvSpPr>
            <p:cNvPr id="388" name="Google Shape;388;p28"/>
            <p:cNvSpPr/>
            <p:nvPr/>
          </p:nvSpPr>
          <p:spPr>
            <a:xfrm>
              <a:off x="548640" y="3187247"/>
              <a:ext cx="7680960" cy="560880"/>
            </a:xfrm>
            <a:prstGeom prst="roundRect">
              <a:avLst>
                <a:gd name="adj" fmla="val 16667"/>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Wingdings" panose="05000000000000000000" pitchFamily="2" charset="2"/>
              </a:endParaRPr>
            </a:p>
          </p:txBody>
        </p:sp>
        <p:sp>
          <p:nvSpPr>
            <p:cNvPr id="389" name="Google Shape;389;p28"/>
            <p:cNvSpPr txBox="1"/>
            <p:nvPr/>
          </p:nvSpPr>
          <p:spPr>
            <a:xfrm>
              <a:off x="576020" y="3214627"/>
              <a:ext cx="7626200" cy="506120"/>
            </a:xfrm>
            <a:prstGeom prst="rect">
              <a:avLst/>
            </a:prstGeom>
            <a:noFill/>
            <a:ln>
              <a:noFill/>
            </a:ln>
          </p:spPr>
          <p:txBody>
            <a:bodyPr spcFirstLastPara="1" wrap="square" lIns="290300" tIns="0" rIns="290300" bIns="0" anchor="ctr" anchorCtr="0">
              <a:noAutofit/>
            </a:bodyPr>
            <a:lstStyle/>
            <a:p>
              <a:pPr marL="0" marR="0" lvl="0" indent="0" algn="l" rtl="0">
                <a:lnSpc>
                  <a:spcPct val="90000"/>
                </a:lnSpc>
                <a:spcBef>
                  <a:spcPts val="0"/>
                </a:spcBef>
                <a:spcAft>
                  <a:spcPts val="0"/>
                </a:spcAft>
                <a:buClr>
                  <a:schemeClr val="lt1"/>
                </a:buClr>
                <a:buSzPts val="1900"/>
                <a:buFont typeface="Calibri"/>
                <a:buNone/>
              </a:pPr>
              <a:r>
                <a:rPr lang="en-US" sz="1900">
                  <a:solidFill>
                    <a:schemeClr val="lt1"/>
                  </a:solidFill>
                  <a:latin typeface="Calibri"/>
                  <a:ea typeface="Calibri"/>
                  <a:cs typeface="Calibri"/>
                  <a:sym typeface="Calibri"/>
                </a:rPr>
                <a:t>Operation and maintenance of the SMS</a:t>
              </a:r>
              <a:endParaRPr sz="1900">
                <a:solidFill>
                  <a:schemeClr val="lt1"/>
                </a:solidFill>
                <a:latin typeface="Calibri"/>
                <a:ea typeface="Calibri"/>
                <a:cs typeface="Calibri"/>
                <a:sym typeface="Calibri"/>
              </a:endParaRPr>
            </a:p>
          </p:txBody>
        </p:sp>
      </p:grpSp>
      <p:sp>
        <p:nvSpPr>
          <p:cNvPr id="390" name="Google Shape;390;p28"/>
          <p:cNvSpPr txBox="1">
            <a:spLocks noGrp="1"/>
          </p:cNvSpPr>
          <p:nvPr>
            <p:ph type="sldNum" idx="12"/>
          </p:nvPr>
        </p:nvSpPr>
        <p:spPr>
          <a:xfrm>
            <a:off x="8737600" y="643052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34</a:t>
            </a:fld>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94"/>
        <p:cNvGrpSpPr/>
        <p:nvPr/>
      </p:nvGrpSpPr>
      <p:grpSpPr>
        <a:xfrm>
          <a:off x="0" y="0"/>
          <a:ext cx="0" cy="0"/>
          <a:chOff x="0" y="0"/>
          <a:chExt cx="0" cy="0"/>
        </a:xfrm>
      </p:grpSpPr>
      <p:sp>
        <p:nvSpPr>
          <p:cNvPr id="395" name="Google Shape;395;p29"/>
          <p:cNvSpPr txBox="1">
            <a:spLocks noGrp="1"/>
          </p:cNvSpPr>
          <p:nvPr>
            <p:ph type="title"/>
          </p:nvPr>
        </p:nvSpPr>
        <p:spPr>
          <a:xfrm>
            <a:off x="609601" y="274641"/>
            <a:ext cx="9058101" cy="1047859"/>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205595"/>
              </a:buClr>
              <a:buSzPts val="3200"/>
              <a:buFont typeface="Calibri"/>
              <a:buNone/>
            </a:pPr>
            <a:r>
              <a:rPr lang="en-US">
                <a:latin typeface="Calibri" panose="020F0502020204030204" pitchFamily="34" charset="0"/>
                <a:ea typeface="Calibri" panose="020F0502020204030204" pitchFamily="34" charset="0"/>
                <a:cs typeface="Calibri" panose="020F0502020204030204" pitchFamily="34" charset="0"/>
              </a:rPr>
              <a:t>DOC: Outputs</a:t>
            </a:r>
            <a:r>
              <a:rPr lang="en-US" sz="3200">
                <a:solidFill>
                  <a:srgbClr val="7F7F7F"/>
                </a:solidFill>
                <a:latin typeface="Calibri" panose="020F0502020204030204" pitchFamily="34" charset="0"/>
                <a:ea typeface="Calibri" panose="020F0502020204030204" pitchFamily="34" charset="0"/>
                <a:cs typeface="Calibri" panose="020F0502020204030204" pitchFamily="34" charset="0"/>
              </a:rPr>
              <a:t> </a:t>
            </a:r>
            <a:r>
              <a:rPr lang="en-US" sz="2000">
                <a:solidFill>
                  <a:srgbClr val="7F7F7F"/>
                </a:solidFill>
                <a:latin typeface="Calibri" panose="020F0502020204030204" pitchFamily="34" charset="0"/>
                <a:ea typeface="Calibri" panose="020F0502020204030204" pitchFamily="34" charset="0"/>
                <a:cs typeface="Calibri" panose="020F0502020204030204" pitchFamily="34" charset="0"/>
              </a:rPr>
              <a:t>according to </a:t>
            </a:r>
            <a:r>
              <a:rPr lang="en-US" sz="2000" b="1">
                <a:solidFill>
                  <a:srgbClr val="7F7F7F"/>
                </a:solidFill>
                <a:latin typeface="Calibri" panose="020F0502020204030204" pitchFamily="34" charset="0"/>
                <a:ea typeface="Calibri" panose="020F0502020204030204" pitchFamily="34" charset="0"/>
                <a:cs typeface="Calibri" panose="020F0502020204030204" pitchFamily="34" charset="0"/>
              </a:rPr>
              <a:t>FitSM-2</a:t>
            </a:r>
            <a:endParaRPr>
              <a:latin typeface="Calibri" panose="020F0502020204030204" pitchFamily="34" charset="0"/>
              <a:ea typeface="Calibri" panose="020F0502020204030204" pitchFamily="34" charset="0"/>
              <a:cs typeface="Calibri" panose="020F0502020204030204" pitchFamily="34" charset="0"/>
            </a:endParaRPr>
          </a:p>
        </p:txBody>
      </p:sp>
      <p:sp>
        <p:nvSpPr>
          <p:cNvPr id="397" name="Google Shape;397;p29"/>
          <p:cNvSpPr txBox="1">
            <a:spLocks noGrp="1"/>
          </p:cNvSpPr>
          <p:nvPr>
            <p:ph type="sldNum" idx="12"/>
          </p:nvPr>
        </p:nvSpPr>
        <p:spPr>
          <a:xfrm>
            <a:off x="8737600" y="643052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35</a:t>
            </a:fld>
            <a:endParaRPr/>
          </a:p>
        </p:txBody>
      </p:sp>
      <p:graphicFrame>
        <p:nvGraphicFramePr>
          <p:cNvPr id="8" name="Diagram 7">
            <a:extLst>
              <a:ext uri="{FF2B5EF4-FFF2-40B4-BE49-F238E27FC236}">
                <a16:creationId xmlns:a16="http://schemas.microsoft.com/office/drawing/2014/main" id="{855E2FBA-2783-3628-DCCC-AE2D66033BDA}"/>
              </a:ext>
            </a:extLst>
          </p:cNvPr>
          <p:cNvGraphicFramePr/>
          <p:nvPr>
            <p:extLst>
              <p:ext uri="{D42A27DB-BD31-4B8C-83A1-F6EECF244321}">
                <p14:modId xmlns:p14="http://schemas.microsoft.com/office/powerpoint/2010/main" val="3344714774"/>
              </p:ext>
            </p:extLst>
          </p:nvPr>
        </p:nvGraphicFramePr>
        <p:xfrm>
          <a:off x="2032000" y="1889312"/>
          <a:ext cx="8128000" cy="424902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02"/>
        <p:cNvGrpSpPr/>
        <p:nvPr/>
      </p:nvGrpSpPr>
      <p:grpSpPr>
        <a:xfrm>
          <a:off x="0" y="0"/>
          <a:ext cx="0" cy="0"/>
          <a:chOff x="0" y="0"/>
          <a:chExt cx="0" cy="0"/>
        </a:xfrm>
      </p:grpSpPr>
      <p:sp>
        <p:nvSpPr>
          <p:cNvPr id="403" name="Google Shape;403;p30"/>
          <p:cNvSpPr txBox="1">
            <a:spLocks noGrp="1"/>
          </p:cNvSpPr>
          <p:nvPr>
            <p:ph type="ctrTitle"/>
          </p:nvPr>
        </p:nvSpPr>
        <p:spPr>
          <a:xfrm>
            <a:off x="914400" y="2130428"/>
            <a:ext cx="10363200" cy="14700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205595"/>
              </a:buClr>
              <a:buSzPts val="3200"/>
              <a:buFont typeface="Calibri"/>
              <a:buNone/>
            </a:pPr>
            <a:r>
              <a:rPr lang="en-US" b="1">
                <a:latin typeface="Calibri" panose="020F0502020204030204" pitchFamily="34" charset="0"/>
                <a:ea typeface="Calibri" panose="020F0502020204030204" pitchFamily="34" charset="0"/>
                <a:cs typeface="Calibri" panose="020F0502020204030204" pitchFamily="34" charset="0"/>
              </a:rPr>
              <a:t>Scope &amp; Stakeholders of IT Service Management (SCS) </a:t>
            </a:r>
            <a:endParaRPr>
              <a:latin typeface="Calibri" panose="020F0502020204030204" pitchFamily="34" charset="0"/>
              <a:ea typeface="Calibri" panose="020F0502020204030204" pitchFamily="34" charset="0"/>
              <a:cs typeface="Calibri" panose="020F0502020204030204" pitchFamily="34" charset="0"/>
            </a:endParaRPr>
          </a:p>
        </p:txBody>
      </p:sp>
      <p:sp>
        <p:nvSpPr>
          <p:cNvPr id="404" name="Google Shape;404;p30"/>
          <p:cNvSpPr txBox="1">
            <a:spLocks noGrp="1"/>
          </p:cNvSpPr>
          <p:nvPr>
            <p:ph type="sldNum" idx="12"/>
          </p:nvPr>
        </p:nvSpPr>
        <p:spPr>
          <a:xfrm>
            <a:off x="8737600" y="643052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36</a:t>
            </a:fld>
            <a:endParaRPr/>
          </a:p>
        </p:txBody>
      </p:sp>
      <p:sp>
        <p:nvSpPr>
          <p:cNvPr id="405" name="Google Shape;405;p30"/>
          <p:cNvSpPr/>
          <p:nvPr/>
        </p:nvSpPr>
        <p:spPr>
          <a:xfrm>
            <a:off x="2895601" y="3933700"/>
            <a:ext cx="6400800" cy="1705100"/>
          </a:xfrm>
          <a:prstGeom prst="snip1Rect">
            <a:avLst>
              <a:gd name="adj" fmla="val 16667"/>
            </a:avLst>
          </a:prstGeom>
          <a:solidFill>
            <a:srgbClr val="93B3D7">
              <a:alpha val="36862"/>
            </a:srgbClr>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406" name="Google Shape;406;p30"/>
          <p:cNvSpPr/>
          <p:nvPr/>
        </p:nvSpPr>
        <p:spPr>
          <a:xfrm>
            <a:off x="2969740" y="4040795"/>
            <a:ext cx="1706246" cy="329513"/>
          </a:xfrm>
          <a:prstGeom prst="rect">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dirty="0">
                <a:solidFill>
                  <a:schemeClr val="lt1"/>
                </a:solidFill>
                <a:latin typeface="Calibri"/>
                <a:ea typeface="Calibri"/>
                <a:cs typeface="Calibri"/>
                <a:sym typeface="Calibri"/>
              </a:rPr>
              <a:t>Objective</a:t>
            </a:r>
            <a:endParaRPr dirty="0">
              <a:latin typeface="Wingdings" panose="05000000000000000000" pitchFamily="2" charset="2"/>
            </a:endParaRPr>
          </a:p>
        </p:txBody>
      </p:sp>
      <p:sp>
        <p:nvSpPr>
          <p:cNvPr id="407" name="Google Shape;407;p30"/>
          <p:cNvSpPr/>
          <p:nvPr/>
        </p:nvSpPr>
        <p:spPr>
          <a:xfrm>
            <a:off x="2969743" y="4448462"/>
            <a:ext cx="6233017"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To understand stakeholders’ needs and expectations and define the scope of the SMS</a:t>
            </a:r>
            <a:endParaRPr sz="1800">
              <a:solidFill>
                <a:schemeClr val="dk1"/>
              </a:solidFill>
              <a:latin typeface="Calibri"/>
              <a:ea typeface="Calibri"/>
              <a:cs typeface="Calibri"/>
              <a:sym typeface="Calibri"/>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12"/>
        <p:cNvGrpSpPr/>
        <p:nvPr/>
      </p:nvGrpSpPr>
      <p:grpSpPr>
        <a:xfrm>
          <a:off x="0" y="0"/>
          <a:ext cx="0" cy="0"/>
          <a:chOff x="0" y="0"/>
          <a:chExt cx="0" cy="0"/>
        </a:xfrm>
      </p:grpSpPr>
      <p:sp>
        <p:nvSpPr>
          <p:cNvPr id="413" name="Google Shape;413;p31"/>
          <p:cNvSpPr txBox="1">
            <a:spLocks noGrp="1"/>
          </p:cNvSpPr>
          <p:nvPr>
            <p:ph type="title"/>
          </p:nvPr>
        </p:nvSpPr>
        <p:spPr>
          <a:xfrm>
            <a:off x="609601" y="274641"/>
            <a:ext cx="9058101" cy="1047859"/>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205595"/>
              </a:buClr>
              <a:buSzPts val="3200"/>
              <a:buFont typeface="Calibri"/>
              <a:buNone/>
            </a:pPr>
            <a:r>
              <a:rPr lang="en-US">
                <a:latin typeface="Calibri" panose="020F0502020204030204" pitchFamily="34" charset="0"/>
                <a:ea typeface="Calibri" panose="020F0502020204030204" pitchFamily="34" charset="0"/>
                <a:cs typeface="Calibri" panose="020F0502020204030204" pitchFamily="34" charset="0"/>
              </a:rPr>
              <a:t>SCS: Key questions</a:t>
            </a:r>
            <a:endParaRPr>
              <a:latin typeface="Calibri" panose="020F0502020204030204" pitchFamily="34" charset="0"/>
              <a:ea typeface="Calibri" panose="020F0502020204030204" pitchFamily="34" charset="0"/>
              <a:cs typeface="Calibri" panose="020F0502020204030204" pitchFamily="34" charset="0"/>
            </a:endParaRPr>
          </a:p>
        </p:txBody>
      </p:sp>
      <p:grpSp>
        <p:nvGrpSpPr>
          <p:cNvPr id="414" name="Google Shape;414;p31"/>
          <p:cNvGrpSpPr/>
          <p:nvPr/>
        </p:nvGrpSpPr>
        <p:grpSpPr>
          <a:xfrm>
            <a:off x="2211518" y="1698675"/>
            <a:ext cx="7768963" cy="4621864"/>
            <a:chOff x="1601918" y="2077"/>
            <a:chExt cx="7768963" cy="4621864"/>
          </a:xfrm>
        </p:grpSpPr>
        <p:sp>
          <p:nvSpPr>
            <p:cNvPr id="415" name="Google Shape;415;p31"/>
            <p:cNvSpPr/>
            <p:nvPr/>
          </p:nvSpPr>
          <p:spPr>
            <a:xfrm rot="10800000">
              <a:off x="2073969" y="2077"/>
              <a:ext cx="7296912" cy="944100"/>
            </a:xfrm>
            <a:prstGeom prst="homePlate">
              <a:avLst>
                <a:gd name="adj" fmla="val 5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Wingdings" panose="05000000000000000000" pitchFamily="2" charset="2"/>
              </a:endParaRPr>
            </a:p>
          </p:txBody>
        </p:sp>
        <p:sp>
          <p:nvSpPr>
            <p:cNvPr id="416" name="Google Shape;416;p31"/>
            <p:cNvSpPr txBox="1"/>
            <p:nvPr/>
          </p:nvSpPr>
          <p:spPr>
            <a:xfrm>
              <a:off x="2309994" y="2077"/>
              <a:ext cx="7060887" cy="944100"/>
            </a:xfrm>
            <a:prstGeom prst="rect">
              <a:avLst/>
            </a:prstGeom>
            <a:noFill/>
            <a:ln>
              <a:noFill/>
            </a:ln>
          </p:spPr>
          <p:txBody>
            <a:bodyPr spcFirstLastPara="1" wrap="square" lIns="416300" tIns="83800" rIns="156450" bIns="83800" anchor="ctr" anchorCtr="0">
              <a:noAutofit/>
            </a:bodyPr>
            <a:lstStyle/>
            <a:p>
              <a:pPr marL="0" marR="0" lvl="0" indent="0" algn="ctr" rtl="0">
                <a:lnSpc>
                  <a:spcPct val="90000"/>
                </a:lnSpc>
                <a:spcBef>
                  <a:spcPts val="0"/>
                </a:spcBef>
                <a:spcAft>
                  <a:spcPts val="0"/>
                </a:spcAft>
                <a:buClr>
                  <a:schemeClr val="lt1"/>
                </a:buClr>
                <a:buSzPts val="2200"/>
                <a:buFont typeface="Calibri"/>
                <a:buNone/>
              </a:pPr>
              <a:r>
                <a:rPr lang="en-US" sz="2200">
                  <a:solidFill>
                    <a:schemeClr val="lt1"/>
                  </a:solidFill>
                  <a:latin typeface="Calibri"/>
                  <a:ea typeface="Calibri"/>
                  <a:cs typeface="Calibri"/>
                  <a:sym typeface="Calibri"/>
                </a:rPr>
                <a:t>Who are the stakeholders of the services delivered and of the underlying SMS?</a:t>
              </a:r>
              <a:endParaRPr sz="2200">
                <a:solidFill>
                  <a:schemeClr val="lt1"/>
                </a:solidFill>
                <a:latin typeface="Calibri"/>
                <a:ea typeface="Calibri"/>
                <a:cs typeface="Calibri"/>
                <a:sym typeface="Calibri"/>
              </a:endParaRPr>
            </a:p>
          </p:txBody>
        </p:sp>
        <p:sp>
          <p:nvSpPr>
            <p:cNvPr id="417" name="Google Shape;417;p31"/>
            <p:cNvSpPr/>
            <p:nvPr/>
          </p:nvSpPr>
          <p:spPr>
            <a:xfrm>
              <a:off x="1601918" y="2077"/>
              <a:ext cx="944100" cy="944100"/>
            </a:xfrm>
            <a:prstGeom prst="ellipse">
              <a:avLst/>
            </a:prstGeom>
            <a:blipFill rotWithShape="1">
              <a:blip r:embed="rId3">
                <a:alphaModFix/>
              </a:blip>
              <a:stretch>
                <a:fillRect/>
              </a:stretch>
            </a:blip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Wingdings" panose="05000000000000000000" pitchFamily="2" charset="2"/>
              </a:endParaRPr>
            </a:p>
          </p:txBody>
        </p:sp>
        <p:sp>
          <p:nvSpPr>
            <p:cNvPr id="418" name="Google Shape;418;p31"/>
            <p:cNvSpPr/>
            <p:nvPr/>
          </p:nvSpPr>
          <p:spPr>
            <a:xfrm rot="10800000">
              <a:off x="2073969" y="1227998"/>
              <a:ext cx="7296912" cy="944100"/>
            </a:xfrm>
            <a:prstGeom prst="homePlate">
              <a:avLst>
                <a:gd name="adj" fmla="val 5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Wingdings" panose="05000000000000000000" pitchFamily="2" charset="2"/>
              </a:endParaRPr>
            </a:p>
          </p:txBody>
        </p:sp>
        <p:sp>
          <p:nvSpPr>
            <p:cNvPr id="419" name="Google Shape;419;p31"/>
            <p:cNvSpPr txBox="1"/>
            <p:nvPr/>
          </p:nvSpPr>
          <p:spPr>
            <a:xfrm>
              <a:off x="2309994" y="1227998"/>
              <a:ext cx="7060887" cy="944100"/>
            </a:xfrm>
            <a:prstGeom prst="rect">
              <a:avLst/>
            </a:prstGeom>
            <a:noFill/>
            <a:ln>
              <a:noFill/>
            </a:ln>
          </p:spPr>
          <p:txBody>
            <a:bodyPr spcFirstLastPara="1" wrap="square" lIns="416300" tIns="83800" rIns="156450" bIns="83800" anchor="ctr" anchorCtr="0">
              <a:noAutofit/>
            </a:bodyPr>
            <a:lstStyle/>
            <a:p>
              <a:pPr marL="0" marR="0" lvl="0" indent="0" algn="ctr" rtl="0">
                <a:lnSpc>
                  <a:spcPct val="90000"/>
                </a:lnSpc>
                <a:spcBef>
                  <a:spcPts val="0"/>
                </a:spcBef>
                <a:spcAft>
                  <a:spcPts val="0"/>
                </a:spcAft>
                <a:buClr>
                  <a:schemeClr val="lt1"/>
                </a:buClr>
                <a:buSzPts val="2200"/>
                <a:buFont typeface="Calibri"/>
                <a:buNone/>
              </a:pPr>
              <a:r>
                <a:rPr lang="en-US" sz="2200">
                  <a:solidFill>
                    <a:schemeClr val="lt1"/>
                  </a:solidFill>
                  <a:latin typeface="Calibri"/>
                  <a:ea typeface="Calibri"/>
                  <a:cs typeface="Calibri"/>
                  <a:sym typeface="Calibri"/>
                </a:rPr>
                <a:t>What are the needs and expectations of these stakeholders?</a:t>
              </a:r>
              <a:endParaRPr sz="2200">
                <a:solidFill>
                  <a:schemeClr val="lt1"/>
                </a:solidFill>
                <a:latin typeface="Calibri"/>
                <a:ea typeface="Calibri"/>
                <a:cs typeface="Calibri"/>
                <a:sym typeface="Calibri"/>
              </a:endParaRPr>
            </a:p>
          </p:txBody>
        </p:sp>
        <p:sp>
          <p:nvSpPr>
            <p:cNvPr id="420" name="Google Shape;420;p31"/>
            <p:cNvSpPr/>
            <p:nvPr/>
          </p:nvSpPr>
          <p:spPr>
            <a:xfrm>
              <a:off x="1601918" y="1227998"/>
              <a:ext cx="944100" cy="944100"/>
            </a:xfrm>
            <a:prstGeom prst="ellipse">
              <a:avLst/>
            </a:prstGeom>
            <a:blipFill rotWithShape="1">
              <a:blip r:embed="rId3">
                <a:alphaModFix/>
              </a:blip>
              <a:stretch>
                <a:fillRect/>
              </a:stretch>
            </a:blip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Wingdings" panose="05000000000000000000" pitchFamily="2" charset="2"/>
              </a:endParaRPr>
            </a:p>
          </p:txBody>
        </p:sp>
        <p:sp>
          <p:nvSpPr>
            <p:cNvPr id="421" name="Google Shape;421;p31"/>
            <p:cNvSpPr/>
            <p:nvPr/>
          </p:nvSpPr>
          <p:spPr>
            <a:xfrm rot="10800000">
              <a:off x="2073969" y="2453919"/>
              <a:ext cx="7296912" cy="944100"/>
            </a:xfrm>
            <a:prstGeom prst="homePlate">
              <a:avLst>
                <a:gd name="adj" fmla="val 5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Wingdings" panose="05000000000000000000" pitchFamily="2" charset="2"/>
              </a:endParaRPr>
            </a:p>
          </p:txBody>
        </p:sp>
        <p:sp>
          <p:nvSpPr>
            <p:cNvPr id="422" name="Google Shape;422;p31"/>
            <p:cNvSpPr txBox="1"/>
            <p:nvPr/>
          </p:nvSpPr>
          <p:spPr>
            <a:xfrm>
              <a:off x="2309994" y="2453919"/>
              <a:ext cx="7060887" cy="944100"/>
            </a:xfrm>
            <a:prstGeom prst="rect">
              <a:avLst/>
            </a:prstGeom>
            <a:noFill/>
            <a:ln>
              <a:noFill/>
            </a:ln>
          </p:spPr>
          <p:txBody>
            <a:bodyPr spcFirstLastPara="1" wrap="square" lIns="416300" tIns="83800" rIns="156450" bIns="83800" anchor="ctr" anchorCtr="0">
              <a:noAutofit/>
            </a:bodyPr>
            <a:lstStyle/>
            <a:p>
              <a:pPr marL="0" marR="0" lvl="0" indent="0" algn="ctr" rtl="0">
                <a:lnSpc>
                  <a:spcPct val="90000"/>
                </a:lnSpc>
                <a:spcBef>
                  <a:spcPts val="0"/>
                </a:spcBef>
                <a:spcAft>
                  <a:spcPts val="0"/>
                </a:spcAft>
                <a:buClr>
                  <a:schemeClr val="lt1"/>
                </a:buClr>
                <a:buSzPts val="2200"/>
                <a:buFont typeface="Calibri"/>
                <a:buNone/>
              </a:pPr>
              <a:r>
                <a:rPr lang="en-US" sz="2200">
                  <a:solidFill>
                    <a:schemeClr val="lt1"/>
                  </a:solidFill>
                  <a:latin typeface="Calibri"/>
                  <a:ea typeface="Calibri"/>
                  <a:cs typeface="Calibri"/>
                  <a:sym typeface="Calibri"/>
                </a:rPr>
                <a:t>What are the relevant legal and contractual requirements that need to be taken into consideration?</a:t>
              </a:r>
              <a:endParaRPr sz="2200">
                <a:solidFill>
                  <a:schemeClr val="lt1"/>
                </a:solidFill>
                <a:latin typeface="Calibri"/>
                <a:ea typeface="Calibri"/>
                <a:cs typeface="Calibri"/>
                <a:sym typeface="Calibri"/>
              </a:endParaRPr>
            </a:p>
          </p:txBody>
        </p:sp>
        <p:sp>
          <p:nvSpPr>
            <p:cNvPr id="423" name="Google Shape;423;p31"/>
            <p:cNvSpPr/>
            <p:nvPr/>
          </p:nvSpPr>
          <p:spPr>
            <a:xfrm>
              <a:off x="1601918" y="2453919"/>
              <a:ext cx="944100" cy="944100"/>
            </a:xfrm>
            <a:prstGeom prst="ellipse">
              <a:avLst/>
            </a:prstGeom>
            <a:blipFill rotWithShape="1">
              <a:blip r:embed="rId3">
                <a:alphaModFix/>
              </a:blip>
              <a:stretch>
                <a:fillRect/>
              </a:stretch>
            </a:blip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Wingdings" panose="05000000000000000000" pitchFamily="2" charset="2"/>
              </a:endParaRPr>
            </a:p>
          </p:txBody>
        </p:sp>
        <p:sp>
          <p:nvSpPr>
            <p:cNvPr id="424" name="Google Shape;424;p31"/>
            <p:cNvSpPr/>
            <p:nvPr/>
          </p:nvSpPr>
          <p:spPr>
            <a:xfrm rot="10800000">
              <a:off x="2073969" y="3679841"/>
              <a:ext cx="7296912" cy="944100"/>
            </a:xfrm>
            <a:prstGeom prst="homePlate">
              <a:avLst>
                <a:gd name="adj" fmla="val 5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Wingdings" panose="05000000000000000000" pitchFamily="2" charset="2"/>
              </a:endParaRPr>
            </a:p>
          </p:txBody>
        </p:sp>
        <p:sp>
          <p:nvSpPr>
            <p:cNvPr id="425" name="Google Shape;425;p31"/>
            <p:cNvSpPr txBox="1"/>
            <p:nvPr/>
          </p:nvSpPr>
          <p:spPr>
            <a:xfrm>
              <a:off x="2309994" y="3679841"/>
              <a:ext cx="7060887" cy="944100"/>
            </a:xfrm>
            <a:prstGeom prst="rect">
              <a:avLst/>
            </a:prstGeom>
            <a:noFill/>
            <a:ln>
              <a:noFill/>
            </a:ln>
          </p:spPr>
          <p:txBody>
            <a:bodyPr spcFirstLastPara="1" wrap="square" lIns="416300" tIns="83800" rIns="156450" bIns="83800" anchor="ctr" anchorCtr="0">
              <a:noAutofit/>
            </a:bodyPr>
            <a:lstStyle/>
            <a:p>
              <a:pPr marL="0" marR="0" lvl="0" indent="0" algn="ctr" rtl="0">
                <a:lnSpc>
                  <a:spcPct val="90000"/>
                </a:lnSpc>
                <a:spcBef>
                  <a:spcPts val="0"/>
                </a:spcBef>
                <a:spcAft>
                  <a:spcPts val="0"/>
                </a:spcAft>
                <a:buClr>
                  <a:schemeClr val="lt1"/>
                </a:buClr>
                <a:buSzPts val="2200"/>
                <a:buFont typeface="Calibri"/>
                <a:buNone/>
              </a:pPr>
              <a:r>
                <a:rPr lang="en-US" sz="2200">
                  <a:solidFill>
                    <a:schemeClr val="lt1"/>
                  </a:solidFill>
                  <a:latin typeface="Calibri"/>
                  <a:ea typeface="Calibri"/>
                  <a:cs typeface="Calibri"/>
                  <a:sym typeface="Calibri"/>
                </a:rPr>
                <a:t>Which activities in the context of managing IT services are under control of the SMS, and which are not?</a:t>
              </a:r>
              <a:endParaRPr sz="2200">
                <a:solidFill>
                  <a:schemeClr val="lt1"/>
                </a:solidFill>
                <a:latin typeface="Calibri"/>
                <a:ea typeface="Calibri"/>
                <a:cs typeface="Calibri"/>
                <a:sym typeface="Calibri"/>
              </a:endParaRPr>
            </a:p>
          </p:txBody>
        </p:sp>
        <p:sp>
          <p:nvSpPr>
            <p:cNvPr id="426" name="Google Shape;426;p31"/>
            <p:cNvSpPr/>
            <p:nvPr/>
          </p:nvSpPr>
          <p:spPr>
            <a:xfrm>
              <a:off x="1601918" y="3679841"/>
              <a:ext cx="944100" cy="944100"/>
            </a:xfrm>
            <a:prstGeom prst="ellipse">
              <a:avLst/>
            </a:prstGeom>
            <a:blipFill rotWithShape="1">
              <a:blip r:embed="rId3">
                <a:alphaModFix/>
              </a:blip>
              <a:stretch>
                <a:fillRect/>
              </a:stretch>
            </a:blip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Wingdings" panose="05000000000000000000" pitchFamily="2" charset="2"/>
              </a:endParaRPr>
            </a:p>
          </p:txBody>
        </p:sp>
      </p:grpSp>
      <p:sp>
        <p:nvSpPr>
          <p:cNvPr id="427" name="Google Shape;427;p31"/>
          <p:cNvSpPr txBox="1">
            <a:spLocks noGrp="1"/>
          </p:cNvSpPr>
          <p:nvPr>
            <p:ph type="sldNum" idx="12"/>
          </p:nvPr>
        </p:nvSpPr>
        <p:spPr>
          <a:xfrm>
            <a:off x="8737600" y="643052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37</a:t>
            </a:fld>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32"/>
        <p:cNvGrpSpPr/>
        <p:nvPr/>
      </p:nvGrpSpPr>
      <p:grpSpPr>
        <a:xfrm>
          <a:off x="0" y="0"/>
          <a:ext cx="0" cy="0"/>
          <a:chOff x="0" y="0"/>
          <a:chExt cx="0" cy="0"/>
        </a:xfrm>
      </p:grpSpPr>
      <p:sp>
        <p:nvSpPr>
          <p:cNvPr id="433" name="Google Shape;433;p32"/>
          <p:cNvSpPr txBox="1">
            <a:spLocks noGrp="1"/>
          </p:cNvSpPr>
          <p:nvPr>
            <p:ph type="title"/>
          </p:nvPr>
        </p:nvSpPr>
        <p:spPr>
          <a:xfrm>
            <a:off x="609601" y="274641"/>
            <a:ext cx="9058101" cy="1047859"/>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205595"/>
              </a:buClr>
              <a:buSzPts val="3200"/>
              <a:buFont typeface="Calibri"/>
              <a:buNone/>
            </a:pPr>
            <a:r>
              <a:rPr lang="en-US">
                <a:latin typeface="Calibri" panose="020F0502020204030204" pitchFamily="34" charset="0"/>
                <a:ea typeface="Calibri" panose="020F0502020204030204" pitchFamily="34" charset="0"/>
                <a:cs typeface="Calibri" panose="020F0502020204030204" pitchFamily="34" charset="0"/>
              </a:rPr>
              <a:t>SCS: Requirements </a:t>
            </a:r>
            <a:r>
              <a:rPr lang="en-US" sz="2000">
                <a:solidFill>
                  <a:srgbClr val="7F7F7F"/>
                </a:solidFill>
                <a:latin typeface="Calibri" panose="020F0502020204030204" pitchFamily="34" charset="0"/>
                <a:ea typeface="Calibri" panose="020F0502020204030204" pitchFamily="34" charset="0"/>
                <a:cs typeface="Calibri" panose="020F0502020204030204" pitchFamily="34" charset="0"/>
              </a:rPr>
              <a:t>according to </a:t>
            </a:r>
            <a:r>
              <a:rPr lang="en-US" sz="2000" b="1">
                <a:solidFill>
                  <a:srgbClr val="7F7F7F"/>
                </a:solidFill>
                <a:latin typeface="Calibri" panose="020F0502020204030204" pitchFamily="34" charset="0"/>
                <a:ea typeface="Calibri" panose="020F0502020204030204" pitchFamily="34" charset="0"/>
                <a:cs typeface="Calibri" panose="020F0502020204030204" pitchFamily="34" charset="0"/>
              </a:rPr>
              <a:t>FitSM-1</a:t>
            </a:r>
            <a:endParaRPr b="1">
              <a:solidFill>
                <a:srgbClr val="7F7F7F"/>
              </a:solidFill>
              <a:latin typeface="Calibri" panose="020F0502020204030204" pitchFamily="34" charset="0"/>
              <a:ea typeface="Calibri" panose="020F0502020204030204" pitchFamily="34" charset="0"/>
              <a:cs typeface="Calibri" panose="020F0502020204030204" pitchFamily="34" charset="0"/>
            </a:endParaRPr>
          </a:p>
        </p:txBody>
      </p:sp>
      <p:graphicFrame>
        <p:nvGraphicFramePr>
          <p:cNvPr id="434" name="Google Shape;434;p32"/>
          <p:cNvGraphicFramePr/>
          <p:nvPr>
            <p:extLst>
              <p:ext uri="{D42A27DB-BD31-4B8C-83A1-F6EECF244321}">
                <p14:modId xmlns:p14="http://schemas.microsoft.com/office/powerpoint/2010/main" val="2630059344"/>
              </p:ext>
            </p:extLst>
          </p:nvPr>
        </p:nvGraphicFramePr>
        <p:xfrm>
          <a:off x="1981200" y="1697038"/>
          <a:ext cx="8229600" cy="1896364"/>
        </p:xfrm>
        <a:graphic>
          <a:graphicData uri="http://schemas.openxmlformats.org/drawingml/2006/table">
            <a:tbl>
              <a:tblPr>
                <a:noFill/>
                <a:tableStyleId>{B7C923D3-F65D-4894-B679-2D3CD31ECE08}</a:tableStyleId>
              </a:tblPr>
              <a:tblGrid>
                <a:gridCol w="8229600">
                  <a:extLst>
                    <a:ext uri="{9D8B030D-6E8A-4147-A177-3AD203B41FA5}">
                      <a16:colId xmlns:a16="http://schemas.microsoft.com/office/drawing/2014/main" val="20000"/>
                    </a:ext>
                  </a:extLst>
                </a:gridCol>
              </a:tblGrid>
              <a:tr h="203200">
                <a:tc>
                  <a:txBody>
                    <a:bodyPr/>
                    <a:lstStyle/>
                    <a:p>
                      <a:pPr marL="0" marR="0" lvl="0" indent="0" algn="l" rtl="0">
                        <a:spcBef>
                          <a:spcPts val="0"/>
                        </a:spcBef>
                        <a:spcAft>
                          <a:spcPts val="0"/>
                        </a:spcAft>
                        <a:buNone/>
                      </a:pPr>
                      <a:r>
                        <a:rPr lang="en-US" sz="1600" u="none" strike="noStrike" cap="none" dirty="0">
                          <a:solidFill>
                            <a:srgbClr val="FFFFFF"/>
                          </a:solidFill>
                          <a:latin typeface="+mn-lt"/>
                          <a:ea typeface="Calibri"/>
                          <a:cs typeface="Calibri"/>
                          <a:sym typeface="Calibri"/>
                        </a:rPr>
                        <a:t>GR3 Scope &amp; Stakeholders of IT Service Management (SCS)</a:t>
                      </a:r>
                      <a:endParaRPr sz="1600" u="none" strike="noStrike" cap="none" dirty="0">
                        <a:solidFill>
                          <a:srgbClr val="FFFFFF"/>
                        </a:solidFill>
                        <a:latin typeface="+mn-lt"/>
                        <a:ea typeface="Calibri"/>
                        <a:cs typeface="Calibri"/>
                        <a:sym typeface="Calibri"/>
                      </a:endParaRPr>
                    </a:p>
                  </a:txBody>
                  <a:tcPr marL="96825" marR="968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0B578C"/>
                    </a:solidFill>
                  </a:tcPr>
                </a:tc>
                <a:extLst>
                  <a:ext uri="{0D108BD9-81ED-4DB2-BD59-A6C34878D82A}">
                    <a16:rowId xmlns:a16="http://schemas.microsoft.com/office/drawing/2014/main" val="10000"/>
                  </a:ext>
                </a:extLst>
              </a:tr>
              <a:tr h="228600">
                <a:tc>
                  <a:txBody>
                    <a:bodyPr/>
                    <a:lstStyle/>
                    <a:p>
                      <a:pPr marL="0" marR="0" lvl="0" indent="0" algn="l" rtl="0">
                        <a:spcBef>
                          <a:spcPts val="0"/>
                        </a:spcBef>
                        <a:spcAft>
                          <a:spcPts val="0"/>
                        </a:spcAft>
                        <a:buNone/>
                      </a:pPr>
                      <a:r>
                        <a:rPr lang="en-US" sz="1800" u="none" strike="noStrike" cap="none">
                          <a:solidFill>
                            <a:srgbClr val="FFFFFF"/>
                          </a:solidFill>
                          <a:latin typeface="+mn-lt"/>
                          <a:ea typeface="Calibri"/>
                          <a:cs typeface="Calibri"/>
                          <a:sym typeface="Calibri"/>
                        </a:rPr>
                        <a:t>REQUIREMENTS</a:t>
                      </a:r>
                      <a:endParaRPr sz="1800" u="none" strike="noStrike" cap="none">
                        <a:solidFill>
                          <a:srgbClr val="FFFFFF"/>
                        </a:solidFill>
                        <a:latin typeface="+mn-lt"/>
                        <a:ea typeface="Calibri"/>
                        <a:cs typeface="Calibri"/>
                        <a:sym typeface="Calibri"/>
                      </a:endParaRPr>
                    </a:p>
                  </a:txBody>
                  <a:tcPr marL="96825" marR="968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8DCAF6"/>
                    </a:solidFill>
                  </a:tcPr>
                </a:tc>
                <a:extLst>
                  <a:ext uri="{0D108BD9-81ED-4DB2-BD59-A6C34878D82A}">
                    <a16:rowId xmlns:a16="http://schemas.microsoft.com/office/drawing/2014/main" val="10001"/>
                  </a:ext>
                </a:extLst>
              </a:tr>
              <a:tr h="203200">
                <a:tc>
                  <a:txBody>
                    <a:bodyPr/>
                    <a:lstStyle/>
                    <a:p>
                      <a:pPr marL="342900" marR="0" lvl="0" indent="-342900" algn="l" rtl="0">
                        <a:lnSpc>
                          <a:spcPct val="115000"/>
                        </a:lnSpc>
                        <a:spcBef>
                          <a:spcPts val="0"/>
                        </a:spcBef>
                        <a:spcAft>
                          <a:spcPts val="0"/>
                        </a:spcAft>
                        <a:buClr>
                          <a:schemeClr val="dk1"/>
                        </a:buClr>
                        <a:buSzPts val="1600"/>
                        <a:buFont typeface="Noto Sans Symbols"/>
                        <a:buChar char="∙"/>
                      </a:pPr>
                      <a:r>
                        <a:rPr lang="en-US" sz="1600" u="none" strike="noStrike" cap="none" dirty="0">
                          <a:latin typeface="+mn-lt"/>
                        </a:rPr>
                        <a:t>GR3.1 The stakeholders of the IT services and the SMS shall be identified and their needs and expectations </a:t>
                      </a:r>
                      <a:r>
                        <a:rPr lang="en-US" sz="1600" u="none" strike="noStrike" cap="none" dirty="0" err="1">
                          <a:latin typeface="+mn-lt"/>
                        </a:rPr>
                        <a:t>analysed</a:t>
                      </a:r>
                      <a:r>
                        <a:rPr lang="en-US" sz="1600" u="none" strike="noStrike" cap="none" dirty="0">
                          <a:latin typeface="+mn-lt"/>
                        </a:rPr>
                        <a:t>. Relevant legal, regulatory and contractual requirements shall be considered.</a:t>
                      </a:r>
                      <a:endParaRPr dirty="0">
                        <a:latin typeface="+mn-lt"/>
                      </a:endParaRPr>
                    </a:p>
                    <a:p>
                      <a:pPr marL="342900" marR="0" lvl="0" indent="-342900" algn="l" rtl="0">
                        <a:lnSpc>
                          <a:spcPct val="115000"/>
                        </a:lnSpc>
                        <a:spcBef>
                          <a:spcPts val="0"/>
                        </a:spcBef>
                        <a:spcAft>
                          <a:spcPts val="0"/>
                        </a:spcAft>
                        <a:buClr>
                          <a:schemeClr val="dk1"/>
                        </a:buClr>
                        <a:buSzPts val="1600"/>
                        <a:buFont typeface="Noto Sans Symbols"/>
                        <a:buChar char="∙"/>
                      </a:pPr>
                      <a:r>
                        <a:rPr lang="en-US" sz="1600" u="none" strike="noStrike" cap="none" dirty="0">
                          <a:latin typeface="+mn-lt"/>
                        </a:rPr>
                        <a:t>GR3.2 The scope of the SMS shall be defined taking into consideration results from the stakeholder analysis.</a:t>
                      </a:r>
                      <a:endParaRPr dirty="0">
                        <a:latin typeface="+mn-lt"/>
                      </a:endParaRPr>
                    </a:p>
                  </a:txBody>
                  <a:tcPr marL="96825" marR="968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sp>
        <p:nvSpPr>
          <p:cNvPr id="435" name="Google Shape;435;p32"/>
          <p:cNvSpPr txBox="1">
            <a:spLocks noGrp="1"/>
          </p:cNvSpPr>
          <p:nvPr>
            <p:ph type="sldNum" idx="12"/>
          </p:nvPr>
        </p:nvSpPr>
        <p:spPr>
          <a:xfrm>
            <a:off x="8737600" y="643052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38</a:t>
            </a:fld>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7D925B-64AE-C208-61F9-D72AE520A5CD}"/>
              </a:ext>
            </a:extLst>
          </p:cNvPr>
          <p:cNvSpPr>
            <a:spLocks noGrp="1"/>
          </p:cNvSpPr>
          <p:nvPr>
            <p:ph type="title"/>
          </p:nvPr>
        </p:nvSpPr>
        <p:spPr/>
        <p:txBody>
          <a:bodyPr/>
          <a:lstStyle/>
          <a:p>
            <a:r>
              <a:rPr lang="en-GB" dirty="0"/>
              <a:t>Scope limitation</a:t>
            </a:r>
          </a:p>
        </p:txBody>
      </p:sp>
      <p:sp>
        <p:nvSpPr>
          <p:cNvPr id="3" name="Text Placeholder 2">
            <a:extLst>
              <a:ext uri="{FF2B5EF4-FFF2-40B4-BE49-F238E27FC236}">
                <a16:creationId xmlns:a16="http://schemas.microsoft.com/office/drawing/2014/main" id="{63A27581-8834-16A7-3B60-361518EB04BD}"/>
              </a:ext>
            </a:extLst>
          </p:cNvPr>
          <p:cNvSpPr>
            <a:spLocks noGrp="1"/>
          </p:cNvSpPr>
          <p:nvPr>
            <p:ph type="body" idx="1"/>
          </p:nvPr>
        </p:nvSpPr>
        <p:spPr/>
        <p:txBody>
          <a:bodyPr>
            <a:normAutofit fontScale="92500" lnSpcReduction="20000"/>
          </a:bodyPr>
          <a:lstStyle/>
          <a:p>
            <a:r>
              <a:rPr lang="en-GB" dirty="0"/>
              <a:t>Restricting scope can…</a:t>
            </a:r>
          </a:p>
          <a:p>
            <a:pPr lvl="1"/>
            <a:r>
              <a:rPr lang="en-GB" dirty="0"/>
              <a:t>…make it easier to implement ITSM by not trying to implement it everywhere at once</a:t>
            </a:r>
          </a:p>
          <a:p>
            <a:pPr lvl="1"/>
            <a:r>
              <a:rPr lang="en-GB" dirty="0"/>
              <a:t>…allow exclusion of certain services from control through the SMS</a:t>
            </a:r>
          </a:p>
          <a:p>
            <a:pPr lvl="1"/>
            <a:r>
              <a:rPr lang="en-GB" dirty="0"/>
              <a:t>…make implementation less valuable by not impacting and improving a sufficient fraction of services offered</a:t>
            </a:r>
          </a:p>
          <a:p>
            <a:r>
              <a:rPr lang="en-GB" dirty="0"/>
              <a:t>Scope limitation is a balance between:</a:t>
            </a:r>
          </a:p>
          <a:p>
            <a:pPr lvl="1"/>
            <a:r>
              <a:rPr lang="en-GB" dirty="0"/>
              <a:t>Practicality and ease of initial implementation</a:t>
            </a:r>
          </a:p>
          <a:p>
            <a:pPr lvl="1"/>
            <a:r>
              <a:rPr lang="en-GB" dirty="0"/>
              <a:t>Impact and long-term benefit of implementation</a:t>
            </a:r>
          </a:p>
          <a:p>
            <a:r>
              <a:rPr lang="en-GB" dirty="0"/>
              <a:t>Types of scope limitation</a:t>
            </a:r>
          </a:p>
          <a:p>
            <a:pPr lvl="1"/>
            <a:r>
              <a:rPr lang="en-GB" dirty="0"/>
              <a:t>To a certain provider organisation, part of a provider organisation or federation</a:t>
            </a:r>
          </a:p>
          <a:p>
            <a:pPr lvl="1"/>
            <a:r>
              <a:rPr lang="en-GB" dirty="0"/>
              <a:t>To a subset of services or specific service catalogues</a:t>
            </a:r>
          </a:p>
          <a:p>
            <a:pPr lvl="1"/>
            <a:r>
              <a:rPr lang="en-GB" dirty="0"/>
              <a:t>To a certain geographical location</a:t>
            </a:r>
          </a:p>
          <a:p>
            <a:pPr lvl="1"/>
            <a:r>
              <a:rPr lang="en-GB" dirty="0"/>
              <a:t>To a certain group of customers or users</a:t>
            </a:r>
          </a:p>
        </p:txBody>
      </p:sp>
      <p:sp>
        <p:nvSpPr>
          <p:cNvPr id="4" name="Slide Number Placeholder 3">
            <a:extLst>
              <a:ext uri="{FF2B5EF4-FFF2-40B4-BE49-F238E27FC236}">
                <a16:creationId xmlns:a16="http://schemas.microsoft.com/office/drawing/2014/main" id="{3616B8A2-088B-4F5F-0641-0490A1E1F62B}"/>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39</a:t>
            </a:fld>
            <a:endParaRPr lang="en-US"/>
          </a:p>
        </p:txBody>
      </p:sp>
    </p:spTree>
    <p:extLst>
      <p:ext uri="{BB962C8B-B14F-4D97-AF65-F5344CB8AC3E}">
        <p14:creationId xmlns:p14="http://schemas.microsoft.com/office/powerpoint/2010/main" val="4525383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65" name="Google Shape;65;p4"/>
          <p:cNvSpPr txBox="1">
            <a:spLocks noGrp="1"/>
          </p:cNvSpPr>
          <p:nvPr>
            <p:ph type="title"/>
          </p:nvPr>
        </p:nvSpPr>
        <p:spPr>
          <a:xfrm>
            <a:off x="609601" y="274641"/>
            <a:ext cx="9058101" cy="1047859"/>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205595"/>
              </a:buClr>
              <a:buSzPts val="3200"/>
              <a:buFont typeface="Calibri"/>
              <a:buNone/>
            </a:pPr>
            <a:r>
              <a:rPr lang="en-US">
                <a:latin typeface="Calibri" panose="020F0502020204030204" pitchFamily="34" charset="0"/>
                <a:ea typeface="Calibri" panose="020F0502020204030204" pitchFamily="34" charset="0"/>
                <a:cs typeface="Calibri" panose="020F0502020204030204" pitchFamily="34" charset="0"/>
              </a:rPr>
              <a:t>FitSM qualification program</a:t>
            </a:r>
            <a:endParaRPr>
              <a:latin typeface="Calibri" panose="020F0502020204030204" pitchFamily="34" charset="0"/>
              <a:ea typeface="Calibri" panose="020F0502020204030204" pitchFamily="34" charset="0"/>
              <a:cs typeface="Calibri" panose="020F0502020204030204" pitchFamily="34" charset="0"/>
            </a:endParaRPr>
          </a:p>
        </p:txBody>
      </p:sp>
      <p:sp>
        <p:nvSpPr>
          <p:cNvPr id="66" name="Google Shape;66;p4"/>
          <p:cNvSpPr txBox="1">
            <a:spLocks noGrp="1"/>
          </p:cNvSpPr>
          <p:nvPr>
            <p:ph type="sldNum" idx="12"/>
          </p:nvPr>
        </p:nvSpPr>
        <p:spPr>
          <a:xfrm>
            <a:off x="8737600" y="643052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4</a:t>
            </a:fld>
            <a:endParaRPr/>
          </a:p>
        </p:txBody>
      </p:sp>
      <p:graphicFrame>
        <p:nvGraphicFramePr>
          <p:cNvPr id="67" name="Google Shape;67;p4"/>
          <p:cNvGraphicFramePr/>
          <p:nvPr/>
        </p:nvGraphicFramePr>
        <p:xfrm>
          <a:off x="1981200" y="5067723"/>
          <a:ext cx="8229600" cy="1319425"/>
        </p:xfrm>
        <a:graphic>
          <a:graphicData uri="http://schemas.openxmlformats.org/drawingml/2006/table">
            <a:tbl>
              <a:tblPr firstRow="1" firstCol="1" bandRow="1">
                <a:noFill/>
                <a:tableStyleId>{A79547BD-EC84-411F-AF0A-50AA9FD38CBE}</a:tableStyleId>
              </a:tblPr>
              <a:tblGrid>
                <a:gridCol w="8229600">
                  <a:extLst>
                    <a:ext uri="{9D8B030D-6E8A-4147-A177-3AD203B41FA5}">
                      <a16:colId xmlns:a16="http://schemas.microsoft.com/office/drawing/2014/main" val="20000"/>
                    </a:ext>
                  </a:extLst>
                </a:gridCol>
              </a:tblGrid>
              <a:tr h="278900">
                <a:tc>
                  <a:txBody>
                    <a:bodyPr/>
                    <a:lstStyle/>
                    <a:p>
                      <a:pPr marL="0" marR="0" lvl="0" indent="0" algn="ctr" rtl="0">
                        <a:spcBef>
                          <a:spcPts val="0"/>
                        </a:spcBef>
                        <a:spcAft>
                          <a:spcPts val="0"/>
                        </a:spcAft>
                        <a:buNone/>
                      </a:pPr>
                      <a:r>
                        <a:rPr lang="en-US" sz="1400" u="none" strike="noStrike" cap="none"/>
                        <a:t>Foundation Level</a:t>
                      </a:r>
                      <a:endParaRPr sz="1400" u="none" strike="noStrike" cap="none">
                        <a:solidFill>
                          <a:srgbClr val="FFFFFF"/>
                        </a:solidFill>
                        <a:latin typeface="Calibri"/>
                        <a:ea typeface="Calibri"/>
                        <a:cs typeface="Calibri"/>
                        <a:sym typeface="Calibri"/>
                      </a:endParaRPr>
                    </a:p>
                  </a:txBody>
                  <a:tcPr marL="68575" marR="68575" marT="0" marB="0"/>
                </a:tc>
                <a:extLst>
                  <a:ext uri="{0D108BD9-81ED-4DB2-BD59-A6C34878D82A}">
                    <a16:rowId xmlns:a16="http://schemas.microsoft.com/office/drawing/2014/main" val="10000"/>
                  </a:ext>
                </a:extLst>
              </a:tr>
              <a:tr h="1040525">
                <a:tc>
                  <a:txBody>
                    <a:bodyPr/>
                    <a:lstStyle/>
                    <a:p>
                      <a:pPr marL="0" marR="0" lvl="0" indent="0" algn="l" rtl="0">
                        <a:lnSpc>
                          <a:spcPct val="100000"/>
                        </a:lnSpc>
                        <a:spcBef>
                          <a:spcPts val="0"/>
                        </a:spcBef>
                        <a:spcAft>
                          <a:spcPts val="0"/>
                        </a:spcAft>
                        <a:buClr>
                          <a:schemeClr val="dk1"/>
                        </a:buClr>
                        <a:buSzPts val="1800"/>
                        <a:buFont typeface="Calibri"/>
                        <a:buNone/>
                      </a:pPr>
                      <a:endParaRPr sz="1800" b="0" i="1" u="none" strike="noStrike" cap="none">
                        <a:solidFill>
                          <a:schemeClr val="dk1"/>
                        </a:solidFill>
                        <a:latin typeface="Calibri"/>
                        <a:ea typeface="Calibri"/>
                        <a:cs typeface="Calibri"/>
                        <a:sym typeface="Calibri"/>
                      </a:endParaRPr>
                    </a:p>
                  </a:txBody>
                  <a:tcPr marL="68575" marR="68575" marT="0" marB="0"/>
                </a:tc>
                <a:extLst>
                  <a:ext uri="{0D108BD9-81ED-4DB2-BD59-A6C34878D82A}">
                    <a16:rowId xmlns:a16="http://schemas.microsoft.com/office/drawing/2014/main" val="10001"/>
                  </a:ext>
                </a:extLst>
              </a:tr>
            </a:tbl>
          </a:graphicData>
        </a:graphic>
      </p:graphicFrame>
      <p:sp>
        <p:nvSpPr>
          <p:cNvPr id="68" name="Google Shape;68;p4"/>
          <p:cNvSpPr/>
          <p:nvPr/>
        </p:nvSpPr>
        <p:spPr>
          <a:xfrm>
            <a:off x="3714469" y="5513696"/>
            <a:ext cx="4763069" cy="682388"/>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i="0" u="none" strike="noStrike" cap="none" dirty="0">
                <a:solidFill>
                  <a:schemeClr val="lt1"/>
                </a:solidFill>
                <a:latin typeface="Calibri"/>
                <a:ea typeface="Calibri"/>
                <a:cs typeface="Calibri"/>
                <a:sym typeface="Calibri"/>
              </a:rPr>
              <a:t>Foundation training in IT service management</a:t>
            </a:r>
            <a:endParaRPr dirty="0">
              <a:latin typeface="Wingdings" panose="05000000000000000000" pitchFamily="2" charset="2"/>
            </a:endParaRPr>
          </a:p>
        </p:txBody>
      </p:sp>
      <p:graphicFrame>
        <p:nvGraphicFramePr>
          <p:cNvPr id="69" name="Google Shape;69;p4"/>
          <p:cNvGraphicFramePr/>
          <p:nvPr/>
        </p:nvGraphicFramePr>
        <p:xfrm>
          <a:off x="1981200" y="3404971"/>
          <a:ext cx="8229600" cy="1319425"/>
        </p:xfrm>
        <a:graphic>
          <a:graphicData uri="http://schemas.openxmlformats.org/drawingml/2006/table">
            <a:tbl>
              <a:tblPr firstRow="1" firstCol="1" bandRow="1">
                <a:noFill/>
                <a:tableStyleId>{A79547BD-EC84-411F-AF0A-50AA9FD38CBE}</a:tableStyleId>
              </a:tblPr>
              <a:tblGrid>
                <a:gridCol w="8229600">
                  <a:extLst>
                    <a:ext uri="{9D8B030D-6E8A-4147-A177-3AD203B41FA5}">
                      <a16:colId xmlns:a16="http://schemas.microsoft.com/office/drawing/2014/main" val="20000"/>
                    </a:ext>
                  </a:extLst>
                </a:gridCol>
              </a:tblGrid>
              <a:tr h="278900">
                <a:tc>
                  <a:txBody>
                    <a:bodyPr/>
                    <a:lstStyle/>
                    <a:p>
                      <a:pPr marL="0" marR="0" lvl="0" indent="0" algn="ctr" rtl="0">
                        <a:spcBef>
                          <a:spcPts val="0"/>
                        </a:spcBef>
                        <a:spcAft>
                          <a:spcPts val="0"/>
                        </a:spcAft>
                        <a:buNone/>
                      </a:pPr>
                      <a:r>
                        <a:rPr lang="en-US" sz="1400" u="none" strike="noStrike" cap="none"/>
                        <a:t>Advanced Level</a:t>
                      </a:r>
                      <a:endParaRPr sz="1400" u="none" strike="noStrike" cap="none">
                        <a:solidFill>
                          <a:srgbClr val="FFFFFF"/>
                        </a:solidFill>
                        <a:latin typeface="Calibri"/>
                        <a:ea typeface="Calibri"/>
                        <a:cs typeface="Calibri"/>
                        <a:sym typeface="Calibri"/>
                      </a:endParaRPr>
                    </a:p>
                  </a:txBody>
                  <a:tcPr marL="68575" marR="68575" marT="0" marB="0"/>
                </a:tc>
                <a:extLst>
                  <a:ext uri="{0D108BD9-81ED-4DB2-BD59-A6C34878D82A}">
                    <a16:rowId xmlns:a16="http://schemas.microsoft.com/office/drawing/2014/main" val="10000"/>
                  </a:ext>
                </a:extLst>
              </a:tr>
              <a:tr h="1040525">
                <a:tc>
                  <a:txBody>
                    <a:bodyPr/>
                    <a:lstStyle/>
                    <a:p>
                      <a:pPr marL="0" marR="0" lvl="0" indent="0" algn="l" rtl="0">
                        <a:lnSpc>
                          <a:spcPct val="100000"/>
                        </a:lnSpc>
                        <a:spcBef>
                          <a:spcPts val="0"/>
                        </a:spcBef>
                        <a:spcAft>
                          <a:spcPts val="0"/>
                        </a:spcAft>
                        <a:buClr>
                          <a:schemeClr val="dk1"/>
                        </a:buClr>
                        <a:buSzPts val="1800"/>
                        <a:buFont typeface="Calibri"/>
                        <a:buNone/>
                      </a:pPr>
                      <a:endParaRPr sz="1800" b="0" i="1" u="none" strike="noStrike" cap="none">
                        <a:solidFill>
                          <a:schemeClr val="dk1"/>
                        </a:solidFill>
                        <a:latin typeface="Calibri"/>
                        <a:ea typeface="Calibri"/>
                        <a:cs typeface="Calibri"/>
                        <a:sym typeface="Calibri"/>
                      </a:endParaRPr>
                    </a:p>
                  </a:txBody>
                  <a:tcPr marL="68575" marR="68575" marT="0" marB="0"/>
                </a:tc>
                <a:extLst>
                  <a:ext uri="{0D108BD9-81ED-4DB2-BD59-A6C34878D82A}">
                    <a16:rowId xmlns:a16="http://schemas.microsoft.com/office/drawing/2014/main" val="10001"/>
                  </a:ext>
                </a:extLst>
              </a:tr>
            </a:tbl>
          </a:graphicData>
        </a:graphic>
      </p:graphicFrame>
      <p:graphicFrame>
        <p:nvGraphicFramePr>
          <p:cNvPr id="70" name="Google Shape;70;p4"/>
          <p:cNvGraphicFramePr/>
          <p:nvPr/>
        </p:nvGraphicFramePr>
        <p:xfrm>
          <a:off x="1981200" y="1742219"/>
          <a:ext cx="8229600" cy="1319425"/>
        </p:xfrm>
        <a:graphic>
          <a:graphicData uri="http://schemas.openxmlformats.org/drawingml/2006/table">
            <a:tbl>
              <a:tblPr firstRow="1" firstCol="1" bandRow="1">
                <a:noFill/>
                <a:tableStyleId>{A79547BD-EC84-411F-AF0A-50AA9FD38CBE}</a:tableStyleId>
              </a:tblPr>
              <a:tblGrid>
                <a:gridCol w="8229600">
                  <a:extLst>
                    <a:ext uri="{9D8B030D-6E8A-4147-A177-3AD203B41FA5}">
                      <a16:colId xmlns:a16="http://schemas.microsoft.com/office/drawing/2014/main" val="20000"/>
                    </a:ext>
                  </a:extLst>
                </a:gridCol>
              </a:tblGrid>
              <a:tr h="278900">
                <a:tc>
                  <a:txBody>
                    <a:bodyPr/>
                    <a:lstStyle/>
                    <a:p>
                      <a:pPr marL="0" marR="0" lvl="0" indent="0" algn="ctr" rtl="0">
                        <a:spcBef>
                          <a:spcPts val="0"/>
                        </a:spcBef>
                        <a:spcAft>
                          <a:spcPts val="0"/>
                        </a:spcAft>
                        <a:buNone/>
                      </a:pPr>
                      <a:r>
                        <a:rPr lang="en-US" sz="1400" u="none" strike="noStrike" cap="none"/>
                        <a:t>Expert Level</a:t>
                      </a:r>
                      <a:endParaRPr sz="1400" u="none" strike="noStrike" cap="none">
                        <a:solidFill>
                          <a:srgbClr val="FFFFFF"/>
                        </a:solidFill>
                        <a:latin typeface="Calibri"/>
                        <a:ea typeface="Calibri"/>
                        <a:cs typeface="Calibri"/>
                        <a:sym typeface="Calibri"/>
                      </a:endParaRPr>
                    </a:p>
                  </a:txBody>
                  <a:tcPr marL="68575" marR="68575" marT="0" marB="0"/>
                </a:tc>
                <a:extLst>
                  <a:ext uri="{0D108BD9-81ED-4DB2-BD59-A6C34878D82A}">
                    <a16:rowId xmlns:a16="http://schemas.microsoft.com/office/drawing/2014/main" val="10000"/>
                  </a:ext>
                </a:extLst>
              </a:tr>
              <a:tr h="1040525">
                <a:tc>
                  <a:txBody>
                    <a:bodyPr/>
                    <a:lstStyle/>
                    <a:p>
                      <a:pPr marL="0" marR="0" lvl="0" indent="0" algn="l" rtl="0">
                        <a:lnSpc>
                          <a:spcPct val="100000"/>
                        </a:lnSpc>
                        <a:spcBef>
                          <a:spcPts val="0"/>
                        </a:spcBef>
                        <a:spcAft>
                          <a:spcPts val="0"/>
                        </a:spcAft>
                        <a:buClr>
                          <a:schemeClr val="dk1"/>
                        </a:buClr>
                        <a:buSzPts val="1800"/>
                        <a:buFont typeface="Calibri"/>
                        <a:buNone/>
                      </a:pPr>
                      <a:endParaRPr sz="1800" b="0" i="1" u="none" strike="noStrike" cap="none">
                        <a:solidFill>
                          <a:schemeClr val="dk1"/>
                        </a:solidFill>
                        <a:latin typeface="Calibri"/>
                        <a:ea typeface="Calibri"/>
                        <a:cs typeface="Calibri"/>
                        <a:sym typeface="Calibri"/>
                      </a:endParaRPr>
                    </a:p>
                  </a:txBody>
                  <a:tcPr marL="68575" marR="68575" marT="0" marB="0"/>
                </a:tc>
                <a:extLst>
                  <a:ext uri="{0D108BD9-81ED-4DB2-BD59-A6C34878D82A}">
                    <a16:rowId xmlns:a16="http://schemas.microsoft.com/office/drawing/2014/main" val="10001"/>
                  </a:ext>
                </a:extLst>
              </a:tr>
            </a:tbl>
          </a:graphicData>
        </a:graphic>
      </p:graphicFrame>
      <p:sp>
        <p:nvSpPr>
          <p:cNvPr id="71" name="Google Shape;71;p4"/>
          <p:cNvSpPr/>
          <p:nvPr/>
        </p:nvSpPr>
        <p:spPr>
          <a:xfrm>
            <a:off x="2158620" y="2199565"/>
            <a:ext cx="4826380" cy="682388"/>
          </a:xfrm>
          <a:prstGeom prst="rect">
            <a:avLst/>
          </a:prstGeom>
          <a:solidFill>
            <a:srgbClr val="B2A0C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i="0" u="none" strike="noStrike" cap="none" dirty="0">
                <a:solidFill>
                  <a:schemeClr val="lt1"/>
                </a:solidFill>
                <a:latin typeface="Calibri"/>
                <a:ea typeface="Calibri"/>
                <a:cs typeface="Calibri"/>
                <a:sym typeface="Calibri"/>
              </a:rPr>
              <a:t>         Expert training in IT service management</a:t>
            </a:r>
            <a:endParaRPr dirty="0">
              <a:latin typeface="Wingdings" panose="05000000000000000000" pitchFamily="2" charset="2"/>
            </a:endParaRPr>
          </a:p>
        </p:txBody>
      </p:sp>
      <p:sp>
        <p:nvSpPr>
          <p:cNvPr id="72" name="Google Shape;72;p4"/>
          <p:cNvSpPr/>
          <p:nvPr/>
        </p:nvSpPr>
        <p:spPr>
          <a:xfrm>
            <a:off x="2158624" y="3866867"/>
            <a:ext cx="3841845" cy="682388"/>
          </a:xfrm>
          <a:prstGeom prst="rect">
            <a:avLst/>
          </a:prstGeom>
          <a:solidFill>
            <a:schemeClr val="accent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i="0" u="none" strike="noStrike" cap="none" dirty="0">
                <a:solidFill>
                  <a:schemeClr val="lt1"/>
                </a:solidFill>
                <a:latin typeface="Calibri"/>
                <a:ea typeface="Calibri"/>
                <a:cs typeface="Calibri"/>
                <a:sym typeface="Calibri"/>
              </a:rPr>
              <a:t>Advanced training in</a:t>
            </a:r>
            <a:endParaRPr dirty="0">
              <a:latin typeface="Wingdings" panose="05000000000000000000" pitchFamily="2" charset="2"/>
            </a:endParaRPr>
          </a:p>
          <a:p>
            <a:pPr marL="0" marR="0" lvl="0" indent="0" algn="ctr" rtl="0">
              <a:spcBef>
                <a:spcPts val="0"/>
              </a:spcBef>
              <a:spcAft>
                <a:spcPts val="0"/>
              </a:spcAft>
              <a:buNone/>
            </a:pPr>
            <a:r>
              <a:rPr lang="en-US" sz="1800" b="1" i="0" u="none" strike="noStrike" cap="none" dirty="0">
                <a:solidFill>
                  <a:schemeClr val="lt1"/>
                </a:solidFill>
                <a:latin typeface="Calibri"/>
                <a:ea typeface="Calibri"/>
                <a:cs typeface="Calibri"/>
                <a:sym typeface="Calibri"/>
              </a:rPr>
              <a:t>service planning and delivery</a:t>
            </a:r>
            <a:endParaRPr dirty="0">
              <a:latin typeface="Wingdings" panose="05000000000000000000" pitchFamily="2" charset="2"/>
            </a:endParaRPr>
          </a:p>
        </p:txBody>
      </p:sp>
      <p:sp>
        <p:nvSpPr>
          <p:cNvPr id="73" name="Google Shape;73;p4"/>
          <p:cNvSpPr/>
          <p:nvPr/>
        </p:nvSpPr>
        <p:spPr>
          <a:xfrm>
            <a:off x="6183576" y="3866867"/>
            <a:ext cx="3841845" cy="682388"/>
          </a:xfrm>
          <a:prstGeom prst="rect">
            <a:avLst/>
          </a:prstGeom>
          <a:solidFill>
            <a:schemeClr val="accent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i="0" u="none" strike="noStrike" cap="none" dirty="0">
                <a:solidFill>
                  <a:schemeClr val="lt1"/>
                </a:solidFill>
                <a:latin typeface="Calibri"/>
                <a:ea typeface="Calibri"/>
                <a:cs typeface="Calibri"/>
                <a:sym typeface="Calibri"/>
              </a:rPr>
              <a:t>Advanced training in</a:t>
            </a:r>
            <a:endParaRPr dirty="0">
              <a:latin typeface="Wingdings" panose="05000000000000000000" pitchFamily="2" charset="2"/>
            </a:endParaRPr>
          </a:p>
          <a:p>
            <a:pPr marL="0" marR="0" lvl="0" indent="0" algn="ctr" rtl="0">
              <a:spcBef>
                <a:spcPts val="0"/>
              </a:spcBef>
              <a:spcAft>
                <a:spcPts val="0"/>
              </a:spcAft>
              <a:buNone/>
            </a:pPr>
            <a:r>
              <a:rPr lang="en-US" sz="1800" b="1" i="0" u="none" strike="noStrike" cap="none" dirty="0">
                <a:solidFill>
                  <a:schemeClr val="lt1"/>
                </a:solidFill>
                <a:latin typeface="Calibri"/>
                <a:ea typeface="Calibri"/>
                <a:cs typeface="Calibri"/>
                <a:sym typeface="Calibri"/>
              </a:rPr>
              <a:t>service operation and control</a:t>
            </a:r>
            <a:endParaRPr dirty="0">
              <a:latin typeface="Wingdings" panose="05000000000000000000" pitchFamily="2" charset="2"/>
            </a:endParaRPr>
          </a:p>
        </p:txBody>
      </p:sp>
      <p:sp>
        <p:nvSpPr>
          <p:cNvPr id="74" name="Google Shape;74;p4"/>
          <p:cNvSpPr/>
          <p:nvPr/>
        </p:nvSpPr>
        <p:spPr>
          <a:xfrm rot="10800000">
            <a:off x="5908912" y="4765355"/>
            <a:ext cx="374176" cy="216083"/>
          </a:xfrm>
          <a:prstGeom prst="downArrow">
            <a:avLst>
              <a:gd name="adj1" fmla="val 50000"/>
              <a:gd name="adj2" fmla="val 50000"/>
            </a:avLst>
          </a:prstGeom>
          <a:noFill/>
          <a:ln w="19050" cap="flat" cmpd="sng">
            <a:solidFill>
              <a:srgbClr val="4A7DBA"/>
            </a:solidFill>
            <a:prstDash val="solid"/>
            <a:round/>
            <a:headEnd type="none" w="sm" len="sm"/>
            <a:tailEnd type="none" w="sm" len="sm"/>
          </a:ln>
        </p:spPr>
        <p:txBody>
          <a:bodyPr spcFirstLastPara="1" wrap="square" lIns="91425" tIns="45700" rIns="91425" bIns="45700" anchor="ctr" anchorCtr="0">
            <a:noAutofit/>
          </a:bodyPr>
          <a:lstStyle/>
          <a:p>
            <a:pPr marL="171450" marR="0" lvl="0" indent="-82550" algn="ctr" rtl="0">
              <a:spcBef>
                <a:spcPts val="0"/>
              </a:spcBef>
              <a:spcAft>
                <a:spcPts val="0"/>
              </a:spcAft>
              <a:buClr>
                <a:schemeClr val="dk1"/>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75" name="Google Shape;75;p4"/>
          <p:cNvSpPr/>
          <p:nvPr/>
        </p:nvSpPr>
        <p:spPr>
          <a:xfrm rot="10800000">
            <a:off x="5893557" y="3119668"/>
            <a:ext cx="374176" cy="216083"/>
          </a:xfrm>
          <a:prstGeom prst="downArrow">
            <a:avLst>
              <a:gd name="adj1" fmla="val 50000"/>
              <a:gd name="adj2" fmla="val 50000"/>
            </a:avLst>
          </a:prstGeom>
          <a:noFill/>
          <a:ln w="19050" cap="flat" cmpd="sng">
            <a:solidFill>
              <a:srgbClr val="4A7DBA"/>
            </a:solidFill>
            <a:prstDash val="solid"/>
            <a:round/>
            <a:headEnd type="none" w="sm" len="sm"/>
            <a:tailEnd type="none" w="sm" len="sm"/>
          </a:ln>
        </p:spPr>
        <p:txBody>
          <a:bodyPr spcFirstLastPara="1" wrap="square" lIns="91425" tIns="45700" rIns="91425" bIns="45700" anchor="ctr" anchorCtr="0">
            <a:noAutofit/>
          </a:bodyPr>
          <a:lstStyle/>
          <a:p>
            <a:pPr marL="171450" marR="0" lvl="0" indent="-82550" algn="ctr" rtl="0">
              <a:spcBef>
                <a:spcPts val="0"/>
              </a:spcBef>
              <a:spcAft>
                <a:spcPts val="0"/>
              </a:spcAft>
              <a:buClr>
                <a:schemeClr val="dk1"/>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76" name="Google Shape;76;p4"/>
          <p:cNvSpPr/>
          <p:nvPr/>
        </p:nvSpPr>
        <p:spPr>
          <a:xfrm>
            <a:off x="7511864" y="2199565"/>
            <a:ext cx="2559895" cy="682388"/>
          </a:xfrm>
          <a:prstGeom prst="rect">
            <a:avLst/>
          </a:prstGeom>
          <a:solidFill>
            <a:srgbClr val="B2A0C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800" b="1" i="0" u="none" strike="noStrike" cap="none" dirty="0">
                <a:solidFill>
                  <a:schemeClr val="lt1"/>
                </a:solidFill>
                <a:latin typeface="Calibri"/>
                <a:ea typeface="Calibri"/>
                <a:cs typeface="Calibri"/>
                <a:sym typeface="Calibri"/>
              </a:rPr>
              <a:t>       Expert Bridge</a:t>
            </a:r>
            <a:endParaRPr dirty="0">
              <a:latin typeface="Wingdings" panose="05000000000000000000" pitchFamily="2" charset="2"/>
            </a:endParaRPr>
          </a:p>
        </p:txBody>
      </p:sp>
      <p:sp>
        <p:nvSpPr>
          <p:cNvPr id="77" name="Google Shape;77;p4"/>
          <p:cNvSpPr/>
          <p:nvPr/>
        </p:nvSpPr>
        <p:spPr>
          <a:xfrm>
            <a:off x="9343571" y="2077988"/>
            <a:ext cx="1270002" cy="589012"/>
          </a:xfrm>
          <a:prstGeom prst="rect">
            <a:avLst/>
          </a:prstGeom>
          <a:solidFill>
            <a:schemeClr val="lt1"/>
          </a:solidFill>
          <a:ln w="25400" cap="flat" cmpd="sng">
            <a:solidFill>
              <a:srgbClr val="B2A0C7"/>
            </a:solidFill>
            <a:prstDash val="solid"/>
            <a:round/>
            <a:headEnd type="none" w="sm" len="sm"/>
            <a:tailEnd type="none" w="sm" len="sm"/>
          </a:ln>
        </p:spPr>
        <p:txBody>
          <a:bodyPr spcFirstLastPara="1" wrap="square" lIns="64275" tIns="32125" rIns="64275" bIns="32125" anchor="ctr" anchorCtr="0">
            <a:noAutofit/>
          </a:bodyPr>
          <a:lstStyle/>
          <a:p>
            <a:pPr marL="0" marR="0" lvl="0" indent="0" algn="ctr" rtl="0">
              <a:spcBef>
                <a:spcPts val="0"/>
              </a:spcBef>
              <a:spcAft>
                <a:spcPts val="0"/>
              </a:spcAft>
              <a:buNone/>
            </a:pPr>
            <a:r>
              <a:rPr lang="en-US" sz="1100" dirty="0">
                <a:solidFill>
                  <a:schemeClr val="dk1"/>
                </a:solidFill>
                <a:latin typeface="Calibri"/>
                <a:ea typeface="Calibri"/>
                <a:cs typeface="Calibri"/>
                <a:sym typeface="Calibri"/>
              </a:rPr>
              <a:t>ITIL Expert, ISO/IEC 20000 consultant and auditor</a:t>
            </a:r>
            <a:endParaRPr dirty="0">
              <a:latin typeface="Wingdings" panose="05000000000000000000" pitchFamily="2" charset="2"/>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439"/>
        <p:cNvGrpSpPr/>
        <p:nvPr/>
      </p:nvGrpSpPr>
      <p:grpSpPr>
        <a:xfrm>
          <a:off x="0" y="0"/>
          <a:ext cx="0" cy="0"/>
          <a:chOff x="0" y="0"/>
          <a:chExt cx="0" cy="0"/>
        </a:xfrm>
      </p:grpSpPr>
      <p:sp>
        <p:nvSpPr>
          <p:cNvPr id="440" name="Google Shape;440;p33"/>
          <p:cNvSpPr txBox="1">
            <a:spLocks noGrp="1"/>
          </p:cNvSpPr>
          <p:nvPr>
            <p:ph type="title"/>
          </p:nvPr>
        </p:nvSpPr>
        <p:spPr>
          <a:xfrm>
            <a:off x="609601" y="274641"/>
            <a:ext cx="9058101" cy="1047859"/>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205595"/>
              </a:buClr>
              <a:buSzPts val="3200"/>
              <a:buFont typeface="Calibri"/>
              <a:buNone/>
            </a:pPr>
            <a:r>
              <a:rPr lang="en-US">
                <a:latin typeface="Calibri" panose="020F0502020204030204" pitchFamily="34" charset="0"/>
                <a:ea typeface="Calibri" panose="020F0502020204030204" pitchFamily="34" charset="0"/>
                <a:cs typeface="Calibri" panose="020F0502020204030204" pitchFamily="34" charset="0"/>
              </a:rPr>
              <a:t>SCS: Activities</a:t>
            </a:r>
            <a:r>
              <a:rPr lang="en-US" sz="3200">
                <a:solidFill>
                  <a:srgbClr val="7F7F7F"/>
                </a:solidFill>
                <a:latin typeface="Calibri" panose="020F0502020204030204" pitchFamily="34" charset="0"/>
                <a:ea typeface="Calibri" panose="020F0502020204030204" pitchFamily="34" charset="0"/>
                <a:cs typeface="Calibri" panose="020F0502020204030204" pitchFamily="34" charset="0"/>
              </a:rPr>
              <a:t> </a:t>
            </a:r>
            <a:r>
              <a:rPr lang="en-US" sz="2000">
                <a:solidFill>
                  <a:srgbClr val="7F7F7F"/>
                </a:solidFill>
                <a:latin typeface="Calibri" panose="020F0502020204030204" pitchFamily="34" charset="0"/>
                <a:ea typeface="Calibri" panose="020F0502020204030204" pitchFamily="34" charset="0"/>
                <a:cs typeface="Calibri" panose="020F0502020204030204" pitchFamily="34" charset="0"/>
              </a:rPr>
              <a:t>according to </a:t>
            </a:r>
            <a:r>
              <a:rPr lang="en-US" sz="2000" b="1">
                <a:solidFill>
                  <a:srgbClr val="7F7F7F"/>
                </a:solidFill>
                <a:latin typeface="Calibri" panose="020F0502020204030204" pitchFamily="34" charset="0"/>
                <a:ea typeface="Calibri" panose="020F0502020204030204" pitchFamily="34" charset="0"/>
                <a:cs typeface="Calibri" panose="020F0502020204030204" pitchFamily="34" charset="0"/>
              </a:rPr>
              <a:t>FitSM-2</a:t>
            </a:r>
            <a:endParaRPr>
              <a:latin typeface="Calibri" panose="020F0502020204030204" pitchFamily="34" charset="0"/>
              <a:ea typeface="Calibri" panose="020F0502020204030204" pitchFamily="34" charset="0"/>
              <a:cs typeface="Calibri" panose="020F0502020204030204" pitchFamily="34" charset="0"/>
            </a:endParaRPr>
          </a:p>
        </p:txBody>
      </p:sp>
      <p:grpSp>
        <p:nvGrpSpPr>
          <p:cNvPr id="441" name="Google Shape;441;p33"/>
          <p:cNvGrpSpPr/>
          <p:nvPr/>
        </p:nvGrpSpPr>
        <p:grpSpPr>
          <a:xfrm>
            <a:off x="609600" y="1702817"/>
            <a:ext cx="10972800" cy="4613580"/>
            <a:chOff x="0" y="6219"/>
            <a:chExt cx="10972800" cy="4613580"/>
          </a:xfrm>
        </p:grpSpPr>
        <p:sp>
          <p:nvSpPr>
            <p:cNvPr id="442" name="Google Shape;442;p33"/>
            <p:cNvSpPr/>
            <p:nvPr/>
          </p:nvSpPr>
          <p:spPr>
            <a:xfrm>
              <a:off x="0" y="286659"/>
              <a:ext cx="10972800" cy="2573550"/>
            </a:xfrm>
            <a:prstGeom prst="rect">
              <a:avLst/>
            </a:prstGeom>
            <a:solidFill>
              <a:schemeClr val="lt1">
                <a:alpha val="89803"/>
              </a:schemeClr>
            </a:solidFill>
            <a:ln w="254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Wingdings" panose="05000000000000000000" pitchFamily="2" charset="2"/>
              </a:endParaRPr>
            </a:p>
          </p:txBody>
        </p:sp>
        <p:sp>
          <p:nvSpPr>
            <p:cNvPr id="443" name="Google Shape;443;p33"/>
            <p:cNvSpPr txBox="1"/>
            <p:nvPr/>
          </p:nvSpPr>
          <p:spPr>
            <a:xfrm>
              <a:off x="0" y="286659"/>
              <a:ext cx="10972800" cy="2573550"/>
            </a:xfrm>
            <a:prstGeom prst="rect">
              <a:avLst/>
            </a:prstGeom>
            <a:noFill/>
            <a:ln>
              <a:noFill/>
            </a:ln>
          </p:spPr>
          <p:txBody>
            <a:bodyPr spcFirstLastPara="1" wrap="square" lIns="851600" tIns="395725" rIns="851600" bIns="135125" anchor="t" anchorCtr="0">
              <a:noAutofit/>
            </a:bodyPr>
            <a:lstStyle/>
            <a:p>
              <a:pPr marL="171450" marR="0" lvl="1" indent="-171450" algn="l" rtl="0">
                <a:lnSpc>
                  <a:spcPct val="90000"/>
                </a:lnSpc>
                <a:spcBef>
                  <a:spcPts val="0"/>
                </a:spcBef>
                <a:spcAft>
                  <a:spcPts val="0"/>
                </a:spcAft>
                <a:buClr>
                  <a:schemeClr val="dk1"/>
                </a:buClr>
                <a:buSzPts val="1900"/>
                <a:buFont typeface="Arial"/>
                <a:buChar char="•"/>
              </a:pPr>
              <a:r>
                <a:rPr lang="en-US" sz="1900" b="0" i="0" u="none" strike="noStrike" cap="none" dirty="0">
                  <a:solidFill>
                    <a:schemeClr val="dk1"/>
                  </a:solidFill>
                  <a:latin typeface="Calibri"/>
                  <a:ea typeface="Calibri"/>
                  <a:cs typeface="Calibri"/>
                  <a:sym typeface="Calibri"/>
                </a:rPr>
                <a:t>Identify the stakeholders of the services to be delivered (such as customers, suppliers, public authorities and individual persons).</a:t>
              </a:r>
              <a:endParaRPr sz="1900" b="0" i="0" u="none" strike="noStrike" cap="none" dirty="0">
                <a:solidFill>
                  <a:schemeClr val="dk1"/>
                </a:solidFill>
                <a:latin typeface="Calibri"/>
                <a:ea typeface="Calibri"/>
                <a:cs typeface="Calibri"/>
                <a:sym typeface="Calibri"/>
              </a:endParaRPr>
            </a:p>
            <a:p>
              <a:pPr marL="171450" marR="0" lvl="1" indent="-171450" algn="l" rtl="0">
                <a:lnSpc>
                  <a:spcPct val="90000"/>
                </a:lnSpc>
                <a:spcBef>
                  <a:spcPts val="285"/>
                </a:spcBef>
                <a:spcAft>
                  <a:spcPts val="0"/>
                </a:spcAft>
                <a:buClr>
                  <a:schemeClr val="dk1"/>
                </a:buClr>
                <a:buSzPts val="1900"/>
                <a:buFont typeface="Arial"/>
                <a:buChar char="•"/>
              </a:pPr>
              <a:r>
                <a:rPr lang="en-US" sz="1900" b="0" i="0" u="none" strike="noStrike" cap="none" dirty="0">
                  <a:solidFill>
                    <a:schemeClr val="dk1"/>
                  </a:solidFill>
                  <a:latin typeface="Calibri"/>
                  <a:ea typeface="Calibri"/>
                  <a:cs typeface="Calibri"/>
                  <a:sym typeface="Calibri"/>
                </a:rPr>
                <a:t>For each stakeholder, </a:t>
              </a:r>
              <a:r>
                <a:rPr lang="en-US" sz="1900" b="0" i="0" u="none" strike="noStrike" cap="none" dirty="0" err="1">
                  <a:solidFill>
                    <a:schemeClr val="dk1"/>
                  </a:solidFill>
                  <a:latin typeface="Calibri"/>
                  <a:ea typeface="Calibri"/>
                  <a:cs typeface="Calibri"/>
                  <a:sym typeface="Calibri"/>
                </a:rPr>
                <a:t>analyse</a:t>
              </a:r>
              <a:r>
                <a:rPr lang="en-US" sz="1900" b="0" i="0" u="none" strike="noStrike" cap="none" dirty="0">
                  <a:solidFill>
                    <a:schemeClr val="dk1"/>
                  </a:solidFill>
                  <a:latin typeface="Calibri"/>
                  <a:ea typeface="Calibri"/>
                  <a:cs typeface="Calibri"/>
                  <a:sym typeface="Calibri"/>
                </a:rPr>
                <a:t> their needs and expectations with respect to the services as well as the underlying SMS.</a:t>
              </a:r>
              <a:endParaRPr dirty="0">
                <a:latin typeface="Wingdings" panose="05000000000000000000" pitchFamily="2" charset="2"/>
              </a:endParaRPr>
            </a:p>
            <a:p>
              <a:pPr marL="171450" marR="0" lvl="1" indent="-171450" algn="l" rtl="0">
                <a:lnSpc>
                  <a:spcPct val="90000"/>
                </a:lnSpc>
                <a:spcBef>
                  <a:spcPts val="285"/>
                </a:spcBef>
                <a:spcAft>
                  <a:spcPts val="0"/>
                </a:spcAft>
                <a:buClr>
                  <a:schemeClr val="dk1"/>
                </a:buClr>
                <a:buSzPts val="1900"/>
                <a:buFont typeface="Arial"/>
                <a:buChar char="•"/>
              </a:pPr>
              <a:r>
                <a:rPr lang="en-US" sz="1900" b="0" i="0" u="none" strike="noStrike" cap="none" dirty="0">
                  <a:solidFill>
                    <a:schemeClr val="dk1"/>
                  </a:solidFill>
                  <a:latin typeface="Calibri"/>
                  <a:ea typeface="Calibri"/>
                  <a:cs typeface="Calibri"/>
                  <a:sym typeface="Calibri"/>
                </a:rPr>
                <a:t>Discuss the required scope of the SMS by defining to which services, technologies, geographical locations, involved </a:t>
              </a:r>
              <a:r>
                <a:rPr lang="en-US" sz="1900" b="0" i="0" u="none" strike="noStrike" cap="none" dirty="0" err="1">
                  <a:solidFill>
                    <a:schemeClr val="dk1"/>
                  </a:solidFill>
                  <a:latin typeface="Calibri"/>
                  <a:ea typeface="Calibri"/>
                  <a:cs typeface="Calibri"/>
                  <a:sym typeface="Calibri"/>
                </a:rPr>
                <a:t>organisations</a:t>
              </a:r>
              <a:r>
                <a:rPr lang="en-US" sz="1900" b="0" i="0" u="none" strike="noStrike" cap="none" dirty="0">
                  <a:solidFill>
                    <a:schemeClr val="dk1"/>
                  </a:solidFill>
                  <a:latin typeface="Calibri"/>
                  <a:ea typeface="Calibri"/>
                  <a:cs typeface="Calibri"/>
                  <a:sym typeface="Calibri"/>
                </a:rPr>
                <a:t> and customers it applies.</a:t>
              </a:r>
              <a:endParaRPr dirty="0">
                <a:latin typeface="Wingdings" panose="05000000000000000000" pitchFamily="2" charset="2"/>
              </a:endParaRPr>
            </a:p>
            <a:p>
              <a:pPr marL="171450" marR="0" lvl="1" indent="-171450" algn="l" rtl="0">
                <a:lnSpc>
                  <a:spcPct val="90000"/>
                </a:lnSpc>
                <a:spcBef>
                  <a:spcPts val="285"/>
                </a:spcBef>
                <a:spcAft>
                  <a:spcPts val="0"/>
                </a:spcAft>
                <a:buClr>
                  <a:schemeClr val="dk1"/>
                </a:buClr>
                <a:buSzPts val="1900"/>
                <a:buFont typeface="Arial"/>
                <a:buChar char="•"/>
              </a:pPr>
              <a:r>
                <a:rPr lang="en-US" sz="1900" b="0" i="0" u="none" strike="noStrike" cap="none" dirty="0">
                  <a:solidFill>
                    <a:schemeClr val="dk1"/>
                  </a:solidFill>
                  <a:latin typeface="Calibri"/>
                  <a:ea typeface="Calibri"/>
                  <a:cs typeface="Calibri"/>
                  <a:sym typeface="Calibri"/>
                </a:rPr>
                <a:t>Produce a (formal) scope statement.</a:t>
              </a:r>
              <a:endParaRPr dirty="0">
                <a:latin typeface="Wingdings" panose="05000000000000000000" pitchFamily="2" charset="2"/>
              </a:endParaRPr>
            </a:p>
          </p:txBody>
        </p:sp>
        <p:sp>
          <p:nvSpPr>
            <p:cNvPr id="444" name="Google Shape;444;p33"/>
            <p:cNvSpPr/>
            <p:nvPr/>
          </p:nvSpPr>
          <p:spPr>
            <a:xfrm>
              <a:off x="548640" y="6219"/>
              <a:ext cx="7680960" cy="560880"/>
            </a:xfrm>
            <a:prstGeom prst="roundRect">
              <a:avLst>
                <a:gd name="adj" fmla="val 16667"/>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Wingdings" panose="05000000000000000000" pitchFamily="2" charset="2"/>
              </a:endParaRPr>
            </a:p>
          </p:txBody>
        </p:sp>
        <p:sp>
          <p:nvSpPr>
            <p:cNvPr id="445" name="Google Shape;445;p33"/>
            <p:cNvSpPr txBox="1"/>
            <p:nvPr/>
          </p:nvSpPr>
          <p:spPr>
            <a:xfrm>
              <a:off x="576020" y="33599"/>
              <a:ext cx="7626200" cy="506120"/>
            </a:xfrm>
            <a:prstGeom prst="rect">
              <a:avLst/>
            </a:prstGeom>
            <a:noFill/>
            <a:ln>
              <a:noFill/>
            </a:ln>
          </p:spPr>
          <p:txBody>
            <a:bodyPr spcFirstLastPara="1" wrap="square" lIns="290300" tIns="0" rIns="290300" bIns="0" anchor="ctr" anchorCtr="0">
              <a:noAutofit/>
            </a:bodyPr>
            <a:lstStyle/>
            <a:p>
              <a:pPr marL="0" marR="0" lvl="0" indent="0" algn="l" rtl="0">
                <a:lnSpc>
                  <a:spcPct val="90000"/>
                </a:lnSpc>
                <a:spcBef>
                  <a:spcPts val="0"/>
                </a:spcBef>
                <a:spcAft>
                  <a:spcPts val="0"/>
                </a:spcAft>
                <a:buClr>
                  <a:schemeClr val="lt1"/>
                </a:buClr>
                <a:buSzPts val="1900"/>
                <a:buFont typeface="Calibri"/>
                <a:buNone/>
              </a:pPr>
              <a:r>
                <a:rPr lang="en-US" sz="1900">
                  <a:solidFill>
                    <a:schemeClr val="lt1"/>
                  </a:solidFill>
                  <a:latin typeface="Calibri"/>
                  <a:ea typeface="Calibri"/>
                  <a:cs typeface="Calibri"/>
                  <a:sym typeface="Calibri"/>
                </a:rPr>
                <a:t>Initial setup of the SMS</a:t>
              </a:r>
              <a:endParaRPr sz="1900">
                <a:solidFill>
                  <a:schemeClr val="lt1"/>
                </a:solidFill>
                <a:latin typeface="Calibri"/>
                <a:ea typeface="Calibri"/>
                <a:cs typeface="Calibri"/>
                <a:sym typeface="Calibri"/>
              </a:endParaRPr>
            </a:p>
          </p:txBody>
        </p:sp>
        <p:sp>
          <p:nvSpPr>
            <p:cNvPr id="446" name="Google Shape;446;p33"/>
            <p:cNvSpPr/>
            <p:nvPr/>
          </p:nvSpPr>
          <p:spPr>
            <a:xfrm>
              <a:off x="0" y="3243249"/>
              <a:ext cx="10972800" cy="1376550"/>
            </a:xfrm>
            <a:prstGeom prst="rect">
              <a:avLst/>
            </a:prstGeom>
            <a:solidFill>
              <a:schemeClr val="lt1">
                <a:alpha val="89803"/>
              </a:schemeClr>
            </a:solidFill>
            <a:ln w="254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Wingdings" panose="05000000000000000000" pitchFamily="2" charset="2"/>
              </a:endParaRPr>
            </a:p>
          </p:txBody>
        </p:sp>
        <p:sp>
          <p:nvSpPr>
            <p:cNvPr id="447" name="Google Shape;447;p33"/>
            <p:cNvSpPr txBox="1"/>
            <p:nvPr/>
          </p:nvSpPr>
          <p:spPr>
            <a:xfrm>
              <a:off x="0" y="3243249"/>
              <a:ext cx="10972800" cy="1376550"/>
            </a:xfrm>
            <a:prstGeom prst="rect">
              <a:avLst/>
            </a:prstGeom>
            <a:noFill/>
            <a:ln>
              <a:noFill/>
            </a:ln>
          </p:spPr>
          <p:txBody>
            <a:bodyPr spcFirstLastPara="1" wrap="square" lIns="851600" tIns="395725" rIns="851600" bIns="135125" anchor="t" anchorCtr="0">
              <a:noAutofit/>
            </a:bodyPr>
            <a:lstStyle/>
            <a:p>
              <a:pPr marL="171450" marR="0" lvl="1" indent="-171450" algn="l" rtl="0">
                <a:lnSpc>
                  <a:spcPct val="90000"/>
                </a:lnSpc>
                <a:spcBef>
                  <a:spcPts val="0"/>
                </a:spcBef>
                <a:spcAft>
                  <a:spcPts val="0"/>
                </a:spcAft>
                <a:buClr>
                  <a:schemeClr val="dk1"/>
                </a:buClr>
                <a:buSzPts val="1900"/>
                <a:buFont typeface="Arial"/>
                <a:buChar char="•"/>
              </a:pPr>
              <a:r>
                <a:rPr lang="en-US" sz="1900" b="0" i="0" u="none" strike="noStrike" cap="none" dirty="0">
                  <a:solidFill>
                    <a:schemeClr val="dk1"/>
                  </a:solidFill>
                  <a:latin typeface="Calibri"/>
                  <a:ea typeface="Calibri"/>
                  <a:cs typeface="Calibri"/>
                  <a:sym typeface="Calibri"/>
                </a:rPr>
                <a:t>Update the stakeholder analysis at regular intervals.</a:t>
              </a:r>
              <a:endParaRPr sz="1900" b="0" i="0" u="none" strike="noStrike" cap="none" dirty="0">
                <a:solidFill>
                  <a:schemeClr val="dk1"/>
                </a:solidFill>
                <a:latin typeface="Calibri"/>
                <a:ea typeface="Calibri"/>
                <a:cs typeface="Calibri"/>
                <a:sym typeface="Calibri"/>
              </a:endParaRPr>
            </a:p>
            <a:p>
              <a:pPr marL="171450" marR="0" lvl="1" indent="-171450" algn="l" rtl="0">
                <a:lnSpc>
                  <a:spcPct val="90000"/>
                </a:lnSpc>
                <a:spcBef>
                  <a:spcPts val="285"/>
                </a:spcBef>
                <a:spcAft>
                  <a:spcPts val="0"/>
                </a:spcAft>
                <a:buClr>
                  <a:schemeClr val="dk1"/>
                </a:buClr>
                <a:buSzPts val="1900"/>
                <a:buFont typeface="Arial"/>
                <a:buChar char="•"/>
              </a:pPr>
              <a:r>
                <a:rPr lang="en-US" sz="1900" b="0" i="0" u="none" strike="noStrike" cap="none" dirty="0">
                  <a:solidFill>
                    <a:schemeClr val="dk1"/>
                  </a:solidFill>
                  <a:latin typeface="Calibri"/>
                  <a:ea typeface="Calibri"/>
                  <a:cs typeface="Calibri"/>
                  <a:sym typeface="Calibri"/>
                </a:rPr>
                <a:t>Review the scope statement at regular intervals and consider extending or reducing the scope to align the SMS to relevant requirements.</a:t>
              </a:r>
              <a:endParaRPr dirty="0">
                <a:latin typeface="Wingdings" panose="05000000000000000000" pitchFamily="2" charset="2"/>
              </a:endParaRPr>
            </a:p>
          </p:txBody>
        </p:sp>
        <p:sp>
          <p:nvSpPr>
            <p:cNvPr id="448" name="Google Shape;448;p33"/>
            <p:cNvSpPr/>
            <p:nvPr/>
          </p:nvSpPr>
          <p:spPr>
            <a:xfrm>
              <a:off x="548640" y="2962809"/>
              <a:ext cx="7680960" cy="560880"/>
            </a:xfrm>
            <a:prstGeom prst="roundRect">
              <a:avLst>
                <a:gd name="adj" fmla="val 16667"/>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Wingdings" panose="05000000000000000000" pitchFamily="2" charset="2"/>
              </a:endParaRPr>
            </a:p>
          </p:txBody>
        </p:sp>
        <p:sp>
          <p:nvSpPr>
            <p:cNvPr id="449" name="Google Shape;449;p33"/>
            <p:cNvSpPr txBox="1"/>
            <p:nvPr/>
          </p:nvSpPr>
          <p:spPr>
            <a:xfrm>
              <a:off x="576020" y="2990189"/>
              <a:ext cx="7626200" cy="506120"/>
            </a:xfrm>
            <a:prstGeom prst="rect">
              <a:avLst/>
            </a:prstGeom>
            <a:noFill/>
            <a:ln>
              <a:noFill/>
            </a:ln>
          </p:spPr>
          <p:txBody>
            <a:bodyPr spcFirstLastPara="1" wrap="square" lIns="290300" tIns="0" rIns="290300" bIns="0" anchor="ctr" anchorCtr="0">
              <a:noAutofit/>
            </a:bodyPr>
            <a:lstStyle/>
            <a:p>
              <a:pPr marL="0" marR="0" lvl="0" indent="0" algn="l" rtl="0">
                <a:lnSpc>
                  <a:spcPct val="90000"/>
                </a:lnSpc>
                <a:spcBef>
                  <a:spcPts val="0"/>
                </a:spcBef>
                <a:spcAft>
                  <a:spcPts val="0"/>
                </a:spcAft>
                <a:buClr>
                  <a:schemeClr val="lt1"/>
                </a:buClr>
                <a:buSzPts val="1900"/>
                <a:buFont typeface="Calibri"/>
                <a:buNone/>
              </a:pPr>
              <a:r>
                <a:rPr lang="en-US" sz="1900">
                  <a:solidFill>
                    <a:schemeClr val="lt1"/>
                  </a:solidFill>
                  <a:latin typeface="Calibri"/>
                  <a:ea typeface="Calibri"/>
                  <a:cs typeface="Calibri"/>
                  <a:sym typeface="Calibri"/>
                </a:rPr>
                <a:t>Operation and maintenance of the SMS</a:t>
              </a:r>
              <a:endParaRPr sz="1900">
                <a:solidFill>
                  <a:schemeClr val="lt1"/>
                </a:solidFill>
                <a:latin typeface="Calibri"/>
                <a:ea typeface="Calibri"/>
                <a:cs typeface="Calibri"/>
                <a:sym typeface="Calibri"/>
              </a:endParaRPr>
            </a:p>
          </p:txBody>
        </p:sp>
      </p:grpSp>
      <p:sp>
        <p:nvSpPr>
          <p:cNvPr id="450" name="Google Shape;450;p33"/>
          <p:cNvSpPr txBox="1">
            <a:spLocks noGrp="1"/>
          </p:cNvSpPr>
          <p:nvPr>
            <p:ph type="sldNum" idx="12"/>
          </p:nvPr>
        </p:nvSpPr>
        <p:spPr>
          <a:xfrm>
            <a:off x="8737600" y="643052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40</a:t>
            </a:fld>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454"/>
        <p:cNvGrpSpPr/>
        <p:nvPr/>
      </p:nvGrpSpPr>
      <p:grpSpPr>
        <a:xfrm>
          <a:off x="0" y="0"/>
          <a:ext cx="0" cy="0"/>
          <a:chOff x="0" y="0"/>
          <a:chExt cx="0" cy="0"/>
        </a:xfrm>
      </p:grpSpPr>
      <p:sp>
        <p:nvSpPr>
          <p:cNvPr id="455" name="Google Shape;455;p34"/>
          <p:cNvSpPr txBox="1">
            <a:spLocks noGrp="1"/>
          </p:cNvSpPr>
          <p:nvPr>
            <p:ph type="title"/>
          </p:nvPr>
        </p:nvSpPr>
        <p:spPr>
          <a:xfrm>
            <a:off x="609601" y="274641"/>
            <a:ext cx="9058101" cy="1047859"/>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205595"/>
              </a:buClr>
              <a:buSzPts val="3200"/>
              <a:buFont typeface="Calibri"/>
              <a:buNone/>
            </a:pPr>
            <a:r>
              <a:rPr lang="en-US">
                <a:latin typeface="Calibri" panose="020F0502020204030204" pitchFamily="34" charset="0"/>
                <a:ea typeface="Calibri" panose="020F0502020204030204" pitchFamily="34" charset="0"/>
                <a:cs typeface="Calibri" panose="020F0502020204030204" pitchFamily="34" charset="0"/>
              </a:rPr>
              <a:t>SCS: Outputs</a:t>
            </a:r>
            <a:r>
              <a:rPr lang="en-US" sz="3200">
                <a:solidFill>
                  <a:srgbClr val="7F7F7F"/>
                </a:solidFill>
                <a:latin typeface="Calibri" panose="020F0502020204030204" pitchFamily="34" charset="0"/>
                <a:ea typeface="Calibri" panose="020F0502020204030204" pitchFamily="34" charset="0"/>
                <a:cs typeface="Calibri" panose="020F0502020204030204" pitchFamily="34" charset="0"/>
              </a:rPr>
              <a:t> </a:t>
            </a:r>
            <a:r>
              <a:rPr lang="en-US" sz="2000">
                <a:solidFill>
                  <a:srgbClr val="7F7F7F"/>
                </a:solidFill>
                <a:latin typeface="Calibri" panose="020F0502020204030204" pitchFamily="34" charset="0"/>
                <a:ea typeface="Calibri" panose="020F0502020204030204" pitchFamily="34" charset="0"/>
                <a:cs typeface="Calibri" panose="020F0502020204030204" pitchFamily="34" charset="0"/>
              </a:rPr>
              <a:t>according to </a:t>
            </a:r>
            <a:r>
              <a:rPr lang="en-US" sz="2000" b="1">
                <a:solidFill>
                  <a:srgbClr val="7F7F7F"/>
                </a:solidFill>
                <a:latin typeface="Calibri" panose="020F0502020204030204" pitchFamily="34" charset="0"/>
                <a:ea typeface="Calibri" panose="020F0502020204030204" pitchFamily="34" charset="0"/>
                <a:cs typeface="Calibri" panose="020F0502020204030204" pitchFamily="34" charset="0"/>
              </a:rPr>
              <a:t>FitSM-2</a:t>
            </a:r>
            <a:endParaRPr>
              <a:latin typeface="Calibri" panose="020F0502020204030204" pitchFamily="34" charset="0"/>
              <a:ea typeface="Calibri" panose="020F0502020204030204" pitchFamily="34" charset="0"/>
              <a:cs typeface="Calibri" panose="020F0502020204030204" pitchFamily="34" charset="0"/>
            </a:endParaRPr>
          </a:p>
        </p:txBody>
      </p:sp>
      <p:sp>
        <p:nvSpPr>
          <p:cNvPr id="457" name="Google Shape;457;p34"/>
          <p:cNvSpPr txBox="1">
            <a:spLocks noGrp="1"/>
          </p:cNvSpPr>
          <p:nvPr>
            <p:ph type="sldNum" idx="12"/>
          </p:nvPr>
        </p:nvSpPr>
        <p:spPr>
          <a:xfrm>
            <a:off x="8737600" y="643052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41</a:t>
            </a:fld>
            <a:endParaRPr/>
          </a:p>
        </p:txBody>
      </p:sp>
      <p:graphicFrame>
        <p:nvGraphicFramePr>
          <p:cNvPr id="6" name="Diagram 5">
            <a:extLst>
              <a:ext uri="{FF2B5EF4-FFF2-40B4-BE49-F238E27FC236}">
                <a16:creationId xmlns:a16="http://schemas.microsoft.com/office/drawing/2014/main" id="{F1B52D47-9D47-DC99-33CD-A8A07AFCBD78}"/>
              </a:ext>
            </a:extLst>
          </p:cNvPr>
          <p:cNvGraphicFramePr/>
          <p:nvPr>
            <p:extLst>
              <p:ext uri="{D42A27DB-BD31-4B8C-83A1-F6EECF244321}">
                <p14:modId xmlns:p14="http://schemas.microsoft.com/office/powerpoint/2010/main" val="1794260881"/>
              </p:ext>
            </p:extLst>
          </p:nvPr>
        </p:nvGraphicFramePr>
        <p:xfrm>
          <a:off x="2442136" y="2501153"/>
          <a:ext cx="8147424" cy="28950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924298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462"/>
        <p:cNvGrpSpPr/>
        <p:nvPr/>
      </p:nvGrpSpPr>
      <p:grpSpPr>
        <a:xfrm>
          <a:off x="0" y="0"/>
          <a:ext cx="0" cy="0"/>
          <a:chOff x="0" y="0"/>
          <a:chExt cx="0" cy="0"/>
        </a:xfrm>
      </p:grpSpPr>
      <p:sp>
        <p:nvSpPr>
          <p:cNvPr id="463" name="Google Shape;463;p35"/>
          <p:cNvSpPr txBox="1">
            <a:spLocks noGrp="1"/>
          </p:cNvSpPr>
          <p:nvPr>
            <p:ph type="ctrTitle"/>
          </p:nvPr>
        </p:nvSpPr>
        <p:spPr>
          <a:xfrm>
            <a:off x="914400" y="2130428"/>
            <a:ext cx="10363200" cy="14700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205595"/>
              </a:buClr>
              <a:buSzPts val="3200"/>
              <a:buFont typeface="Calibri"/>
              <a:buNone/>
            </a:pPr>
            <a:r>
              <a:rPr lang="en-US" b="1">
                <a:latin typeface="Calibri" panose="020F0502020204030204" pitchFamily="34" charset="0"/>
                <a:ea typeface="Calibri" panose="020F0502020204030204" pitchFamily="34" charset="0"/>
                <a:cs typeface="Calibri" panose="020F0502020204030204" pitchFamily="34" charset="0"/>
              </a:rPr>
              <a:t>Planning IT Service Management (PLAN) </a:t>
            </a:r>
            <a:endParaRPr>
              <a:latin typeface="Calibri" panose="020F0502020204030204" pitchFamily="34" charset="0"/>
              <a:ea typeface="Calibri" panose="020F0502020204030204" pitchFamily="34" charset="0"/>
              <a:cs typeface="Calibri" panose="020F0502020204030204" pitchFamily="34" charset="0"/>
            </a:endParaRPr>
          </a:p>
        </p:txBody>
      </p:sp>
      <p:sp>
        <p:nvSpPr>
          <p:cNvPr id="464" name="Google Shape;464;p35"/>
          <p:cNvSpPr txBox="1">
            <a:spLocks noGrp="1"/>
          </p:cNvSpPr>
          <p:nvPr>
            <p:ph type="sldNum" idx="12"/>
          </p:nvPr>
        </p:nvSpPr>
        <p:spPr>
          <a:xfrm>
            <a:off x="8737600" y="643052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42</a:t>
            </a:fld>
            <a:endParaRPr/>
          </a:p>
        </p:txBody>
      </p:sp>
      <p:sp>
        <p:nvSpPr>
          <p:cNvPr id="465" name="Google Shape;465;p35"/>
          <p:cNvSpPr/>
          <p:nvPr/>
        </p:nvSpPr>
        <p:spPr>
          <a:xfrm>
            <a:off x="2895601" y="3933700"/>
            <a:ext cx="6400800" cy="1705100"/>
          </a:xfrm>
          <a:prstGeom prst="snip1Rect">
            <a:avLst>
              <a:gd name="adj" fmla="val 16667"/>
            </a:avLst>
          </a:prstGeom>
          <a:solidFill>
            <a:srgbClr val="93B3D7">
              <a:alpha val="36862"/>
            </a:srgbClr>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466" name="Google Shape;466;p35"/>
          <p:cNvSpPr/>
          <p:nvPr/>
        </p:nvSpPr>
        <p:spPr>
          <a:xfrm>
            <a:off x="2969740" y="4040795"/>
            <a:ext cx="1706246" cy="329513"/>
          </a:xfrm>
          <a:prstGeom prst="rect">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dirty="0">
                <a:solidFill>
                  <a:schemeClr val="lt1"/>
                </a:solidFill>
                <a:latin typeface="Calibri"/>
                <a:ea typeface="Calibri"/>
                <a:cs typeface="Calibri"/>
                <a:sym typeface="Calibri"/>
              </a:rPr>
              <a:t>Objective</a:t>
            </a:r>
            <a:endParaRPr dirty="0">
              <a:latin typeface="Wingdings" panose="05000000000000000000" pitchFamily="2" charset="2"/>
            </a:endParaRPr>
          </a:p>
        </p:txBody>
      </p:sp>
      <p:sp>
        <p:nvSpPr>
          <p:cNvPr id="467" name="Google Shape;467;p35"/>
          <p:cNvSpPr/>
          <p:nvPr/>
        </p:nvSpPr>
        <p:spPr>
          <a:xfrm>
            <a:off x="2969743" y="4448462"/>
            <a:ext cx="6233017"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0" i="0" u="none" strike="noStrike">
                <a:solidFill>
                  <a:srgbClr val="000000"/>
                </a:solidFill>
                <a:latin typeface="Calibri"/>
                <a:ea typeface="Calibri"/>
                <a:cs typeface="Calibri"/>
                <a:sym typeface="Calibri"/>
              </a:rPr>
              <a:t>To create plans for implementing and maintaining ITSM in an organisation or federation, based on the identified scope</a:t>
            </a:r>
            <a:endParaRPr sz="1800">
              <a:solidFill>
                <a:schemeClr val="dk1"/>
              </a:solidFill>
              <a:latin typeface="Calibri"/>
              <a:ea typeface="Calibri"/>
              <a:cs typeface="Calibri"/>
              <a:sym typeface="Calibri"/>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472"/>
        <p:cNvGrpSpPr/>
        <p:nvPr/>
      </p:nvGrpSpPr>
      <p:grpSpPr>
        <a:xfrm>
          <a:off x="0" y="0"/>
          <a:ext cx="0" cy="0"/>
          <a:chOff x="0" y="0"/>
          <a:chExt cx="0" cy="0"/>
        </a:xfrm>
      </p:grpSpPr>
      <p:sp>
        <p:nvSpPr>
          <p:cNvPr id="473" name="Google Shape;473;p36"/>
          <p:cNvSpPr txBox="1">
            <a:spLocks noGrp="1"/>
          </p:cNvSpPr>
          <p:nvPr>
            <p:ph type="title"/>
          </p:nvPr>
        </p:nvSpPr>
        <p:spPr>
          <a:xfrm>
            <a:off x="609601" y="274641"/>
            <a:ext cx="9058101" cy="1047859"/>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205595"/>
              </a:buClr>
              <a:buSzPts val="3200"/>
              <a:buFont typeface="Calibri"/>
              <a:buNone/>
            </a:pPr>
            <a:r>
              <a:rPr lang="en-US">
                <a:latin typeface="Calibri" panose="020F0502020204030204" pitchFamily="34" charset="0"/>
                <a:ea typeface="Calibri" panose="020F0502020204030204" pitchFamily="34" charset="0"/>
                <a:cs typeface="Calibri" panose="020F0502020204030204" pitchFamily="34" charset="0"/>
              </a:rPr>
              <a:t>PLAN: Key questions</a:t>
            </a:r>
            <a:endParaRPr>
              <a:latin typeface="Calibri" panose="020F0502020204030204" pitchFamily="34" charset="0"/>
              <a:ea typeface="Calibri" panose="020F0502020204030204" pitchFamily="34" charset="0"/>
              <a:cs typeface="Calibri" panose="020F0502020204030204" pitchFamily="34" charset="0"/>
            </a:endParaRPr>
          </a:p>
        </p:txBody>
      </p:sp>
      <p:grpSp>
        <p:nvGrpSpPr>
          <p:cNvPr id="474" name="Google Shape;474;p36"/>
          <p:cNvGrpSpPr/>
          <p:nvPr/>
        </p:nvGrpSpPr>
        <p:grpSpPr>
          <a:xfrm>
            <a:off x="2211518" y="1698675"/>
            <a:ext cx="7768963" cy="4621864"/>
            <a:chOff x="1601918" y="2077"/>
            <a:chExt cx="7768963" cy="4621864"/>
          </a:xfrm>
        </p:grpSpPr>
        <p:sp>
          <p:nvSpPr>
            <p:cNvPr id="475" name="Google Shape;475;p36"/>
            <p:cNvSpPr/>
            <p:nvPr/>
          </p:nvSpPr>
          <p:spPr>
            <a:xfrm rot="10800000">
              <a:off x="2073969" y="2077"/>
              <a:ext cx="7296912" cy="944100"/>
            </a:xfrm>
            <a:prstGeom prst="homePlate">
              <a:avLst>
                <a:gd name="adj" fmla="val 5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Wingdings" panose="05000000000000000000" pitchFamily="2" charset="2"/>
              </a:endParaRPr>
            </a:p>
          </p:txBody>
        </p:sp>
        <p:sp>
          <p:nvSpPr>
            <p:cNvPr id="476" name="Google Shape;476;p36"/>
            <p:cNvSpPr txBox="1"/>
            <p:nvPr/>
          </p:nvSpPr>
          <p:spPr>
            <a:xfrm>
              <a:off x="2309994" y="2077"/>
              <a:ext cx="7060887" cy="944100"/>
            </a:xfrm>
            <a:prstGeom prst="rect">
              <a:avLst/>
            </a:prstGeom>
            <a:noFill/>
            <a:ln>
              <a:noFill/>
            </a:ln>
          </p:spPr>
          <p:txBody>
            <a:bodyPr spcFirstLastPara="1" wrap="square" lIns="416300" tIns="80000" rIns="149350" bIns="80000" anchor="ctr" anchorCtr="0">
              <a:noAutofit/>
            </a:bodyPr>
            <a:lstStyle/>
            <a:p>
              <a:pPr marL="0" marR="0" lvl="0" indent="0" algn="ctr" rtl="0">
                <a:lnSpc>
                  <a:spcPct val="90000"/>
                </a:lnSpc>
                <a:spcBef>
                  <a:spcPts val="0"/>
                </a:spcBef>
                <a:spcAft>
                  <a:spcPts val="0"/>
                </a:spcAft>
                <a:buClr>
                  <a:schemeClr val="lt1"/>
                </a:buClr>
                <a:buSzPts val="2100"/>
                <a:buFont typeface="Calibri"/>
                <a:buNone/>
              </a:pPr>
              <a:r>
                <a:rPr lang="en-US" sz="2100" b="0" i="0" u="none">
                  <a:solidFill>
                    <a:schemeClr val="lt1"/>
                  </a:solidFill>
                  <a:latin typeface="Calibri"/>
                  <a:ea typeface="Calibri"/>
                  <a:cs typeface="Calibri"/>
                  <a:sym typeface="Calibri"/>
                </a:rPr>
                <a:t>What are the ITSM-related goals to be achieved during the planning period?</a:t>
              </a:r>
              <a:endParaRPr sz="2100">
                <a:solidFill>
                  <a:schemeClr val="lt1"/>
                </a:solidFill>
                <a:latin typeface="Calibri"/>
                <a:ea typeface="Calibri"/>
                <a:cs typeface="Calibri"/>
                <a:sym typeface="Calibri"/>
              </a:endParaRPr>
            </a:p>
          </p:txBody>
        </p:sp>
        <p:sp>
          <p:nvSpPr>
            <p:cNvPr id="477" name="Google Shape;477;p36"/>
            <p:cNvSpPr/>
            <p:nvPr/>
          </p:nvSpPr>
          <p:spPr>
            <a:xfrm>
              <a:off x="1601918" y="2077"/>
              <a:ext cx="944100" cy="944100"/>
            </a:xfrm>
            <a:prstGeom prst="ellipse">
              <a:avLst/>
            </a:prstGeom>
            <a:blipFill rotWithShape="1">
              <a:blip r:embed="rId3">
                <a:alphaModFix/>
              </a:blip>
              <a:stretch>
                <a:fillRect/>
              </a:stretch>
            </a:blip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Wingdings" panose="05000000000000000000" pitchFamily="2" charset="2"/>
              </a:endParaRPr>
            </a:p>
          </p:txBody>
        </p:sp>
        <p:sp>
          <p:nvSpPr>
            <p:cNvPr id="478" name="Google Shape;478;p36"/>
            <p:cNvSpPr/>
            <p:nvPr/>
          </p:nvSpPr>
          <p:spPr>
            <a:xfrm rot="10800000">
              <a:off x="2073969" y="1227998"/>
              <a:ext cx="7296912" cy="944100"/>
            </a:xfrm>
            <a:prstGeom prst="homePlate">
              <a:avLst>
                <a:gd name="adj" fmla="val 5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Wingdings" panose="05000000000000000000" pitchFamily="2" charset="2"/>
              </a:endParaRPr>
            </a:p>
          </p:txBody>
        </p:sp>
        <p:sp>
          <p:nvSpPr>
            <p:cNvPr id="479" name="Google Shape;479;p36"/>
            <p:cNvSpPr txBox="1"/>
            <p:nvPr/>
          </p:nvSpPr>
          <p:spPr>
            <a:xfrm>
              <a:off x="2309994" y="1227998"/>
              <a:ext cx="7060887" cy="944100"/>
            </a:xfrm>
            <a:prstGeom prst="rect">
              <a:avLst/>
            </a:prstGeom>
            <a:noFill/>
            <a:ln>
              <a:noFill/>
            </a:ln>
          </p:spPr>
          <p:txBody>
            <a:bodyPr spcFirstLastPara="1" wrap="square" lIns="416300" tIns="80000" rIns="149350" bIns="80000" anchor="ctr" anchorCtr="0">
              <a:noAutofit/>
            </a:bodyPr>
            <a:lstStyle/>
            <a:p>
              <a:pPr marL="0" marR="0" lvl="0" indent="0" algn="ctr" rtl="0">
                <a:lnSpc>
                  <a:spcPct val="90000"/>
                </a:lnSpc>
                <a:spcBef>
                  <a:spcPts val="0"/>
                </a:spcBef>
                <a:spcAft>
                  <a:spcPts val="0"/>
                </a:spcAft>
                <a:buClr>
                  <a:schemeClr val="lt1"/>
                </a:buClr>
                <a:buSzPts val="2100"/>
                <a:buFont typeface="Calibri"/>
                <a:buNone/>
              </a:pPr>
              <a:r>
                <a:rPr lang="en-US" sz="2100" b="0" i="0" u="none">
                  <a:solidFill>
                    <a:schemeClr val="lt1"/>
                  </a:solidFill>
                  <a:latin typeface="Calibri"/>
                  <a:ea typeface="Calibri"/>
                  <a:cs typeface="Calibri"/>
                  <a:sym typeface="Calibri"/>
                </a:rPr>
                <a:t>What is a realistic and achievable timeline of activities towards these goals, also considering available resources?</a:t>
              </a:r>
              <a:endParaRPr sz="2100">
                <a:solidFill>
                  <a:schemeClr val="lt1"/>
                </a:solidFill>
                <a:latin typeface="Calibri"/>
                <a:ea typeface="Calibri"/>
                <a:cs typeface="Calibri"/>
                <a:sym typeface="Calibri"/>
              </a:endParaRPr>
            </a:p>
          </p:txBody>
        </p:sp>
        <p:sp>
          <p:nvSpPr>
            <p:cNvPr id="480" name="Google Shape;480;p36"/>
            <p:cNvSpPr/>
            <p:nvPr/>
          </p:nvSpPr>
          <p:spPr>
            <a:xfrm>
              <a:off x="1601918" y="1227998"/>
              <a:ext cx="944100" cy="944100"/>
            </a:xfrm>
            <a:prstGeom prst="ellipse">
              <a:avLst/>
            </a:prstGeom>
            <a:blipFill rotWithShape="1">
              <a:blip r:embed="rId3">
                <a:alphaModFix/>
              </a:blip>
              <a:stretch>
                <a:fillRect/>
              </a:stretch>
            </a:blip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Wingdings" panose="05000000000000000000" pitchFamily="2" charset="2"/>
              </a:endParaRPr>
            </a:p>
          </p:txBody>
        </p:sp>
        <p:sp>
          <p:nvSpPr>
            <p:cNvPr id="481" name="Google Shape;481;p36"/>
            <p:cNvSpPr/>
            <p:nvPr/>
          </p:nvSpPr>
          <p:spPr>
            <a:xfrm rot="10800000">
              <a:off x="2073969" y="2453919"/>
              <a:ext cx="7296912" cy="944100"/>
            </a:xfrm>
            <a:prstGeom prst="homePlate">
              <a:avLst>
                <a:gd name="adj" fmla="val 5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Wingdings" panose="05000000000000000000" pitchFamily="2" charset="2"/>
              </a:endParaRPr>
            </a:p>
          </p:txBody>
        </p:sp>
        <p:sp>
          <p:nvSpPr>
            <p:cNvPr id="482" name="Google Shape;482;p36"/>
            <p:cNvSpPr txBox="1"/>
            <p:nvPr/>
          </p:nvSpPr>
          <p:spPr>
            <a:xfrm>
              <a:off x="2309994" y="2453919"/>
              <a:ext cx="7060887" cy="944100"/>
            </a:xfrm>
            <a:prstGeom prst="rect">
              <a:avLst/>
            </a:prstGeom>
            <a:noFill/>
            <a:ln>
              <a:noFill/>
            </a:ln>
          </p:spPr>
          <p:txBody>
            <a:bodyPr spcFirstLastPara="1" wrap="square" lIns="416300" tIns="80000" rIns="149350" bIns="80000" anchor="ctr" anchorCtr="0">
              <a:noAutofit/>
            </a:bodyPr>
            <a:lstStyle/>
            <a:p>
              <a:pPr marL="0" marR="0" lvl="0" indent="0" algn="ctr" rtl="0">
                <a:lnSpc>
                  <a:spcPct val="90000"/>
                </a:lnSpc>
                <a:spcBef>
                  <a:spcPts val="0"/>
                </a:spcBef>
                <a:spcAft>
                  <a:spcPts val="0"/>
                </a:spcAft>
                <a:buClr>
                  <a:schemeClr val="lt1"/>
                </a:buClr>
                <a:buSzPts val="2100"/>
                <a:buFont typeface="Calibri"/>
                <a:buNone/>
              </a:pPr>
              <a:r>
                <a:rPr lang="en-US" sz="2100" b="0" i="0" u="none">
                  <a:solidFill>
                    <a:schemeClr val="lt1"/>
                  </a:solidFill>
                  <a:latin typeface="Calibri"/>
                  <a:ea typeface="Calibri"/>
                  <a:cs typeface="Calibri"/>
                  <a:sym typeface="Calibri"/>
                </a:rPr>
                <a:t>Who is responsible for the different activities, and do they have the awareness and skills needed to carry them out?</a:t>
              </a:r>
              <a:endParaRPr sz="2100">
                <a:solidFill>
                  <a:schemeClr val="lt1"/>
                </a:solidFill>
                <a:latin typeface="Calibri"/>
                <a:ea typeface="Calibri"/>
                <a:cs typeface="Calibri"/>
                <a:sym typeface="Calibri"/>
              </a:endParaRPr>
            </a:p>
          </p:txBody>
        </p:sp>
        <p:sp>
          <p:nvSpPr>
            <p:cNvPr id="483" name="Google Shape;483;p36"/>
            <p:cNvSpPr/>
            <p:nvPr/>
          </p:nvSpPr>
          <p:spPr>
            <a:xfrm>
              <a:off x="1601918" y="2453919"/>
              <a:ext cx="944100" cy="944100"/>
            </a:xfrm>
            <a:prstGeom prst="ellipse">
              <a:avLst/>
            </a:prstGeom>
            <a:blipFill rotWithShape="1">
              <a:blip r:embed="rId3">
                <a:alphaModFix/>
              </a:blip>
              <a:stretch>
                <a:fillRect/>
              </a:stretch>
            </a:blip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Wingdings" panose="05000000000000000000" pitchFamily="2" charset="2"/>
              </a:endParaRPr>
            </a:p>
          </p:txBody>
        </p:sp>
        <p:sp>
          <p:nvSpPr>
            <p:cNvPr id="484" name="Google Shape;484;p36"/>
            <p:cNvSpPr/>
            <p:nvPr/>
          </p:nvSpPr>
          <p:spPr>
            <a:xfrm rot="10800000">
              <a:off x="2073969" y="3679841"/>
              <a:ext cx="7296912" cy="944100"/>
            </a:xfrm>
            <a:prstGeom prst="homePlate">
              <a:avLst>
                <a:gd name="adj" fmla="val 5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Wingdings" panose="05000000000000000000" pitchFamily="2" charset="2"/>
              </a:endParaRPr>
            </a:p>
          </p:txBody>
        </p:sp>
        <p:sp>
          <p:nvSpPr>
            <p:cNvPr id="485" name="Google Shape;485;p36"/>
            <p:cNvSpPr txBox="1"/>
            <p:nvPr/>
          </p:nvSpPr>
          <p:spPr>
            <a:xfrm>
              <a:off x="2309994" y="3679841"/>
              <a:ext cx="7060887" cy="944100"/>
            </a:xfrm>
            <a:prstGeom prst="rect">
              <a:avLst/>
            </a:prstGeom>
            <a:noFill/>
            <a:ln>
              <a:noFill/>
            </a:ln>
          </p:spPr>
          <p:txBody>
            <a:bodyPr spcFirstLastPara="1" wrap="square" lIns="416300" tIns="80000" rIns="149350" bIns="80000" anchor="ctr" anchorCtr="0">
              <a:noAutofit/>
            </a:bodyPr>
            <a:lstStyle/>
            <a:p>
              <a:pPr marL="0" marR="0" lvl="0" indent="0" algn="ctr" rtl="0">
                <a:lnSpc>
                  <a:spcPct val="90000"/>
                </a:lnSpc>
                <a:spcBef>
                  <a:spcPts val="0"/>
                </a:spcBef>
                <a:spcAft>
                  <a:spcPts val="0"/>
                </a:spcAft>
                <a:buClr>
                  <a:schemeClr val="lt1"/>
                </a:buClr>
                <a:buSzPts val="2100"/>
                <a:buFont typeface="Calibri"/>
                <a:buNone/>
              </a:pPr>
              <a:r>
                <a:rPr lang="en-US" sz="2100" b="0" i="0" u="none">
                  <a:solidFill>
                    <a:schemeClr val="lt1"/>
                  </a:solidFill>
                  <a:latin typeface="Calibri"/>
                  <a:ea typeface="Calibri"/>
                  <a:cs typeface="Calibri"/>
                  <a:sym typeface="Calibri"/>
                </a:rPr>
                <a:t>What tools or technologies are available or needed to effectively support ITSM-related activities?</a:t>
              </a:r>
              <a:endParaRPr sz="2100">
                <a:solidFill>
                  <a:schemeClr val="lt1"/>
                </a:solidFill>
                <a:latin typeface="Calibri"/>
                <a:ea typeface="Calibri"/>
                <a:cs typeface="Calibri"/>
                <a:sym typeface="Calibri"/>
              </a:endParaRPr>
            </a:p>
          </p:txBody>
        </p:sp>
        <p:sp>
          <p:nvSpPr>
            <p:cNvPr id="486" name="Google Shape;486;p36"/>
            <p:cNvSpPr/>
            <p:nvPr/>
          </p:nvSpPr>
          <p:spPr>
            <a:xfrm>
              <a:off x="1601918" y="3679841"/>
              <a:ext cx="944100" cy="944100"/>
            </a:xfrm>
            <a:prstGeom prst="ellipse">
              <a:avLst/>
            </a:prstGeom>
            <a:blipFill rotWithShape="1">
              <a:blip r:embed="rId3">
                <a:alphaModFix/>
              </a:blip>
              <a:stretch>
                <a:fillRect/>
              </a:stretch>
            </a:blip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Wingdings" panose="05000000000000000000" pitchFamily="2" charset="2"/>
              </a:endParaRPr>
            </a:p>
          </p:txBody>
        </p:sp>
      </p:grpSp>
      <p:sp>
        <p:nvSpPr>
          <p:cNvPr id="487" name="Google Shape;487;p36"/>
          <p:cNvSpPr txBox="1">
            <a:spLocks noGrp="1"/>
          </p:cNvSpPr>
          <p:nvPr>
            <p:ph type="sldNum" idx="12"/>
          </p:nvPr>
        </p:nvSpPr>
        <p:spPr>
          <a:xfrm>
            <a:off x="8737600" y="643052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43</a:t>
            </a:fld>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492"/>
        <p:cNvGrpSpPr/>
        <p:nvPr/>
      </p:nvGrpSpPr>
      <p:grpSpPr>
        <a:xfrm>
          <a:off x="0" y="0"/>
          <a:ext cx="0" cy="0"/>
          <a:chOff x="0" y="0"/>
          <a:chExt cx="0" cy="0"/>
        </a:xfrm>
      </p:grpSpPr>
      <p:sp>
        <p:nvSpPr>
          <p:cNvPr id="493" name="Google Shape;493;p37"/>
          <p:cNvSpPr txBox="1">
            <a:spLocks noGrp="1"/>
          </p:cNvSpPr>
          <p:nvPr>
            <p:ph type="title"/>
          </p:nvPr>
        </p:nvSpPr>
        <p:spPr>
          <a:xfrm>
            <a:off x="609601" y="274641"/>
            <a:ext cx="9058101" cy="1047859"/>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205595"/>
              </a:buClr>
              <a:buSzPts val="3200"/>
              <a:buFont typeface="Calibri"/>
              <a:buNone/>
            </a:pPr>
            <a:r>
              <a:rPr lang="en-US">
                <a:latin typeface="Calibri" panose="020F0502020204030204" pitchFamily="34" charset="0"/>
                <a:ea typeface="Calibri" panose="020F0502020204030204" pitchFamily="34" charset="0"/>
                <a:cs typeface="Calibri" panose="020F0502020204030204" pitchFamily="34" charset="0"/>
              </a:rPr>
              <a:t>PLAN: Requirements </a:t>
            </a:r>
            <a:r>
              <a:rPr lang="en-US" sz="2000">
                <a:solidFill>
                  <a:srgbClr val="7F7F7F"/>
                </a:solidFill>
                <a:latin typeface="Calibri" panose="020F0502020204030204" pitchFamily="34" charset="0"/>
                <a:ea typeface="Calibri" panose="020F0502020204030204" pitchFamily="34" charset="0"/>
                <a:cs typeface="Calibri" panose="020F0502020204030204" pitchFamily="34" charset="0"/>
              </a:rPr>
              <a:t>according to </a:t>
            </a:r>
            <a:r>
              <a:rPr lang="en-US" sz="2000" b="1">
                <a:solidFill>
                  <a:srgbClr val="7F7F7F"/>
                </a:solidFill>
                <a:latin typeface="Calibri" panose="020F0502020204030204" pitchFamily="34" charset="0"/>
                <a:ea typeface="Calibri" panose="020F0502020204030204" pitchFamily="34" charset="0"/>
                <a:cs typeface="Calibri" panose="020F0502020204030204" pitchFamily="34" charset="0"/>
              </a:rPr>
              <a:t>FitSM-1</a:t>
            </a:r>
            <a:endParaRPr b="1">
              <a:solidFill>
                <a:srgbClr val="7F7F7F"/>
              </a:solidFill>
              <a:latin typeface="Calibri" panose="020F0502020204030204" pitchFamily="34" charset="0"/>
              <a:ea typeface="Calibri" panose="020F0502020204030204" pitchFamily="34" charset="0"/>
              <a:cs typeface="Calibri" panose="020F0502020204030204" pitchFamily="34" charset="0"/>
            </a:endParaRPr>
          </a:p>
        </p:txBody>
      </p:sp>
      <p:graphicFrame>
        <p:nvGraphicFramePr>
          <p:cNvPr id="494" name="Google Shape;494;p37"/>
          <p:cNvGraphicFramePr/>
          <p:nvPr>
            <p:extLst>
              <p:ext uri="{D42A27DB-BD31-4B8C-83A1-F6EECF244321}">
                <p14:modId xmlns:p14="http://schemas.microsoft.com/office/powerpoint/2010/main" val="3690992692"/>
              </p:ext>
            </p:extLst>
          </p:nvPr>
        </p:nvGraphicFramePr>
        <p:xfrm>
          <a:off x="1981200" y="1697038"/>
          <a:ext cx="8229600" cy="2737612"/>
        </p:xfrm>
        <a:graphic>
          <a:graphicData uri="http://schemas.openxmlformats.org/drawingml/2006/table">
            <a:tbl>
              <a:tblPr>
                <a:noFill/>
                <a:tableStyleId>{B7C923D3-F65D-4894-B679-2D3CD31ECE08}</a:tableStyleId>
              </a:tblPr>
              <a:tblGrid>
                <a:gridCol w="8229600">
                  <a:extLst>
                    <a:ext uri="{9D8B030D-6E8A-4147-A177-3AD203B41FA5}">
                      <a16:colId xmlns:a16="http://schemas.microsoft.com/office/drawing/2014/main" val="20000"/>
                    </a:ext>
                  </a:extLst>
                </a:gridCol>
              </a:tblGrid>
              <a:tr h="203200">
                <a:tc>
                  <a:txBody>
                    <a:bodyPr/>
                    <a:lstStyle/>
                    <a:p>
                      <a:pPr marL="0" marR="0" lvl="0" indent="0" algn="l" rtl="0">
                        <a:spcBef>
                          <a:spcPts val="0"/>
                        </a:spcBef>
                        <a:spcAft>
                          <a:spcPts val="0"/>
                        </a:spcAft>
                        <a:buNone/>
                      </a:pPr>
                      <a:r>
                        <a:rPr lang="en-US" sz="1600" u="none" strike="noStrike" cap="none" dirty="0">
                          <a:solidFill>
                            <a:srgbClr val="FFFFFF"/>
                          </a:solidFill>
                          <a:latin typeface="Calibri"/>
                          <a:ea typeface="Calibri"/>
                          <a:cs typeface="Calibri"/>
                          <a:sym typeface="Calibri"/>
                        </a:rPr>
                        <a:t>GR4 Planning IT Service Management (PLAN)</a:t>
                      </a:r>
                      <a:endParaRPr sz="1600" u="none" strike="noStrike" cap="none" dirty="0">
                        <a:solidFill>
                          <a:srgbClr val="FFFFFF"/>
                        </a:solidFill>
                        <a:latin typeface="Calibri"/>
                        <a:ea typeface="Calibri"/>
                        <a:cs typeface="Calibri"/>
                        <a:sym typeface="Calibri"/>
                      </a:endParaRPr>
                    </a:p>
                  </a:txBody>
                  <a:tcPr marL="96825" marR="968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0B578C"/>
                    </a:solidFill>
                  </a:tcPr>
                </a:tc>
                <a:extLst>
                  <a:ext uri="{0D108BD9-81ED-4DB2-BD59-A6C34878D82A}">
                    <a16:rowId xmlns:a16="http://schemas.microsoft.com/office/drawing/2014/main" val="10000"/>
                  </a:ext>
                </a:extLst>
              </a:tr>
              <a:tr h="228600">
                <a:tc>
                  <a:txBody>
                    <a:bodyPr/>
                    <a:lstStyle/>
                    <a:p>
                      <a:pPr marL="0" marR="0" lvl="0" indent="0" algn="l" rtl="0">
                        <a:spcBef>
                          <a:spcPts val="0"/>
                        </a:spcBef>
                        <a:spcAft>
                          <a:spcPts val="0"/>
                        </a:spcAft>
                        <a:buNone/>
                      </a:pPr>
                      <a:r>
                        <a:rPr lang="en-US" sz="1800" u="none" strike="noStrike" cap="none">
                          <a:solidFill>
                            <a:srgbClr val="FFFFFF"/>
                          </a:solidFill>
                          <a:latin typeface="Calibri"/>
                          <a:ea typeface="Calibri"/>
                          <a:cs typeface="Calibri"/>
                          <a:sym typeface="Calibri"/>
                        </a:rPr>
                        <a:t>REQUIREMENTS</a:t>
                      </a:r>
                      <a:endParaRPr sz="1800" u="none" strike="noStrike" cap="none">
                        <a:solidFill>
                          <a:srgbClr val="FFFFFF"/>
                        </a:solidFill>
                        <a:latin typeface="Calibri"/>
                        <a:ea typeface="Calibri"/>
                        <a:cs typeface="Calibri"/>
                        <a:sym typeface="Calibri"/>
                      </a:endParaRPr>
                    </a:p>
                  </a:txBody>
                  <a:tcPr marL="96825" marR="968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8DCAF6"/>
                    </a:solidFill>
                  </a:tcPr>
                </a:tc>
                <a:extLst>
                  <a:ext uri="{0D108BD9-81ED-4DB2-BD59-A6C34878D82A}">
                    <a16:rowId xmlns:a16="http://schemas.microsoft.com/office/drawing/2014/main" val="10001"/>
                  </a:ext>
                </a:extLst>
              </a:tr>
              <a:tr h="203200">
                <a:tc>
                  <a:txBody>
                    <a:bodyPr/>
                    <a:lstStyle/>
                    <a:p>
                      <a:pPr marL="342900" marR="0" lvl="0" indent="-342900" algn="l" rtl="0">
                        <a:lnSpc>
                          <a:spcPct val="115000"/>
                        </a:lnSpc>
                        <a:spcBef>
                          <a:spcPts val="0"/>
                        </a:spcBef>
                        <a:spcAft>
                          <a:spcPts val="0"/>
                        </a:spcAft>
                        <a:buClr>
                          <a:schemeClr val="dk1"/>
                        </a:buClr>
                        <a:buSzPts val="1600"/>
                        <a:buFont typeface="Noto Sans Symbols"/>
                        <a:buChar char="∙"/>
                      </a:pPr>
                      <a:r>
                        <a:rPr lang="en-US" sz="1600" u="none" strike="noStrike" cap="none" dirty="0">
                          <a:latin typeface="+mn-lt"/>
                        </a:rPr>
                        <a:t>GR4.1 A service management plan shall be created and maintained. It shall include:</a:t>
                      </a:r>
                      <a:endParaRPr dirty="0">
                        <a:latin typeface="+mn-lt"/>
                      </a:endParaRPr>
                    </a:p>
                    <a:p>
                      <a:pPr marL="800100" marR="0" lvl="1" indent="-342900" algn="l" rtl="0">
                        <a:lnSpc>
                          <a:spcPct val="115000"/>
                        </a:lnSpc>
                        <a:spcBef>
                          <a:spcPts val="0"/>
                        </a:spcBef>
                        <a:spcAft>
                          <a:spcPts val="0"/>
                        </a:spcAft>
                        <a:buClr>
                          <a:schemeClr val="dk1"/>
                        </a:buClr>
                        <a:buSzPts val="1600"/>
                        <a:buFont typeface="Noto Sans Symbols"/>
                        <a:buChar char="∙"/>
                      </a:pPr>
                      <a:r>
                        <a:rPr lang="en-US" sz="1600" u="none" strike="noStrike" cap="none" dirty="0"/>
                        <a:t>Goals and timing of implementing or improving the SMS and the related processes</a:t>
                      </a:r>
                      <a:endParaRPr dirty="0"/>
                    </a:p>
                    <a:p>
                      <a:pPr marL="800100" marR="0" lvl="1" indent="-342900" algn="l" rtl="0">
                        <a:lnSpc>
                          <a:spcPct val="115000"/>
                        </a:lnSpc>
                        <a:spcBef>
                          <a:spcPts val="0"/>
                        </a:spcBef>
                        <a:spcAft>
                          <a:spcPts val="0"/>
                        </a:spcAft>
                        <a:buClr>
                          <a:schemeClr val="dk1"/>
                        </a:buClr>
                        <a:buSzPts val="1600"/>
                        <a:buFont typeface="Noto Sans Symbols"/>
                        <a:buChar char="∙"/>
                      </a:pPr>
                      <a:r>
                        <a:rPr lang="en-US" sz="1600" u="none" strike="noStrike" cap="none" dirty="0"/>
                        <a:t>Roles and responsibilities</a:t>
                      </a:r>
                      <a:endParaRPr dirty="0"/>
                    </a:p>
                    <a:p>
                      <a:pPr marL="800100" marR="0" lvl="1" indent="-342900" algn="l" rtl="0">
                        <a:lnSpc>
                          <a:spcPct val="115000"/>
                        </a:lnSpc>
                        <a:spcBef>
                          <a:spcPts val="0"/>
                        </a:spcBef>
                        <a:spcAft>
                          <a:spcPts val="0"/>
                        </a:spcAft>
                        <a:buClr>
                          <a:schemeClr val="dk1"/>
                        </a:buClr>
                        <a:buSzPts val="1600"/>
                        <a:buFont typeface="Noto Sans Symbols"/>
                        <a:buChar char="∙"/>
                      </a:pPr>
                      <a:r>
                        <a:rPr lang="en-US" sz="1600" u="none" strike="noStrike" cap="none" dirty="0"/>
                        <a:t>Training and awareness activities</a:t>
                      </a:r>
                      <a:endParaRPr dirty="0"/>
                    </a:p>
                    <a:p>
                      <a:pPr marL="800100" marR="0" lvl="1" indent="-342900" algn="l" rtl="0">
                        <a:lnSpc>
                          <a:spcPct val="115000"/>
                        </a:lnSpc>
                        <a:spcBef>
                          <a:spcPts val="0"/>
                        </a:spcBef>
                        <a:spcAft>
                          <a:spcPts val="0"/>
                        </a:spcAft>
                        <a:buClr>
                          <a:schemeClr val="dk1"/>
                        </a:buClr>
                        <a:buSzPts val="1600"/>
                        <a:buFont typeface="Noto Sans Symbols"/>
                        <a:buChar char="∙"/>
                      </a:pPr>
                      <a:r>
                        <a:rPr lang="en-US" sz="1600" u="none" strike="noStrike" cap="none" dirty="0"/>
                        <a:t>Technology (tools) to support the SMS</a:t>
                      </a:r>
                      <a:endParaRPr dirty="0"/>
                    </a:p>
                    <a:p>
                      <a:pPr marL="342900" marR="0" lvl="0" indent="-342900" algn="l" rtl="0">
                        <a:lnSpc>
                          <a:spcPct val="115000"/>
                        </a:lnSpc>
                        <a:spcBef>
                          <a:spcPts val="0"/>
                        </a:spcBef>
                        <a:spcAft>
                          <a:spcPts val="0"/>
                        </a:spcAft>
                        <a:buClr>
                          <a:schemeClr val="dk1"/>
                        </a:buClr>
                        <a:buSzPts val="1600"/>
                        <a:buFont typeface="Noto Sans Symbols"/>
                        <a:buChar char="∙"/>
                      </a:pPr>
                      <a:r>
                        <a:rPr lang="en-US" sz="1600" u="none" strike="noStrike" cap="none" dirty="0"/>
                        <a:t>GR4.2 Any process-specific plan shall be aligned to the overall service management plan</a:t>
                      </a:r>
                      <a:endParaRPr dirty="0"/>
                    </a:p>
                  </a:txBody>
                  <a:tcPr marL="96825" marR="968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sp>
        <p:nvSpPr>
          <p:cNvPr id="495" name="Google Shape;495;p37"/>
          <p:cNvSpPr txBox="1">
            <a:spLocks noGrp="1"/>
          </p:cNvSpPr>
          <p:nvPr>
            <p:ph type="sldNum" idx="12"/>
          </p:nvPr>
        </p:nvSpPr>
        <p:spPr>
          <a:xfrm>
            <a:off x="8737600" y="643052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44</a:t>
            </a:fld>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499"/>
        <p:cNvGrpSpPr/>
        <p:nvPr/>
      </p:nvGrpSpPr>
      <p:grpSpPr>
        <a:xfrm>
          <a:off x="0" y="0"/>
          <a:ext cx="0" cy="0"/>
          <a:chOff x="0" y="0"/>
          <a:chExt cx="0" cy="0"/>
        </a:xfrm>
      </p:grpSpPr>
      <p:sp>
        <p:nvSpPr>
          <p:cNvPr id="500" name="Google Shape;500;p38"/>
          <p:cNvSpPr txBox="1">
            <a:spLocks noGrp="1"/>
          </p:cNvSpPr>
          <p:nvPr>
            <p:ph type="title"/>
          </p:nvPr>
        </p:nvSpPr>
        <p:spPr>
          <a:xfrm>
            <a:off x="609601" y="274641"/>
            <a:ext cx="9058101" cy="1047859"/>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205595"/>
              </a:buClr>
              <a:buSzPts val="3200"/>
              <a:buFont typeface="Calibri"/>
              <a:buNone/>
            </a:pPr>
            <a:r>
              <a:rPr lang="en-US">
                <a:latin typeface="Calibri" panose="020F0502020204030204" pitchFamily="34" charset="0"/>
                <a:ea typeface="Calibri" panose="020F0502020204030204" pitchFamily="34" charset="0"/>
                <a:cs typeface="Calibri" panose="020F0502020204030204" pitchFamily="34" charset="0"/>
              </a:rPr>
              <a:t>PLAN: Activities</a:t>
            </a:r>
            <a:r>
              <a:rPr lang="en-US" sz="3200">
                <a:solidFill>
                  <a:srgbClr val="7F7F7F"/>
                </a:solidFill>
                <a:latin typeface="Calibri" panose="020F0502020204030204" pitchFamily="34" charset="0"/>
                <a:ea typeface="Calibri" panose="020F0502020204030204" pitchFamily="34" charset="0"/>
                <a:cs typeface="Calibri" panose="020F0502020204030204" pitchFamily="34" charset="0"/>
              </a:rPr>
              <a:t> </a:t>
            </a:r>
            <a:r>
              <a:rPr lang="en-US" sz="2000">
                <a:solidFill>
                  <a:srgbClr val="7F7F7F"/>
                </a:solidFill>
                <a:latin typeface="Calibri" panose="020F0502020204030204" pitchFamily="34" charset="0"/>
                <a:ea typeface="Calibri" panose="020F0502020204030204" pitchFamily="34" charset="0"/>
                <a:cs typeface="Calibri" panose="020F0502020204030204" pitchFamily="34" charset="0"/>
              </a:rPr>
              <a:t>according to </a:t>
            </a:r>
            <a:r>
              <a:rPr lang="en-US" sz="2000" b="1">
                <a:solidFill>
                  <a:srgbClr val="7F7F7F"/>
                </a:solidFill>
                <a:latin typeface="Calibri" panose="020F0502020204030204" pitchFamily="34" charset="0"/>
                <a:ea typeface="Calibri" panose="020F0502020204030204" pitchFamily="34" charset="0"/>
                <a:cs typeface="Calibri" panose="020F0502020204030204" pitchFamily="34" charset="0"/>
              </a:rPr>
              <a:t>FitSM-2</a:t>
            </a:r>
            <a:endParaRPr>
              <a:latin typeface="Calibri" panose="020F0502020204030204" pitchFamily="34" charset="0"/>
              <a:ea typeface="Calibri" panose="020F0502020204030204" pitchFamily="34" charset="0"/>
              <a:cs typeface="Calibri" panose="020F0502020204030204" pitchFamily="34" charset="0"/>
            </a:endParaRPr>
          </a:p>
        </p:txBody>
      </p:sp>
      <p:grpSp>
        <p:nvGrpSpPr>
          <p:cNvPr id="501" name="Google Shape;501;p38"/>
          <p:cNvGrpSpPr/>
          <p:nvPr/>
        </p:nvGrpSpPr>
        <p:grpSpPr>
          <a:xfrm>
            <a:off x="609600" y="1813742"/>
            <a:ext cx="10972800" cy="4391730"/>
            <a:chOff x="0" y="117144"/>
            <a:chExt cx="10972800" cy="4391730"/>
          </a:xfrm>
        </p:grpSpPr>
        <p:sp>
          <p:nvSpPr>
            <p:cNvPr id="502" name="Google Shape;502;p38"/>
            <p:cNvSpPr/>
            <p:nvPr/>
          </p:nvSpPr>
          <p:spPr>
            <a:xfrm>
              <a:off x="0" y="323784"/>
              <a:ext cx="10972800" cy="3087000"/>
            </a:xfrm>
            <a:prstGeom prst="rect">
              <a:avLst/>
            </a:prstGeom>
            <a:solidFill>
              <a:schemeClr val="lt1">
                <a:alpha val="89803"/>
              </a:schemeClr>
            </a:solidFill>
            <a:ln w="254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Wingdings" panose="05000000000000000000" pitchFamily="2" charset="2"/>
              </a:endParaRPr>
            </a:p>
          </p:txBody>
        </p:sp>
        <p:sp>
          <p:nvSpPr>
            <p:cNvPr id="503" name="Google Shape;503;p38"/>
            <p:cNvSpPr txBox="1"/>
            <p:nvPr/>
          </p:nvSpPr>
          <p:spPr>
            <a:xfrm>
              <a:off x="0" y="323784"/>
              <a:ext cx="10972800" cy="3087000"/>
            </a:xfrm>
            <a:prstGeom prst="rect">
              <a:avLst/>
            </a:prstGeom>
            <a:noFill/>
            <a:ln>
              <a:noFill/>
            </a:ln>
          </p:spPr>
          <p:txBody>
            <a:bodyPr spcFirstLastPara="1" wrap="square" lIns="851600" tIns="291575" rIns="851600" bIns="99550" anchor="t" anchorCtr="0">
              <a:noAutofit/>
            </a:bodyPr>
            <a:lstStyle/>
            <a:p>
              <a:pPr marL="114300" marR="0" lvl="1" indent="-114300" algn="l" rtl="0">
                <a:lnSpc>
                  <a:spcPct val="90000"/>
                </a:lnSpc>
                <a:spcBef>
                  <a:spcPts val="0"/>
                </a:spcBef>
                <a:spcAft>
                  <a:spcPts val="0"/>
                </a:spcAft>
                <a:buClr>
                  <a:schemeClr val="dk1"/>
                </a:buClr>
                <a:buSzPts val="1400"/>
                <a:buFont typeface="Arial"/>
                <a:buChar char="•"/>
              </a:pPr>
              <a:r>
                <a:rPr lang="en-US" sz="1400" b="0" i="0" u="none" strike="noStrike" cap="none" dirty="0">
                  <a:solidFill>
                    <a:schemeClr val="dk1"/>
                  </a:solidFill>
                  <a:latin typeface="Calibri"/>
                  <a:ea typeface="Calibri"/>
                  <a:cs typeface="Calibri"/>
                  <a:sym typeface="Calibri"/>
                </a:rPr>
                <a:t>Assess the maturity of current ITSM.</a:t>
              </a:r>
              <a:endParaRPr sz="1400" b="0" i="0" u="none" strike="noStrike" cap="none" dirty="0">
                <a:solidFill>
                  <a:schemeClr val="dk1"/>
                </a:solidFill>
                <a:latin typeface="Calibri"/>
                <a:ea typeface="Calibri"/>
                <a:cs typeface="Calibri"/>
                <a:sym typeface="Calibri"/>
              </a:endParaRPr>
            </a:p>
            <a:p>
              <a:pPr marL="114300" marR="0" lvl="1" indent="-114300" algn="l" rtl="0">
                <a:lnSpc>
                  <a:spcPct val="90000"/>
                </a:lnSpc>
                <a:spcBef>
                  <a:spcPts val="210"/>
                </a:spcBef>
                <a:spcAft>
                  <a:spcPts val="0"/>
                </a:spcAft>
                <a:buClr>
                  <a:schemeClr val="dk1"/>
                </a:buClr>
                <a:buSzPts val="1400"/>
                <a:buFont typeface="Arial"/>
                <a:buChar char="•"/>
              </a:pPr>
              <a:r>
                <a:rPr lang="en-US" sz="1400" b="0" i="0" u="none" strike="noStrike" cap="none" dirty="0">
                  <a:solidFill>
                    <a:schemeClr val="dk1"/>
                  </a:solidFill>
                  <a:latin typeface="Calibri"/>
                  <a:ea typeface="Calibri"/>
                  <a:cs typeface="Calibri"/>
                  <a:sym typeface="Calibri"/>
                </a:rPr>
                <a:t>Set an appropriate target level of maturity for ITSM to be achieved.</a:t>
              </a:r>
              <a:endParaRPr dirty="0">
                <a:latin typeface="Wingdings" panose="05000000000000000000" pitchFamily="2" charset="2"/>
              </a:endParaRPr>
            </a:p>
            <a:p>
              <a:pPr marL="114300" marR="0" lvl="1" indent="-114300" algn="l" rtl="0">
                <a:lnSpc>
                  <a:spcPct val="90000"/>
                </a:lnSpc>
                <a:spcBef>
                  <a:spcPts val="210"/>
                </a:spcBef>
                <a:spcAft>
                  <a:spcPts val="0"/>
                </a:spcAft>
                <a:buClr>
                  <a:schemeClr val="dk1"/>
                </a:buClr>
                <a:buSzPts val="1400"/>
                <a:buFont typeface="Arial"/>
                <a:buChar char="•"/>
              </a:pPr>
              <a:r>
                <a:rPr lang="en-US" sz="1400" b="0" i="0" u="none" strike="noStrike" cap="none" dirty="0">
                  <a:solidFill>
                    <a:schemeClr val="dk1"/>
                  </a:solidFill>
                  <a:latin typeface="Calibri"/>
                  <a:ea typeface="Calibri"/>
                  <a:cs typeface="Calibri"/>
                  <a:sym typeface="Calibri"/>
                </a:rPr>
                <a:t>Determine and describe the gaps between defined goals and the current baseline (gap analysis).</a:t>
              </a:r>
              <a:endParaRPr dirty="0">
                <a:latin typeface="Wingdings" panose="05000000000000000000" pitchFamily="2" charset="2"/>
              </a:endParaRPr>
            </a:p>
            <a:p>
              <a:pPr marL="114300" marR="0" lvl="1" indent="-114300" algn="l" rtl="0">
                <a:lnSpc>
                  <a:spcPct val="90000"/>
                </a:lnSpc>
                <a:spcBef>
                  <a:spcPts val="210"/>
                </a:spcBef>
                <a:spcAft>
                  <a:spcPts val="0"/>
                </a:spcAft>
                <a:buClr>
                  <a:schemeClr val="dk1"/>
                </a:buClr>
                <a:buSzPts val="1400"/>
                <a:buFont typeface="Arial"/>
                <a:buChar char="•"/>
              </a:pPr>
              <a:r>
                <a:rPr lang="en-US" sz="1400" b="0" i="0" u="none" strike="noStrike" cap="none" dirty="0">
                  <a:solidFill>
                    <a:schemeClr val="dk1"/>
                  </a:solidFill>
                  <a:latin typeface="Calibri"/>
                  <a:ea typeface="Calibri"/>
                  <a:cs typeface="Calibri"/>
                  <a:sym typeface="Calibri"/>
                </a:rPr>
                <a:t>Identify and specify the steps towards improvement based on the identified gaps.</a:t>
              </a:r>
              <a:endParaRPr dirty="0">
                <a:latin typeface="Wingdings" panose="05000000000000000000" pitchFamily="2" charset="2"/>
              </a:endParaRPr>
            </a:p>
            <a:p>
              <a:pPr marL="114300" marR="0" lvl="1" indent="-114300" algn="l" rtl="0">
                <a:lnSpc>
                  <a:spcPct val="90000"/>
                </a:lnSpc>
                <a:spcBef>
                  <a:spcPts val="210"/>
                </a:spcBef>
                <a:spcAft>
                  <a:spcPts val="0"/>
                </a:spcAft>
                <a:buClr>
                  <a:schemeClr val="dk1"/>
                </a:buClr>
                <a:buSzPts val="1400"/>
                <a:buFont typeface="Arial"/>
                <a:buChar char="•"/>
              </a:pPr>
              <a:r>
                <a:rPr lang="en-US" sz="1400" b="0" i="0" u="none" strike="noStrike" cap="none" dirty="0">
                  <a:solidFill>
                    <a:schemeClr val="dk1"/>
                  </a:solidFill>
                  <a:latin typeface="Calibri"/>
                  <a:ea typeface="Calibri"/>
                  <a:cs typeface="Calibri"/>
                  <a:sym typeface="Calibri"/>
                </a:rPr>
                <a:t>Produce a service management plan. As part of this, among other things:</a:t>
              </a:r>
              <a:endParaRPr dirty="0">
                <a:latin typeface="Wingdings" panose="05000000000000000000" pitchFamily="2" charset="2"/>
              </a:endParaRPr>
            </a:p>
            <a:p>
              <a:pPr marL="228600" marR="0" lvl="2" indent="-114300" algn="l" rtl="0">
                <a:lnSpc>
                  <a:spcPct val="90000"/>
                </a:lnSpc>
                <a:spcBef>
                  <a:spcPts val="210"/>
                </a:spcBef>
                <a:spcAft>
                  <a:spcPts val="0"/>
                </a:spcAft>
                <a:buClr>
                  <a:schemeClr val="dk1"/>
                </a:buClr>
                <a:buSzPts val="1400"/>
                <a:buFont typeface="Arial"/>
                <a:buChar char="•"/>
              </a:pPr>
              <a:r>
                <a:rPr lang="en-US" sz="1400" b="0" i="0" u="none" strike="noStrike" cap="none" dirty="0">
                  <a:solidFill>
                    <a:schemeClr val="dk1"/>
                  </a:solidFill>
                  <a:latin typeface="Calibri"/>
                  <a:ea typeface="Calibri"/>
                  <a:cs typeface="Calibri"/>
                  <a:sym typeface="Calibri"/>
                </a:rPr>
                <a:t>Define the goals and activities of implementing the SMS and the related ITSM processes, including a timeline for each planned activity and important milestones to be achieved.</a:t>
              </a:r>
              <a:endParaRPr dirty="0">
                <a:latin typeface="Wingdings" panose="05000000000000000000" pitchFamily="2" charset="2"/>
              </a:endParaRPr>
            </a:p>
            <a:p>
              <a:pPr marL="228600" marR="0" lvl="2" indent="-114300" algn="l" rtl="0">
                <a:lnSpc>
                  <a:spcPct val="90000"/>
                </a:lnSpc>
                <a:spcBef>
                  <a:spcPts val="210"/>
                </a:spcBef>
                <a:spcAft>
                  <a:spcPts val="0"/>
                </a:spcAft>
                <a:buClr>
                  <a:schemeClr val="dk1"/>
                </a:buClr>
                <a:buSzPts val="1400"/>
                <a:buFont typeface="Arial"/>
                <a:buChar char="•"/>
              </a:pPr>
              <a:r>
                <a:rPr lang="en-US" sz="1400" b="0" i="0" u="none" strike="noStrike" cap="none" dirty="0">
                  <a:solidFill>
                    <a:schemeClr val="dk1"/>
                  </a:solidFill>
                  <a:latin typeface="Calibri"/>
                  <a:ea typeface="Calibri"/>
                  <a:cs typeface="Calibri"/>
                  <a:sym typeface="Calibri"/>
                </a:rPr>
                <a:t>Define and assign general and process-related roles and responsibilities in the SMS.</a:t>
              </a:r>
              <a:endParaRPr dirty="0">
                <a:latin typeface="Wingdings" panose="05000000000000000000" pitchFamily="2" charset="2"/>
              </a:endParaRPr>
            </a:p>
            <a:p>
              <a:pPr marL="228600" marR="0" lvl="2" indent="-114300" algn="l" rtl="0">
                <a:lnSpc>
                  <a:spcPct val="90000"/>
                </a:lnSpc>
                <a:spcBef>
                  <a:spcPts val="210"/>
                </a:spcBef>
                <a:spcAft>
                  <a:spcPts val="0"/>
                </a:spcAft>
                <a:buClr>
                  <a:schemeClr val="dk1"/>
                </a:buClr>
                <a:buSzPts val="1400"/>
                <a:buFont typeface="Arial"/>
                <a:buChar char="•"/>
              </a:pPr>
              <a:r>
                <a:rPr lang="en-US" sz="1400" b="0" i="0" u="none" strike="noStrike" cap="none" dirty="0">
                  <a:solidFill>
                    <a:schemeClr val="dk1"/>
                  </a:solidFill>
                  <a:latin typeface="Calibri"/>
                  <a:ea typeface="Calibri"/>
                  <a:cs typeface="Calibri"/>
                  <a:sym typeface="Calibri"/>
                </a:rPr>
                <a:t>Define necessary training and awareness activities for the individuals involved in or affected by the SMS.</a:t>
              </a:r>
              <a:endParaRPr dirty="0">
                <a:latin typeface="Wingdings" panose="05000000000000000000" pitchFamily="2" charset="2"/>
              </a:endParaRPr>
            </a:p>
            <a:p>
              <a:pPr marL="228600" marR="0" lvl="2" indent="-114300" algn="l" rtl="0">
                <a:lnSpc>
                  <a:spcPct val="90000"/>
                </a:lnSpc>
                <a:spcBef>
                  <a:spcPts val="210"/>
                </a:spcBef>
                <a:spcAft>
                  <a:spcPts val="0"/>
                </a:spcAft>
                <a:buClr>
                  <a:schemeClr val="dk1"/>
                </a:buClr>
                <a:buSzPts val="1400"/>
                <a:buFont typeface="Arial"/>
                <a:buChar char="•"/>
              </a:pPr>
              <a:r>
                <a:rPr lang="en-US" sz="1400" b="0" i="0" u="none" strike="noStrike" cap="none" dirty="0">
                  <a:solidFill>
                    <a:schemeClr val="dk1"/>
                  </a:solidFill>
                  <a:latin typeface="Calibri"/>
                  <a:ea typeface="Calibri"/>
                  <a:cs typeface="Calibri"/>
                  <a:sym typeface="Calibri"/>
                </a:rPr>
                <a:t>Clarify which tools are going to be used to support the implementation of the SMS and execution of the ITSM processes.</a:t>
              </a:r>
              <a:endParaRPr dirty="0">
                <a:latin typeface="Wingdings" panose="05000000000000000000" pitchFamily="2" charset="2"/>
              </a:endParaRPr>
            </a:p>
            <a:p>
              <a:pPr marL="114300" marR="0" lvl="1" indent="-114300" algn="l" rtl="0">
                <a:lnSpc>
                  <a:spcPct val="90000"/>
                </a:lnSpc>
                <a:spcBef>
                  <a:spcPts val="210"/>
                </a:spcBef>
                <a:spcAft>
                  <a:spcPts val="0"/>
                </a:spcAft>
                <a:buClr>
                  <a:schemeClr val="dk1"/>
                </a:buClr>
                <a:buSzPts val="1400"/>
                <a:buFont typeface="Arial"/>
                <a:buChar char="•"/>
              </a:pPr>
              <a:r>
                <a:rPr lang="en-US" sz="1400" b="0" i="0" u="none" strike="noStrike" cap="none" dirty="0">
                  <a:solidFill>
                    <a:schemeClr val="dk1"/>
                  </a:solidFill>
                  <a:latin typeface="Calibri"/>
                  <a:ea typeface="Calibri"/>
                  <a:cs typeface="Calibri"/>
                  <a:sym typeface="Calibri"/>
                </a:rPr>
                <a:t>Produce process-specific plans, as required (such as a plan covering the initial process setup activities for a given ITSM process).</a:t>
              </a:r>
              <a:endParaRPr dirty="0">
                <a:latin typeface="Wingdings" panose="05000000000000000000" pitchFamily="2" charset="2"/>
              </a:endParaRPr>
            </a:p>
          </p:txBody>
        </p:sp>
        <p:sp>
          <p:nvSpPr>
            <p:cNvPr id="504" name="Google Shape;504;p38"/>
            <p:cNvSpPr/>
            <p:nvPr/>
          </p:nvSpPr>
          <p:spPr>
            <a:xfrm>
              <a:off x="548640" y="117144"/>
              <a:ext cx="7680960" cy="413280"/>
            </a:xfrm>
            <a:prstGeom prst="roundRect">
              <a:avLst>
                <a:gd name="adj" fmla="val 16667"/>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Wingdings" panose="05000000000000000000" pitchFamily="2" charset="2"/>
              </a:endParaRPr>
            </a:p>
          </p:txBody>
        </p:sp>
        <p:sp>
          <p:nvSpPr>
            <p:cNvPr id="505" name="Google Shape;505;p38"/>
            <p:cNvSpPr txBox="1"/>
            <p:nvPr/>
          </p:nvSpPr>
          <p:spPr>
            <a:xfrm>
              <a:off x="568815" y="137319"/>
              <a:ext cx="7640610" cy="372930"/>
            </a:xfrm>
            <a:prstGeom prst="rect">
              <a:avLst/>
            </a:prstGeom>
            <a:noFill/>
            <a:ln>
              <a:noFill/>
            </a:ln>
          </p:spPr>
          <p:txBody>
            <a:bodyPr spcFirstLastPara="1" wrap="square" lIns="290300" tIns="0" rIns="290300" bIns="0" anchor="ctr" anchorCtr="0">
              <a:noAutofit/>
            </a:bodyPr>
            <a:lstStyle/>
            <a:p>
              <a:pPr marL="0" marR="0" lvl="0" indent="0" algn="l" rtl="0">
                <a:lnSpc>
                  <a:spcPct val="90000"/>
                </a:lnSpc>
                <a:spcBef>
                  <a:spcPts val="0"/>
                </a:spcBef>
                <a:spcAft>
                  <a:spcPts val="0"/>
                </a:spcAft>
                <a:buClr>
                  <a:schemeClr val="lt1"/>
                </a:buClr>
                <a:buSzPts val="1400"/>
                <a:buFont typeface="Calibri"/>
                <a:buNone/>
              </a:pPr>
              <a:r>
                <a:rPr lang="en-US" sz="1400">
                  <a:solidFill>
                    <a:schemeClr val="lt1"/>
                  </a:solidFill>
                  <a:latin typeface="Calibri"/>
                  <a:ea typeface="Calibri"/>
                  <a:cs typeface="Calibri"/>
                  <a:sym typeface="Calibri"/>
                </a:rPr>
                <a:t>Initial setup of the SMS</a:t>
              </a:r>
              <a:endParaRPr sz="1400">
                <a:solidFill>
                  <a:schemeClr val="lt1"/>
                </a:solidFill>
                <a:latin typeface="Calibri"/>
                <a:ea typeface="Calibri"/>
                <a:cs typeface="Calibri"/>
                <a:sym typeface="Calibri"/>
              </a:endParaRPr>
            </a:p>
          </p:txBody>
        </p:sp>
        <p:sp>
          <p:nvSpPr>
            <p:cNvPr id="506" name="Google Shape;506;p38"/>
            <p:cNvSpPr/>
            <p:nvPr/>
          </p:nvSpPr>
          <p:spPr>
            <a:xfrm>
              <a:off x="0" y="3693024"/>
              <a:ext cx="10972800" cy="815850"/>
            </a:xfrm>
            <a:prstGeom prst="rect">
              <a:avLst/>
            </a:prstGeom>
            <a:solidFill>
              <a:schemeClr val="lt1">
                <a:alpha val="89803"/>
              </a:schemeClr>
            </a:solidFill>
            <a:ln w="254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Wingdings" panose="05000000000000000000" pitchFamily="2" charset="2"/>
              </a:endParaRPr>
            </a:p>
          </p:txBody>
        </p:sp>
        <p:sp>
          <p:nvSpPr>
            <p:cNvPr id="507" name="Google Shape;507;p38"/>
            <p:cNvSpPr txBox="1"/>
            <p:nvPr/>
          </p:nvSpPr>
          <p:spPr>
            <a:xfrm>
              <a:off x="0" y="3693024"/>
              <a:ext cx="10972800" cy="815850"/>
            </a:xfrm>
            <a:prstGeom prst="rect">
              <a:avLst/>
            </a:prstGeom>
            <a:noFill/>
            <a:ln>
              <a:noFill/>
            </a:ln>
          </p:spPr>
          <p:txBody>
            <a:bodyPr spcFirstLastPara="1" wrap="square" lIns="851600" tIns="291575" rIns="851600" bIns="99550" anchor="t" anchorCtr="0">
              <a:noAutofit/>
            </a:bodyPr>
            <a:lstStyle/>
            <a:p>
              <a:pPr marL="114300" marR="0" lvl="1" indent="-114300" algn="l" rtl="0">
                <a:lnSpc>
                  <a:spcPct val="90000"/>
                </a:lnSpc>
                <a:spcBef>
                  <a:spcPts val="0"/>
                </a:spcBef>
                <a:spcAft>
                  <a:spcPts val="0"/>
                </a:spcAft>
                <a:buClr>
                  <a:schemeClr val="dk1"/>
                </a:buClr>
                <a:buSzPts val="1400"/>
                <a:buFont typeface="Arial"/>
                <a:buChar char="•"/>
              </a:pPr>
              <a:r>
                <a:rPr lang="en-US" sz="1400" b="0" i="0" u="none" strike="noStrike" cap="none" dirty="0">
                  <a:solidFill>
                    <a:schemeClr val="dk1"/>
                  </a:solidFill>
                  <a:latin typeface="Calibri"/>
                  <a:ea typeface="Calibri"/>
                  <a:cs typeface="Calibri"/>
                  <a:sym typeface="Calibri"/>
                </a:rPr>
                <a:t>Review and update the service management plan at regular intervals.</a:t>
              </a:r>
              <a:endParaRPr sz="1400" b="0" i="0" u="none" strike="noStrike" cap="none" dirty="0">
                <a:solidFill>
                  <a:schemeClr val="dk1"/>
                </a:solidFill>
                <a:latin typeface="Calibri"/>
                <a:ea typeface="Calibri"/>
                <a:cs typeface="Calibri"/>
                <a:sym typeface="Calibri"/>
              </a:endParaRPr>
            </a:p>
            <a:p>
              <a:pPr marL="114300" marR="0" lvl="1" indent="-114300" algn="l" rtl="0">
                <a:lnSpc>
                  <a:spcPct val="90000"/>
                </a:lnSpc>
                <a:spcBef>
                  <a:spcPts val="210"/>
                </a:spcBef>
                <a:spcAft>
                  <a:spcPts val="0"/>
                </a:spcAft>
                <a:buClr>
                  <a:schemeClr val="dk1"/>
                </a:buClr>
                <a:buSzPts val="1400"/>
                <a:buFont typeface="Arial"/>
                <a:buChar char="•"/>
              </a:pPr>
              <a:r>
                <a:rPr lang="en-US" sz="1400" b="0" i="0" u="none" strike="noStrike" cap="none" dirty="0">
                  <a:solidFill>
                    <a:schemeClr val="dk1"/>
                  </a:solidFill>
                  <a:latin typeface="Calibri"/>
                  <a:ea typeface="Calibri"/>
                  <a:cs typeface="Calibri"/>
                  <a:sym typeface="Calibri"/>
                </a:rPr>
                <a:t>Review process-specific plans at regular intervals and keep them aligned to the overall service management plan.</a:t>
              </a:r>
              <a:endParaRPr dirty="0">
                <a:latin typeface="Wingdings" panose="05000000000000000000" pitchFamily="2" charset="2"/>
              </a:endParaRPr>
            </a:p>
          </p:txBody>
        </p:sp>
        <p:sp>
          <p:nvSpPr>
            <p:cNvPr id="508" name="Google Shape;508;p38"/>
            <p:cNvSpPr/>
            <p:nvPr/>
          </p:nvSpPr>
          <p:spPr>
            <a:xfrm>
              <a:off x="548640" y="3486384"/>
              <a:ext cx="7680960" cy="413280"/>
            </a:xfrm>
            <a:prstGeom prst="roundRect">
              <a:avLst>
                <a:gd name="adj" fmla="val 16667"/>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Wingdings" panose="05000000000000000000" pitchFamily="2" charset="2"/>
              </a:endParaRPr>
            </a:p>
          </p:txBody>
        </p:sp>
        <p:sp>
          <p:nvSpPr>
            <p:cNvPr id="509" name="Google Shape;509;p38"/>
            <p:cNvSpPr txBox="1"/>
            <p:nvPr/>
          </p:nvSpPr>
          <p:spPr>
            <a:xfrm>
              <a:off x="568815" y="3506559"/>
              <a:ext cx="7640610" cy="372930"/>
            </a:xfrm>
            <a:prstGeom prst="rect">
              <a:avLst/>
            </a:prstGeom>
            <a:noFill/>
            <a:ln>
              <a:noFill/>
            </a:ln>
          </p:spPr>
          <p:txBody>
            <a:bodyPr spcFirstLastPara="1" wrap="square" lIns="290300" tIns="0" rIns="290300" bIns="0" anchor="ctr" anchorCtr="0">
              <a:noAutofit/>
            </a:bodyPr>
            <a:lstStyle/>
            <a:p>
              <a:pPr marL="0" marR="0" lvl="0" indent="0" algn="l" rtl="0">
                <a:lnSpc>
                  <a:spcPct val="90000"/>
                </a:lnSpc>
                <a:spcBef>
                  <a:spcPts val="0"/>
                </a:spcBef>
                <a:spcAft>
                  <a:spcPts val="0"/>
                </a:spcAft>
                <a:buClr>
                  <a:schemeClr val="lt1"/>
                </a:buClr>
                <a:buSzPts val="1400"/>
                <a:buFont typeface="Calibri"/>
                <a:buNone/>
              </a:pPr>
              <a:r>
                <a:rPr lang="en-US" sz="1400">
                  <a:solidFill>
                    <a:schemeClr val="lt1"/>
                  </a:solidFill>
                  <a:latin typeface="Calibri"/>
                  <a:ea typeface="Calibri"/>
                  <a:cs typeface="Calibri"/>
                  <a:sym typeface="Calibri"/>
                </a:rPr>
                <a:t>Operation and maintenance of the SMS</a:t>
              </a:r>
              <a:endParaRPr sz="1400">
                <a:solidFill>
                  <a:schemeClr val="lt1"/>
                </a:solidFill>
                <a:latin typeface="Calibri"/>
                <a:ea typeface="Calibri"/>
                <a:cs typeface="Calibri"/>
                <a:sym typeface="Calibri"/>
              </a:endParaRPr>
            </a:p>
          </p:txBody>
        </p:sp>
      </p:grpSp>
      <p:sp>
        <p:nvSpPr>
          <p:cNvPr id="510" name="Google Shape;510;p38"/>
          <p:cNvSpPr txBox="1">
            <a:spLocks noGrp="1"/>
          </p:cNvSpPr>
          <p:nvPr>
            <p:ph type="sldNum" idx="12"/>
          </p:nvPr>
        </p:nvSpPr>
        <p:spPr>
          <a:xfrm>
            <a:off x="8737600" y="643052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45</a:t>
            </a:fld>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514"/>
        <p:cNvGrpSpPr/>
        <p:nvPr/>
      </p:nvGrpSpPr>
      <p:grpSpPr>
        <a:xfrm>
          <a:off x="0" y="0"/>
          <a:ext cx="0" cy="0"/>
          <a:chOff x="0" y="0"/>
          <a:chExt cx="0" cy="0"/>
        </a:xfrm>
      </p:grpSpPr>
      <p:sp>
        <p:nvSpPr>
          <p:cNvPr id="515" name="Google Shape;515;p39"/>
          <p:cNvSpPr txBox="1">
            <a:spLocks noGrp="1"/>
          </p:cNvSpPr>
          <p:nvPr>
            <p:ph type="title"/>
          </p:nvPr>
        </p:nvSpPr>
        <p:spPr>
          <a:xfrm>
            <a:off x="609601" y="274641"/>
            <a:ext cx="9058101" cy="1047859"/>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205595"/>
              </a:buClr>
              <a:buSzPts val="3200"/>
              <a:buFont typeface="Calibri"/>
              <a:buNone/>
            </a:pPr>
            <a:r>
              <a:rPr lang="en-US">
                <a:latin typeface="Calibri" panose="020F0502020204030204" pitchFamily="34" charset="0"/>
                <a:ea typeface="Calibri" panose="020F0502020204030204" pitchFamily="34" charset="0"/>
                <a:cs typeface="Calibri" panose="020F0502020204030204" pitchFamily="34" charset="0"/>
              </a:rPr>
              <a:t>PLAN: Outputs</a:t>
            </a:r>
            <a:r>
              <a:rPr lang="en-US" sz="3200">
                <a:solidFill>
                  <a:srgbClr val="7F7F7F"/>
                </a:solidFill>
                <a:latin typeface="Calibri" panose="020F0502020204030204" pitchFamily="34" charset="0"/>
                <a:ea typeface="Calibri" panose="020F0502020204030204" pitchFamily="34" charset="0"/>
                <a:cs typeface="Calibri" panose="020F0502020204030204" pitchFamily="34" charset="0"/>
              </a:rPr>
              <a:t> </a:t>
            </a:r>
            <a:r>
              <a:rPr lang="en-US" sz="2000">
                <a:solidFill>
                  <a:srgbClr val="7F7F7F"/>
                </a:solidFill>
                <a:latin typeface="Calibri" panose="020F0502020204030204" pitchFamily="34" charset="0"/>
                <a:ea typeface="Calibri" panose="020F0502020204030204" pitchFamily="34" charset="0"/>
                <a:cs typeface="Calibri" panose="020F0502020204030204" pitchFamily="34" charset="0"/>
              </a:rPr>
              <a:t>according to </a:t>
            </a:r>
            <a:r>
              <a:rPr lang="en-US" sz="2000" b="1">
                <a:solidFill>
                  <a:srgbClr val="7F7F7F"/>
                </a:solidFill>
                <a:latin typeface="Calibri" panose="020F0502020204030204" pitchFamily="34" charset="0"/>
                <a:ea typeface="Calibri" panose="020F0502020204030204" pitchFamily="34" charset="0"/>
                <a:cs typeface="Calibri" panose="020F0502020204030204" pitchFamily="34" charset="0"/>
              </a:rPr>
              <a:t>FitSM-2</a:t>
            </a:r>
            <a:endParaRPr>
              <a:latin typeface="Calibri" panose="020F0502020204030204" pitchFamily="34" charset="0"/>
              <a:ea typeface="Calibri" panose="020F0502020204030204" pitchFamily="34" charset="0"/>
              <a:cs typeface="Calibri" panose="020F0502020204030204" pitchFamily="34" charset="0"/>
            </a:endParaRPr>
          </a:p>
        </p:txBody>
      </p:sp>
      <p:sp>
        <p:nvSpPr>
          <p:cNvPr id="517" name="Google Shape;517;p39"/>
          <p:cNvSpPr txBox="1">
            <a:spLocks noGrp="1"/>
          </p:cNvSpPr>
          <p:nvPr>
            <p:ph type="sldNum" idx="12"/>
          </p:nvPr>
        </p:nvSpPr>
        <p:spPr>
          <a:xfrm>
            <a:off x="8737600" y="643052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46</a:t>
            </a:fld>
            <a:endParaRPr/>
          </a:p>
        </p:txBody>
      </p:sp>
      <p:graphicFrame>
        <p:nvGraphicFramePr>
          <p:cNvPr id="2" name="Diagram 1">
            <a:extLst>
              <a:ext uri="{FF2B5EF4-FFF2-40B4-BE49-F238E27FC236}">
                <a16:creationId xmlns:a16="http://schemas.microsoft.com/office/drawing/2014/main" id="{6DDD2159-6999-4F72-0A21-DFE409FDC452}"/>
              </a:ext>
            </a:extLst>
          </p:cNvPr>
          <p:cNvGraphicFramePr/>
          <p:nvPr>
            <p:extLst>
              <p:ext uri="{D42A27DB-BD31-4B8C-83A1-F6EECF244321}">
                <p14:modId xmlns:p14="http://schemas.microsoft.com/office/powerpoint/2010/main" val="2709705564"/>
              </p:ext>
            </p:extLst>
          </p:nvPr>
        </p:nvGraphicFramePr>
        <p:xfrm>
          <a:off x="2442136" y="2501153"/>
          <a:ext cx="8147424" cy="28950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522"/>
        <p:cNvGrpSpPr/>
        <p:nvPr/>
      </p:nvGrpSpPr>
      <p:grpSpPr>
        <a:xfrm>
          <a:off x="0" y="0"/>
          <a:ext cx="0" cy="0"/>
          <a:chOff x="0" y="0"/>
          <a:chExt cx="0" cy="0"/>
        </a:xfrm>
      </p:grpSpPr>
      <p:sp>
        <p:nvSpPr>
          <p:cNvPr id="523" name="Google Shape;523;p40"/>
          <p:cNvSpPr txBox="1">
            <a:spLocks noGrp="1"/>
          </p:cNvSpPr>
          <p:nvPr>
            <p:ph type="ctrTitle"/>
          </p:nvPr>
        </p:nvSpPr>
        <p:spPr>
          <a:xfrm>
            <a:off x="914400" y="2130428"/>
            <a:ext cx="10363200" cy="14700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205595"/>
              </a:buClr>
              <a:buSzPts val="3200"/>
              <a:buFont typeface="Calibri"/>
              <a:buNone/>
            </a:pPr>
            <a:r>
              <a:rPr lang="en-US" b="1">
                <a:latin typeface="Calibri" panose="020F0502020204030204" pitchFamily="34" charset="0"/>
                <a:ea typeface="Calibri" panose="020F0502020204030204" pitchFamily="34" charset="0"/>
                <a:cs typeface="Calibri" panose="020F0502020204030204" pitchFamily="34" charset="0"/>
              </a:rPr>
              <a:t>Implementing IT Service Management (DO) </a:t>
            </a:r>
            <a:endParaRPr>
              <a:latin typeface="Calibri" panose="020F0502020204030204" pitchFamily="34" charset="0"/>
              <a:ea typeface="Calibri" panose="020F0502020204030204" pitchFamily="34" charset="0"/>
              <a:cs typeface="Calibri" panose="020F0502020204030204" pitchFamily="34" charset="0"/>
            </a:endParaRPr>
          </a:p>
        </p:txBody>
      </p:sp>
      <p:sp>
        <p:nvSpPr>
          <p:cNvPr id="524" name="Google Shape;524;p40"/>
          <p:cNvSpPr txBox="1">
            <a:spLocks noGrp="1"/>
          </p:cNvSpPr>
          <p:nvPr>
            <p:ph type="sldNum" idx="12"/>
          </p:nvPr>
        </p:nvSpPr>
        <p:spPr>
          <a:xfrm>
            <a:off x="8737600" y="643052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47</a:t>
            </a:fld>
            <a:endParaRPr/>
          </a:p>
        </p:txBody>
      </p:sp>
      <p:sp>
        <p:nvSpPr>
          <p:cNvPr id="525" name="Google Shape;525;p40"/>
          <p:cNvSpPr/>
          <p:nvPr/>
        </p:nvSpPr>
        <p:spPr>
          <a:xfrm>
            <a:off x="2895601" y="3933700"/>
            <a:ext cx="6400800" cy="1705100"/>
          </a:xfrm>
          <a:prstGeom prst="snip1Rect">
            <a:avLst>
              <a:gd name="adj" fmla="val 16667"/>
            </a:avLst>
          </a:prstGeom>
          <a:solidFill>
            <a:srgbClr val="93B3D7">
              <a:alpha val="36862"/>
            </a:srgbClr>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526" name="Google Shape;526;p40"/>
          <p:cNvSpPr/>
          <p:nvPr/>
        </p:nvSpPr>
        <p:spPr>
          <a:xfrm>
            <a:off x="2969740" y="4040795"/>
            <a:ext cx="1706246" cy="329513"/>
          </a:xfrm>
          <a:prstGeom prst="rect">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dirty="0">
                <a:solidFill>
                  <a:schemeClr val="lt1"/>
                </a:solidFill>
                <a:latin typeface="Calibri"/>
                <a:ea typeface="Calibri"/>
                <a:cs typeface="Calibri"/>
                <a:sym typeface="Calibri"/>
              </a:rPr>
              <a:t>Objective</a:t>
            </a:r>
            <a:endParaRPr dirty="0">
              <a:latin typeface="Wingdings" panose="05000000000000000000" pitchFamily="2" charset="2"/>
            </a:endParaRPr>
          </a:p>
        </p:txBody>
      </p:sp>
      <p:sp>
        <p:nvSpPr>
          <p:cNvPr id="527" name="Google Shape;527;p40"/>
          <p:cNvSpPr/>
          <p:nvPr/>
        </p:nvSpPr>
        <p:spPr>
          <a:xfrm>
            <a:off x="2969743" y="4448462"/>
            <a:ext cx="6233017"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0" i="0" u="none" strike="noStrike">
                <a:solidFill>
                  <a:srgbClr val="000000"/>
                </a:solidFill>
                <a:latin typeface="Calibri"/>
                <a:ea typeface="Calibri"/>
                <a:cs typeface="Calibri"/>
                <a:sym typeface="Calibri"/>
              </a:rPr>
              <a:t>To implement ITSM according to plans and ensure ITSM processes are followed in practice as defined</a:t>
            </a:r>
            <a:endParaRPr sz="1800">
              <a:solidFill>
                <a:schemeClr val="dk1"/>
              </a:solidFill>
              <a:latin typeface="Calibri"/>
              <a:ea typeface="Calibri"/>
              <a:cs typeface="Calibri"/>
              <a:sym typeface="Calibri"/>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532"/>
        <p:cNvGrpSpPr/>
        <p:nvPr/>
      </p:nvGrpSpPr>
      <p:grpSpPr>
        <a:xfrm>
          <a:off x="0" y="0"/>
          <a:ext cx="0" cy="0"/>
          <a:chOff x="0" y="0"/>
          <a:chExt cx="0" cy="0"/>
        </a:xfrm>
      </p:grpSpPr>
      <p:sp>
        <p:nvSpPr>
          <p:cNvPr id="533" name="Google Shape;533;p41"/>
          <p:cNvSpPr txBox="1">
            <a:spLocks noGrp="1"/>
          </p:cNvSpPr>
          <p:nvPr>
            <p:ph type="title"/>
          </p:nvPr>
        </p:nvSpPr>
        <p:spPr>
          <a:xfrm>
            <a:off x="609601" y="274641"/>
            <a:ext cx="9058101" cy="1047859"/>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205595"/>
              </a:buClr>
              <a:buSzPts val="3200"/>
              <a:buFont typeface="Calibri"/>
              <a:buNone/>
            </a:pPr>
            <a:r>
              <a:rPr lang="en-US">
                <a:latin typeface="Calibri" panose="020F0502020204030204" pitchFamily="34" charset="0"/>
                <a:ea typeface="Calibri" panose="020F0502020204030204" pitchFamily="34" charset="0"/>
                <a:cs typeface="Calibri" panose="020F0502020204030204" pitchFamily="34" charset="0"/>
              </a:rPr>
              <a:t>DO: Key question</a:t>
            </a:r>
            <a:endParaRPr>
              <a:latin typeface="Calibri" panose="020F0502020204030204" pitchFamily="34" charset="0"/>
              <a:ea typeface="Calibri" panose="020F0502020204030204" pitchFamily="34" charset="0"/>
              <a:cs typeface="Calibri" panose="020F0502020204030204" pitchFamily="34" charset="0"/>
            </a:endParaRPr>
          </a:p>
        </p:txBody>
      </p:sp>
      <p:grpSp>
        <p:nvGrpSpPr>
          <p:cNvPr id="534" name="Google Shape;534;p41"/>
          <p:cNvGrpSpPr/>
          <p:nvPr/>
        </p:nvGrpSpPr>
        <p:grpSpPr>
          <a:xfrm>
            <a:off x="1528571" y="2171663"/>
            <a:ext cx="9134856" cy="3675888"/>
            <a:chOff x="918971" y="475065"/>
            <a:chExt cx="9134856" cy="3675888"/>
          </a:xfrm>
        </p:grpSpPr>
        <p:sp>
          <p:nvSpPr>
            <p:cNvPr id="535" name="Google Shape;535;p41"/>
            <p:cNvSpPr/>
            <p:nvPr/>
          </p:nvSpPr>
          <p:spPr>
            <a:xfrm rot="10800000">
              <a:off x="2756915" y="475065"/>
              <a:ext cx="7296912" cy="3675888"/>
            </a:xfrm>
            <a:prstGeom prst="homePlate">
              <a:avLst>
                <a:gd name="adj" fmla="val 5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Wingdings" panose="05000000000000000000" pitchFamily="2" charset="2"/>
              </a:endParaRPr>
            </a:p>
          </p:txBody>
        </p:sp>
        <p:sp>
          <p:nvSpPr>
            <p:cNvPr id="536" name="Google Shape;536;p41"/>
            <p:cNvSpPr txBox="1"/>
            <p:nvPr/>
          </p:nvSpPr>
          <p:spPr>
            <a:xfrm>
              <a:off x="3675887" y="475065"/>
              <a:ext cx="6377940" cy="3675888"/>
            </a:xfrm>
            <a:prstGeom prst="rect">
              <a:avLst/>
            </a:prstGeom>
            <a:noFill/>
            <a:ln>
              <a:noFill/>
            </a:ln>
          </p:spPr>
          <p:txBody>
            <a:bodyPr spcFirstLastPara="1" wrap="square" lIns="1620950" tIns="140950" rIns="263125" bIns="140950" anchor="ctr" anchorCtr="0">
              <a:noAutofit/>
            </a:bodyPr>
            <a:lstStyle/>
            <a:p>
              <a:pPr marL="0" marR="0" lvl="0" indent="0" algn="ctr" rtl="0">
                <a:lnSpc>
                  <a:spcPct val="90000"/>
                </a:lnSpc>
                <a:spcBef>
                  <a:spcPts val="0"/>
                </a:spcBef>
                <a:spcAft>
                  <a:spcPts val="0"/>
                </a:spcAft>
                <a:buClr>
                  <a:schemeClr val="lt1"/>
                </a:buClr>
                <a:buSzPts val="3700"/>
                <a:buFont typeface="Calibri"/>
                <a:buNone/>
              </a:pPr>
              <a:r>
                <a:rPr lang="en-US" sz="3200" b="0" i="0" u="none" dirty="0">
                  <a:solidFill>
                    <a:schemeClr val="lt1"/>
                  </a:solidFill>
                  <a:latin typeface="Calibri"/>
                  <a:ea typeface="Calibri"/>
                  <a:cs typeface="Calibri"/>
                  <a:sym typeface="Calibri"/>
                </a:rPr>
                <a:t>How is compliance with plans, defined processes, policies and procedures encouraged, supported and enforced?</a:t>
              </a:r>
              <a:endParaRPr sz="3200" dirty="0">
                <a:solidFill>
                  <a:schemeClr val="lt1"/>
                </a:solidFill>
                <a:latin typeface="Calibri"/>
                <a:ea typeface="Calibri"/>
                <a:cs typeface="Calibri"/>
                <a:sym typeface="Calibri"/>
              </a:endParaRPr>
            </a:p>
          </p:txBody>
        </p:sp>
        <p:sp>
          <p:nvSpPr>
            <p:cNvPr id="537" name="Google Shape;537;p41"/>
            <p:cNvSpPr/>
            <p:nvPr/>
          </p:nvSpPr>
          <p:spPr>
            <a:xfrm>
              <a:off x="918971" y="475065"/>
              <a:ext cx="3675888" cy="3675888"/>
            </a:xfrm>
            <a:prstGeom prst="ellipse">
              <a:avLst/>
            </a:prstGeom>
            <a:blipFill rotWithShape="1">
              <a:blip r:embed="rId3">
                <a:alphaModFix/>
              </a:blip>
              <a:stretch>
                <a:fillRect/>
              </a:stretch>
            </a:blip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Wingdings" panose="05000000000000000000" pitchFamily="2" charset="2"/>
              </a:endParaRPr>
            </a:p>
          </p:txBody>
        </p:sp>
      </p:grpSp>
      <p:sp>
        <p:nvSpPr>
          <p:cNvPr id="538" name="Google Shape;538;p41"/>
          <p:cNvSpPr txBox="1">
            <a:spLocks noGrp="1"/>
          </p:cNvSpPr>
          <p:nvPr>
            <p:ph type="sldNum" idx="12"/>
          </p:nvPr>
        </p:nvSpPr>
        <p:spPr>
          <a:xfrm>
            <a:off x="8737600" y="643052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48</a:t>
            </a:fld>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543"/>
        <p:cNvGrpSpPr/>
        <p:nvPr/>
      </p:nvGrpSpPr>
      <p:grpSpPr>
        <a:xfrm>
          <a:off x="0" y="0"/>
          <a:ext cx="0" cy="0"/>
          <a:chOff x="0" y="0"/>
          <a:chExt cx="0" cy="0"/>
        </a:xfrm>
      </p:grpSpPr>
      <p:sp>
        <p:nvSpPr>
          <p:cNvPr id="544" name="Google Shape;544;p42"/>
          <p:cNvSpPr txBox="1">
            <a:spLocks noGrp="1"/>
          </p:cNvSpPr>
          <p:nvPr>
            <p:ph type="title"/>
          </p:nvPr>
        </p:nvSpPr>
        <p:spPr>
          <a:xfrm>
            <a:off x="609601" y="274641"/>
            <a:ext cx="9058101" cy="1047859"/>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205595"/>
              </a:buClr>
              <a:buSzPts val="3200"/>
              <a:buFont typeface="Calibri"/>
              <a:buNone/>
            </a:pPr>
            <a:r>
              <a:rPr lang="en-US">
                <a:latin typeface="Calibri" panose="020F0502020204030204" pitchFamily="34" charset="0"/>
                <a:ea typeface="Calibri" panose="020F0502020204030204" pitchFamily="34" charset="0"/>
                <a:cs typeface="Calibri" panose="020F0502020204030204" pitchFamily="34" charset="0"/>
              </a:rPr>
              <a:t>DO: Requirements </a:t>
            </a:r>
            <a:r>
              <a:rPr lang="en-US" sz="2000">
                <a:solidFill>
                  <a:srgbClr val="7F7F7F"/>
                </a:solidFill>
                <a:latin typeface="Calibri" panose="020F0502020204030204" pitchFamily="34" charset="0"/>
                <a:ea typeface="Calibri" panose="020F0502020204030204" pitchFamily="34" charset="0"/>
                <a:cs typeface="Calibri" panose="020F0502020204030204" pitchFamily="34" charset="0"/>
              </a:rPr>
              <a:t>according to </a:t>
            </a:r>
            <a:r>
              <a:rPr lang="en-US" sz="2000" b="1">
                <a:solidFill>
                  <a:srgbClr val="7F7F7F"/>
                </a:solidFill>
                <a:latin typeface="Calibri" panose="020F0502020204030204" pitchFamily="34" charset="0"/>
                <a:ea typeface="Calibri" panose="020F0502020204030204" pitchFamily="34" charset="0"/>
                <a:cs typeface="Calibri" panose="020F0502020204030204" pitchFamily="34" charset="0"/>
              </a:rPr>
              <a:t>FitSM-1</a:t>
            </a:r>
            <a:endParaRPr b="1">
              <a:solidFill>
                <a:srgbClr val="7F7F7F"/>
              </a:solidFill>
              <a:latin typeface="Calibri" panose="020F0502020204030204" pitchFamily="34" charset="0"/>
              <a:ea typeface="Calibri" panose="020F0502020204030204" pitchFamily="34" charset="0"/>
              <a:cs typeface="Calibri" panose="020F0502020204030204" pitchFamily="34" charset="0"/>
            </a:endParaRPr>
          </a:p>
        </p:txBody>
      </p:sp>
      <p:graphicFrame>
        <p:nvGraphicFramePr>
          <p:cNvPr id="545" name="Google Shape;545;p42"/>
          <p:cNvGraphicFramePr/>
          <p:nvPr>
            <p:extLst>
              <p:ext uri="{D42A27DB-BD31-4B8C-83A1-F6EECF244321}">
                <p14:modId xmlns:p14="http://schemas.microsoft.com/office/powerpoint/2010/main" val="3159441125"/>
              </p:ext>
            </p:extLst>
          </p:nvPr>
        </p:nvGraphicFramePr>
        <p:xfrm>
          <a:off x="1981200" y="1697038"/>
          <a:ext cx="8229600" cy="1615948"/>
        </p:xfrm>
        <a:graphic>
          <a:graphicData uri="http://schemas.openxmlformats.org/drawingml/2006/table">
            <a:tbl>
              <a:tblPr>
                <a:noFill/>
                <a:tableStyleId>{B7C923D3-F65D-4894-B679-2D3CD31ECE08}</a:tableStyleId>
              </a:tblPr>
              <a:tblGrid>
                <a:gridCol w="8229600">
                  <a:extLst>
                    <a:ext uri="{9D8B030D-6E8A-4147-A177-3AD203B41FA5}">
                      <a16:colId xmlns:a16="http://schemas.microsoft.com/office/drawing/2014/main" val="20000"/>
                    </a:ext>
                  </a:extLst>
                </a:gridCol>
              </a:tblGrid>
              <a:tr h="203200">
                <a:tc>
                  <a:txBody>
                    <a:bodyPr/>
                    <a:lstStyle/>
                    <a:p>
                      <a:pPr marL="0" marR="0" lvl="0" indent="0" algn="l" rtl="0">
                        <a:spcBef>
                          <a:spcPts val="0"/>
                        </a:spcBef>
                        <a:spcAft>
                          <a:spcPts val="0"/>
                        </a:spcAft>
                        <a:buNone/>
                      </a:pPr>
                      <a:r>
                        <a:rPr lang="en-US" sz="1600" u="none" strike="noStrike" cap="none" dirty="0">
                          <a:solidFill>
                            <a:srgbClr val="FFFFFF"/>
                          </a:solidFill>
                          <a:latin typeface="Calibri"/>
                          <a:ea typeface="Calibri"/>
                          <a:cs typeface="Calibri"/>
                          <a:sym typeface="Calibri"/>
                        </a:rPr>
                        <a:t>GR5 Implementing IT Service Management (DO)</a:t>
                      </a:r>
                      <a:endParaRPr sz="1600" u="none" strike="noStrike" cap="none" dirty="0">
                        <a:solidFill>
                          <a:srgbClr val="FFFFFF"/>
                        </a:solidFill>
                        <a:latin typeface="Calibri"/>
                        <a:ea typeface="Calibri"/>
                        <a:cs typeface="Calibri"/>
                        <a:sym typeface="Calibri"/>
                      </a:endParaRPr>
                    </a:p>
                  </a:txBody>
                  <a:tcPr marL="96825" marR="968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0B578C"/>
                    </a:solidFill>
                  </a:tcPr>
                </a:tc>
                <a:extLst>
                  <a:ext uri="{0D108BD9-81ED-4DB2-BD59-A6C34878D82A}">
                    <a16:rowId xmlns:a16="http://schemas.microsoft.com/office/drawing/2014/main" val="10000"/>
                  </a:ext>
                </a:extLst>
              </a:tr>
              <a:tr h="228600">
                <a:tc>
                  <a:txBody>
                    <a:bodyPr/>
                    <a:lstStyle/>
                    <a:p>
                      <a:pPr marL="0" marR="0" lvl="0" indent="0" algn="l" rtl="0">
                        <a:spcBef>
                          <a:spcPts val="0"/>
                        </a:spcBef>
                        <a:spcAft>
                          <a:spcPts val="0"/>
                        </a:spcAft>
                        <a:buNone/>
                      </a:pPr>
                      <a:r>
                        <a:rPr lang="en-US" sz="1800" u="none" strike="noStrike" cap="none">
                          <a:solidFill>
                            <a:srgbClr val="FFFFFF"/>
                          </a:solidFill>
                          <a:latin typeface="Calibri"/>
                          <a:ea typeface="Calibri"/>
                          <a:cs typeface="Calibri"/>
                          <a:sym typeface="Calibri"/>
                        </a:rPr>
                        <a:t>REQUIREMENTS</a:t>
                      </a:r>
                      <a:endParaRPr sz="1800" u="none" strike="noStrike" cap="none">
                        <a:solidFill>
                          <a:srgbClr val="FFFFFF"/>
                        </a:solidFill>
                        <a:latin typeface="Calibri"/>
                        <a:ea typeface="Calibri"/>
                        <a:cs typeface="Calibri"/>
                        <a:sym typeface="Calibri"/>
                      </a:endParaRPr>
                    </a:p>
                  </a:txBody>
                  <a:tcPr marL="96825" marR="968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8DCAF6"/>
                    </a:solidFill>
                  </a:tcPr>
                </a:tc>
                <a:extLst>
                  <a:ext uri="{0D108BD9-81ED-4DB2-BD59-A6C34878D82A}">
                    <a16:rowId xmlns:a16="http://schemas.microsoft.com/office/drawing/2014/main" val="10001"/>
                  </a:ext>
                </a:extLst>
              </a:tr>
              <a:tr h="203200">
                <a:tc>
                  <a:txBody>
                    <a:bodyPr/>
                    <a:lstStyle/>
                    <a:p>
                      <a:pPr marL="342900" marR="0" lvl="0" indent="-342900" algn="l" rtl="0">
                        <a:lnSpc>
                          <a:spcPct val="115000"/>
                        </a:lnSpc>
                        <a:spcBef>
                          <a:spcPts val="0"/>
                        </a:spcBef>
                        <a:spcAft>
                          <a:spcPts val="0"/>
                        </a:spcAft>
                        <a:buClr>
                          <a:schemeClr val="dk1"/>
                        </a:buClr>
                        <a:buSzPts val="1600"/>
                        <a:buFont typeface="Noto Sans Symbols"/>
                        <a:buChar char="∙"/>
                      </a:pPr>
                      <a:r>
                        <a:rPr lang="en-US" sz="1600" u="none" strike="noStrike" cap="none" dirty="0">
                          <a:latin typeface="+mn-lt"/>
                        </a:rPr>
                        <a:t>GR5.1 The service management plan shall be implemented.</a:t>
                      </a:r>
                      <a:endParaRPr dirty="0">
                        <a:latin typeface="+mn-lt"/>
                      </a:endParaRPr>
                    </a:p>
                    <a:p>
                      <a:pPr marL="342900" marR="0" lvl="0" indent="-342900" algn="l" rtl="0">
                        <a:lnSpc>
                          <a:spcPct val="115000"/>
                        </a:lnSpc>
                        <a:spcBef>
                          <a:spcPts val="0"/>
                        </a:spcBef>
                        <a:spcAft>
                          <a:spcPts val="0"/>
                        </a:spcAft>
                        <a:buClr>
                          <a:schemeClr val="dk1"/>
                        </a:buClr>
                        <a:buSzPts val="1600"/>
                        <a:buFont typeface="Noto Sans Symbols"/>
                        <a:buChar char="∙"/>
                      </a:pPr>
                      <a:r>
                        <a:rPr lang="en-US" sz="1600" u="none" strike="noStrike" cap="none" dirty="0"/>
                        <a:t>GR5.2 Within the scope of the SMS, the defined service management processes shall be followed in practice, and their application, together with the adherence to related policies and procedures, shall be enforced.</a:t>
                      </a:r>
                      <a:endParaRPr dirty="0"/>
                    </a:p>
                  </a:txBody>
                  <a:tcPr marL="96825" marR="968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sp>
        <p:nvSpPr>
          <p:cNvPr id="546" name="Google Shape;546;p42"/>
          <p:cNvSpPr txBox="1">
            <a:spLocks noGrp="1"/>
          </p:cNvSpPr>
          <p:nvPr>
            <p:ph type="sldNum" idx="12"/>
          </p:nvPr>
        </p:nvSpPr>
        <p:spPr>
          <a:xfrm>
            <a:off x="8737600" y="643052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49</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Google Shape;83;p5"/>
          <p:cNvSpPr txBox="1">
            <a:spLocks noGrp="1"/>
          </p:cNvSpPr>
          <p:nvPr>
            <p:ph type="title"/>
          </p:nvPr>
        </p:nvSpPr>
        <p:spPr>
          <a:xfrm>
            <a:off x="609601" y="274641"/>
            <a:ext cx="9058101" cy="1047859"/>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205595"/>
              </a:buClr>
              <a:buSzPts val="3200"/>
              <a:buFont typeface="Calibri"/>
              <a:buNone/>
            </a:pPr>
            <a:r>
              <a:rPr lang="en-US">
                <a:latin typeface="Calibri" panose="020F0502020204030204" pitchFamily="34" charset="0"/>
                <a:ea typeface="Calibri" panose="020F0502020204030204" pitchFamily="34" charset="0"/>
                <a:cs typeface="Calibri" panose="020F0502020204030204" pitchFamily="34" charset="0"/>
              </a:rPr>
              <a:t>Training agenda</a:t>
            </a:r>
            <a:endParaRPr>
              <a:latin typeface="Calibri" panose="020F0502020204030204" pitchFamily="34" charset="0"/>
              <a:ea typeface="Calibri" panose="020F0502020204030204" pitchFamily="34" charset="0"/>
              <a:cs typeface="Calibri" panose="020F0502020204030204" pitchFamily="34" charset="0"/>
            </a:endParaRPr>
          </a:p>
        </p:txBody>
      </p:sp>
      <p:sp>
        <p:nvSpPr>
          <p:cNvPr id="84" name="Google Shape;84;p5"/>
          <p:cNvSpPr txBox="1">
            <a:spLocks noGrp="1"/>
          </p:cNvSpPr>
          <p:nvPr>
            <p:ph type="body" idx="1"/>
          </p:nvPr>
        </p:nvSpPr>
        <p:spPr>
          <a:xfrm>
            <a:off x="609600" y="1696598"/>
            <a:ext cx="10972800" cy="4626019"/>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chemeClr val="dk1"/>
              </a:buClr>
              <a:buSzPts val="2800"/>
              <a:buChar char="•"/>
            </a:pPr>
            <a:r>
              <a:rPr lang="en-US" b="1">
                <a:latin typeface="Calibri" panose="020F0502020204030204" pitchFamily="34" charset="0"/>
                <a:ea typeface="Calibri" panose="020F0502020204030204" pitchFamily="34" charset="0"/>
                <a:cs typeface="Calibri" panose="020F0502020204030204" pitchFamily="34" charset="0"/>
              </a:rPr>
              <a:t>FitSM Foundation wrap-up &amp; ITSM basics</a:t>
            </a:r>
            <a:endParaRPr>
              <a:latin typeface="Calibri" panose="020F0502020204030204" pitchFamily="34" charset="0"/>
              <a:ea typeface="Calibri" panose="020F0502020204030204" pitchFamily="34" charset="0"/>
              <a:cs typeface="Calibri" panose="020F0502020204030204" pitchFamily="34" charset="0"/>
            </a:endParaRPr>
          </a:p>
          <a:p>
            <a:pPr marL="342900" lvl="0" indent="-342900" algn="l" rtl="0">
              <a:spcBef>
                <a:spcPts val="560"/>
              </a:spcBef>
              <a:spcAft>
                <a:spcPts val="0"/>
              </a:spcAft>
              <a:buClr>
                <a:schemeClr val="dk1"/>
              </a:buClr>
              <a:buSzPts val="2800"/>
              <a:buChar char="•"/>
            </a:pPr>
            <a:r>
              <a:rPr lang="en-US">
                <a:latin typeface="Calibri" panose="020F0502020204030204" pitchFamily="34" charset="0"/>
                <a:ea typeface="Calibri" panose="020F0502020204030204" pitchFamily="34" charset="0"/>
                <a:cs typeface="Calibri" panose="020F0502020204030204" pitchFamily="34" charset="0"/>
              </a:rPr>
              <a:t>General aspects of establishing a service management system</a:t>
            </a:r>
            <a:endParaRPr>
              <a:latin typeface="Calibri" panose="020F0502020204030204" pitchFamily="34" charset="0"/>
              <a:ea typeface="Calibri" panose="020F0502020204030204" pitchFamily="34" charset="0"/>
              <a:cs typeface="Calibri" panose="020F0502020204030204" pitchFamily="34" charset="0"/>
            </a:endParaRPr>
          </a:p>
          <a:p>
            <a:pPr marL="342900" lvl="0" indent="-342900" algn="l" rtl="0">
              <a:spcBef>
                <a:spcPts val="560"/>
              </a:spcBef>
              <a:spcAft>
                <a:spcPts val="0"/>
              </a:spcAft>
              <a:buClr>
                <a:schemeClr val="dk1"/>
              </a:buClr>
              <a:buSzPts val="2800"/>
              <a:buChar char="•"/>
            </a:pPr>
            <a:r>
              <a:rPr lang="en-US">
                <a:latin typeface="Calibri" panose="020F0502020204030204" pitchFamily="34" charset="0"/>
                <a:ea typeface="Calibri" panose="020F0502020204030204" pitchFamily="34" charset="0"/>
                <a:cs typeface="Calibri" panose="020F0502020204030204" pitchFamily="34" charset="0"/>
              </a:rPr>
              <a:t>Roles in a service management system</a:t>
            </a:r>
            <a:endParaRPr>
              <a:latin typeface="Calibri" panose="020F0502020204030204" pitchFamily="34" charset="0"/>
              <a:ea typeface="Calibri" panose="020F0502020204030204" pitchFamily="34" charset="0"/>
              <a:cs typeface="Calibri" panose="020F0502020204030204" pitchFamily="34" charset="0"/>
            </a:endParaRPr>
          </a:p>
          <a:p>
            <a:pPr marL="342900" lvl="0" indent="-342900" algn="l" rtl="0">
              <a:spcBef>
                <a:spcPts val="560"/>
              </a:spcBef>
              <a:spcAft>
                <a:spcPts val="0"/>
              </a:spcAft>
              <a:buClr>
                <a:schemeClr val="dk1"/>
              </a:buClr>
              <a:buSzPts val="2800"/>
              <a:buChar char="•"/>
            </a:pPr>
            <a:r>
              <a:rPr lang="en-US">
                <a:latin typeface="Calibri" panose="020F0502020204030204" pitchFamily="34" charset="0"/>
                <a:ea typeface="Calibri" panose="020F0502020204030204" pitchFamily="34" charset="0"/>
                <a:cs typeface="Calibri" panose="020F0502020204030204" pitchFamily="34" charset="0"/>
              </a:rPr>
              <a:t>ITSM processes for service planning and delivery (SPD)</a:t>
            </a:r>
            <a:endParaRPr>
              <a:latin typeface="Calibri" panose="020F0502020204030204" pitchFamily="34" charset="0"/>
              <a:ea typeface="Calibri" panose="020F0502020204030204" pitchFamily="34" charset="0"/>
              <a:cs typeface="Calibri" panose="020F0502020204030204" pitchFamily="34" charset="0"/>
            </a:endParaRPr>
          </a:p>
        </p:txBody>
      </p:sp>
      <p:sp>
        <p:nvSpPr>
          <p:cNvPr id="85" name="Google Shape;85;p5"/>
          <p:cNvSpPr txBox="1">
            <a:spLocks noGrp="1"/>
          </p:cNvSpPr>
          <p:nvPr>
            <p:ph type="sldNum" idx="12"/>
          </p:nvPr>
        </p:nvSpPr>
        <p:spPr>
          <a:xfrm>
            <a:off x="8737600" y="643052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550"/>
        <p:cNvGrpSpPr/>
        <p:nvPr/>
      </p:nvGrpSpPr>
      <p:grpSpPr>
        <a:xfrm>
          <a:off x="0" y="0"/>
          <a:ext cx="0" cy="0"/>
          <a:chOff x="0" y="0"/>
          <a:chExt cx="0" cy="0"/>
        </a:xfrm>
      </p:grpSpPr>
      <p:sp>
        <p:nvSpPr>
          <p:cNvPr id="551" name="Google Shape;551;p43"/>
          <p:cNvSpPr txBox="1">
            <a:spLocks noGrp="1"/>
          </p:cNvSpPr>
          <p:nvPr>
            <p:ph type="title"/>
          </p:nvPr>
        </p:nvSpPr>
        <p:spPr>
          <a:xfrm>
            <a:off x="609601" y="274641"/>
            <a:ext cx="9058101" cy="1047859"/>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205595"/>
              </a:buClr>
              <a:buSzPts val="3200"/>
              <a:buFont typeface="Calibri"/>
              <a:buNone/>
            </a:pPr>
            <a:r>
              <a:rPr lang="en-US">
                <a:latin typeface="Calibri" panose="020F0502020204030204" pitchFamily="34" charset="0"/>
                <a:ea typeface="Calibri" panose="020F0502020204030204" pitchFamily="34" charset="0"/>
                <a:cs typeface="Calibri" panose="020F0502020204030204" pitchFamily="34" charset="0"/>
              </a:rPr>
              <a:t>DO: Activities</a:t>
            </a:r>
            <a:r>
              <a:rPr lang="en-US" sz="3200">
                <a:solidFill>
                  <a:srgbClr val="7F7F7F"/>
                </a:solidFill>
                <a:latin typeface="Calibri" panose="020F0502020204030204" pitchFamily="34" charset="0"/>
                <a:ea typeface="Calibri" panose="020F0502020204030204" pitchFamily="34" charset="0"/>
                <a:cs typeface="Calibri" panose="020F0502020204030204" pitchFamily="34" charset="0"/>
              </a:rPr>
              <a:t> </a:t>
            </a:r>
            <a:r>
              <a:rPr lang="en-US" sz="2000">
                <a:solidFill>
                  <a:srgbClr val="7F7F7F"/>
                </a:solidFill>
                <a:latin typeface="Calibri" panose="020F0502020204030204" pitchFamily="34" charset="0"/>
                <a:ea typeface="Calibri" panose="020F0502020204030204" pitchFamily="34" charset="0"/>
                <a:cs typeface="Calibri" panose="020F0502020204030204" pitchFamily="34" charset="0"/>
              </a:rPr>
              <a:t>according to </a:t>
            </a:r>
            <a:r>
              <a:rPr lang="en-US" sz="2000" b="1">
                <a:solidFill>
                  <a:srgbClr val="7F7F7F"/>
                </a:solidFill>
                <a:latin typeface="Calibri" panose="020F0502020204030204" pitchFamily="34" charset="0"/>
                <a:ea typeface="Calibri" panose="020F0502020204030204" pitchFamily="34" charset="0"/>
                <a:cs typeface="Calibri" panose="020F0502020204030204" pitchFamily="34" charset="0"/>
              </a:rPr>
              <a:t>FitSM-2</a:t>
            </a:r>
            <a:endParaRPr>
              <a:latin typeface="Calibri" panose="020F0502020204030204" pitchFamily="34" charset="0"/>
              <a:ea typeface="Calibri" panose="020F0502020204030204" pitchFamily="34" charset="0"/>
              <a:cs typeface="Calibri" panose="020F0502020204030204" pitchFamily="34" charset="0"/>
            </a:endParaRPr>
          </a:p>
        </p:txBody>
      </p:sp>
      <p:grpSp>
        <p:nvGrpSpPr>
          <p:cNvPr id="552" name="Google Shape;552;p43"/>
          <p:cNvGrpSpPr/>
          <p:nvPr/>
        </p:nvGrpSpPr>
        <p:grpSpPr>
          <a:xfrm>
            <a:off x="609600" y="1747704"/>
            <a:ext cx="10972800" cy="4523806"/>
            <a:chOff x="0" y="51106"/>
            <a:chExt cx="10972800" cy="4523806"/>
          </a:xfrm>
        </p:grpSpPr>
        <p:sp>
          <p:nvSpPr>
            <p:cNvPr id="553" name="Google Shape;553;p43"/>
            <p:cNvSpPr/>
            <p:nvPr/>
          </p:nvSpPr>
          <p:spPr>
            <a:xfrm>
              <a:off x="0" y="331546"/>
              <a:ext cx="10972800" cy="1107225"/>
            </a:xfrm>
            <a:prstGeom prst="rect">
              <a:avLst/>
            </a:prstGeom>
            <a:solidFill>
              <a:schemeClr val="lt1">
                <a:alpha val="89803"/>
              </a:schemeClr>
            </a:solidFill>
            <a:ln w="254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Wingdings" panose="05000000000000000000" pitchFamily="2" charset="2"/>
              </a:endParaRPr>
            </a:p>
          </p:txBody>
        </p:sp>
        <p:sp>
          <p:nvSpPr>
            <p:cNvPr id="554" name="Google Shape;554;p43"/>
            <p:cNvSpPr txBox="1"/>
            <p:nvPr/>
          </p:nvSpPr>
          <p:spPr>
            <a:xfrm>
              <a:off x="0" y="331546"/>
              <a:ext cx="10972800" cy="1107225"/>
            </a:xfrm>
            <a:prstGeom prst="rect">
              <a:avLst/>
            </a:prstGeom>
            <a:noFill/>
            <a:ln>
              <a:noFill/>
            </a:ln>
          </p:spPr>
          <p:txBody>
            <a:bodyPr spcFirstLastPara="1" wrap="square" lIns="851600" tIns="395725" rIns="851600" bIns="135125" anchor="t" anchorCtr="0">
              <a:noAutofit/>
            </a:bodyPr>
            <a:lstStyle/>
            <a:p>
              <a:pPr marL="171450" marR="0" lvl="1" indent="-171450" algn="l" rtl="0">
                <a:lnSpc>
                  <a:spcPct val="90000"/>
                </a:lnSpc>
                <a:spcBef>
                  <a:spcPts val="0"/>
                </a:spcBef>
                <a:spcAft>
                  <a:spcPts val="0"/>
                </a:spcAft>
                <a:buClr>
                  <a:schemeClr val="dk1"/>
                </a:buClr>
                <a:buSzPts val="1900"/>
                <a:buFont typeface="Arial"/>
                <a:buChar char="•"/>
              </a:pPr>
              <a:r>
                <a:rPr lang="en-US" sz="1900" b="0" i="0" u="none" strike="noStrike" cap="none" dirty="0">
                  <a:solidFill>
                    <a:schemeClr val="dk1"/>
                  </a:solidFill>
                  <a:latin typeface="Calibri"/>
                  <a:ea typeface="Calibri"/>
                  <a:cs typeface="Calibri"/>
                  <a:sym typeface="Calibri"/>
                </a:rPr>
                <a:t>Distribute and communicate the initial service management plan.</a:t>
              </a:r>
              <a:endParaRPr sz="1900" b="0" i="0" u="none" strike="noStrike" cap="none" dirty="0">
                <a:solidFill>
                  <a:schemeClr val="dk1"/>
                </a:solidFill>
                <a:latin typeface="Calibri"/>
                <a:ea typeface="Calibri"/>
                <a:cs typeface="Calibri"/>
                <a:sym typeface="Calibri"/>
              </a:endParaRPr>
            </a:p>
            <a:p>
              <a:pPr marL="171450" marR="0" lvl="1" indent="-171450" algn="l" rtl="0">
                <a:lnSpc>
                  <a:spcPct val="90000"/>
                </a:lnSpc>
                <a:spcBef>
                  <a:spcPts val="285"/>
                </a:spcBef>
                <a:spcAft>
                  <a:spcPts val="0"/>
                </a:spcAft>
                <a:buClr>
                  <a:schemeClr val="dk1"/>
                </a:buClr>
                <a:buSzPts val="1900"/>
                <a:buFont typeface="Arial"/>
                <a:buChar char="•"/>
              </a:pPr>
              <a:r>
                <a:rPr lang="en-US" sz="1900" b="0" i="0" u="none" strike="noStrike" cap="none" dirty="0">
                  <a:solidFill>
                    <a:schemeClr val="dk1"/>
                  </a:solidFill>
                  <a:latin typeface="Calibri"/>
                  <a:ea typeface="Calibri"/>
                  <a:cs typeface="Calibri"/>
                  <a:sym typeface="Calibri"/>
                </a:rPr>
                <a:t>Define how to </a:t>
              </a:r>
              <a:r>
                <a:rPr lang="en-US" sz="1900" b="0" i="0" u="none" strike="noStrike" cap="none" dirty="0" err="1">
                  <a:solidFill>
                    <a:schemeClr val="dk1"/>
                  </a:solidFill>
                  <a:latin typeface="Calibri"/>
                  <a:ea typeface="Calibri"/>
                  <a:cs typeface="Calibri"/>
                  <a:sym typeface="Calibri"/>
                </a:rPr>
                <a:t>minimise</a:t>
              </a:r>
              <a:r>
                <a:rPr lang="en-US" sz="1900" b="0" i="0" u="none" strike="noStrike" cap="none" dirty="0">
                  <a:solidFill>
                    <a:schemeClr val="dk1"/>
                  </a:solidFill>
                  <a:latin typeface="Calibri"/>
                  <a:ea typeface="Calibri"/>
                  <a:cs typeface="Calibri"/>
                  <a:sym typeface="Calibri"/>
                </a:rPr>
                <a:t> potential deviations from plans, including managing any resistance.</a:t>
              </a:r>
              <a:endParaRPr dirty="0">
                <a:latin typeface="Wingdings" panose="05000000000000000000" pitchFamily="2" charset="2"/>
              </a:endParaRPr>
            </a:p>
          </p:txBody>
        </p:sp>
        <p:sp>
          <p:nvSpPr>
            <p:cNvPr id="555" name="Google Shape;555;p43"/>
            <p:cNvSpPr/>
            <p:nvPr/>
          </p:nvSpPr>
          <p:spPr>
            <a:xfrm>
              <a:off x="548640" y="51106"/>
              <a:ext cx="7680960" cy="560880"/>
            </a:xfrm>
            <a:prstGeom prst="roundRect">
              <a:avLst>
                <a:gd name="adj" fmla="val 16667"/>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Wingdings" panose="05000000000000000000" pitchFamily="2" charset="2"/>
              </a:endParaRPr>
            </a:p>
          </p:txBody>
        </p:sp>
        <p:sp>
          <p:nvSpPr>
            <p:cNvPr id="556" name="Google Shape;556;p43"/>
            <p:cNvSpPr txBox="1"/>
            <p:nvPr/>
          </p:nvSpPr>
          <p:spPr>
            <a:xfrm>
              <a:off x="576020" y="78486"/>
              <a:ext cx="7626200" cy="506120"/>
            </a:xfrm>
            <a:prstGeom prst="rect">
              <a:avLst/>
            </a:prstGeom>
            <a:noFill/>
            <a:ln>
              <a:noFill/>
            </a:ln>
          </p:spPr>
          <p:txBody>
            <a:bodyPr spcFirstLastPara="1" wrap="square" lIns="290300" tIns="0" rIns="290300" bIns="0" anchor="ctr" anchorCtr="0">
              <a:noAutofit/>
            </a:bodyPr>
            <a:lstStyle/>
            <a:p>
              <a:pPr marL="0" marR="0" lvl="0" indent="0" algn="l" rtl="0">
                <a:lnSpc>
                  <a:spcPct val="90000"/>
                </a:lnSpc>
                <a:spcBef>
                  <a:spcPts val="0"/>
                </a:spcBef>
                <a:spcAft>
                  <a:spcPts val="0"/>
                </a:spcAft>
                <a:buClr>
                  <a:schemeClr val="lt1"/>
                </a:buClr>
                <a:buSzPts val="1900"/>
                <a:buFont typeface="Calibri"/>
                <a:buNone/>
              </a:pPr>
              <a:r>
                <a:rPr lang="en-US" sz="1900">
                  <a:solidFill>
                    <a:schemeClr val="lt1"/>
                  </a:solidFill>
                  <a:latin typeface="Calibri"/>
                  <a:ea typeface="Calibri"/>
                  <a:cs typeface="Calibri"/>
                  <a:sym typeface="Calibri"/>
                </a:rPr>
                <a:t>Initial setup of the SMS</a:t>
              </a:r>
              <a:endParaRPr sz="1900">
                <a:solidFill>
                  <a:schemeClr val="lt1"/>
                </a:solidFill>
                <a:latin typeface="Calibri"/>
                <a:ea typeface="Calibri"/>
                <a:cs typeface="Calibri"/>
                <a:sym typeface="Calibri"/>
              </a:endParaRPr>
            </a:p>
          </p:txBody>
        </p:sp>
        <p:sp>
          <p:nvSpPr>
            <p:cNvPr id="557" name="Google Shape;557;p43"/>
            <p:cNvSpPr/>
            <p:nvPr/>
          </p:nvSpPr>
          <p:spPr>
            <a:xfrm>
              <a:off x="0" y="1821812"/>
              <a:ext cx="10972800" cy="2753100"/>
            </a:xfrm>
            <a:prstGeom prst="rect">
              <a:avLst/>
            </a:prstGeom>
            <a:solidFill>
              <a:schemeClr val="lt1">
                <a:alpha val="89803"/>
              </a:schemeClr>
            </a:solidFill>
            <a:ln w="254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Wingdings" panose="05000000000000000000" pitchFamily="2" charset="2"/>
              </a:endParaRPr>
            </a:p>
          </p:txBody>
        </p:sp>
        <p:sp>
          <p:nvSpPr>
            <p:cNvPr id="558" name="Google Shape;558;p43"/>
            <p:cNvSpPr txBox="1"/>
            <p:nvPr/>
          </p:nvSpPr>
          <p:spPr>
            <a:xfrm>
              <a:off x="0" y="1821812"/>
              <a:ext cx="10972800" cy="2753100"/>
            </a:xfrm>
            <a:prstGeom prst="rect">
              <a:avLst/>
            </a:prstGeom>
            <a:noFill/>
            <a:ln>
              <a:noFill/>
            </a:ln>
          </p:spPr>
          <p:txBody>
            <a:bodyPr spcFirstLastPara="1" wrap="square" lIns="851600" tIns="395725" rIns="851600" bIns="135125" anchor="t" anchorCtr="0">
              <a:noAutofit/>
            </a:bodyPr>
            <a:lstStyle/>
            <a:p>
              <a:pPr marL="171450" marR="0" lvl="1" indent="-171450" algn="l" rtl="0">
                <a:lnSpc>
                  <a:spcPct val="90000"/>
                </a:lnSpc>
                <a:spcBef>
                  <a:spcPts val="0"/>
                </a:spcBef>
                <a:spcAft>
                  <a:spcPts val="0"/>
                </a:spcAft>
                <a:buClr>
                  <a:schemeClr val="dk1"/>
                </a:buClr>
                <a:buSzPts val="1900"/>
                <a:buFont typeface="Arial"/>
                <a:buChar char="•"/>
              </a:pPr>
              <a:r>
                <a:rPr lang="en-US" sz="1900" b="0" i="0" u="none" strike="noStrike" cap="none" dirty="0">
                  <a:solidFill>
                    <a:schemeClr val="dk1"/>
                  </a:solidFill>
                  <a:latin typeface="Calibri"/>
                  <a:ea typeface="Calibri"/>
                  <a:cs typeface="Calibri"/>
                  <a:sym typeface="Calibri"/>
                </a:rPr>
                <a:t>Implement and operate the SMS according to the current version of the service management plan.</a:t>
              </a:r>
              <a:endParaRPr sz="1900" b="0" i="0" u="none" strike="noStrike" cap="none" dirty="0">
                <a:solidFill>
                  <a:schemeClr val="dk1"/>
                </a:solidFill>
                <a:latin typeface="Calibri"/>
                <a:ea typeface="Calibri"/>
                <a:cs typeface="Calibri"/>
                <a:sym typeface="Calibri"/>
              </a:endParaRPr>
            </a:p>
            <a:p>
              <a:pPr marL="171450" marR="0" lvl="1" indent="-171450" algn="l" rtl="0">
                <a:lnSpc>
                  <a:spcPct val="90000"/>
                </a:lnSpc>
                <a:spcBef>
                  <a:spcPts val="285"/>
                </a:spcBef>
                <a:spcAft>
                  <a:spcPts val="0"/>
                </a:spcAft>
                <a:buClr>
                  <a:schemeClr val="dk1"/>
                </a:buClr>
                <a:buSzPts val="1900"/>
                <a:buFont typeface="Arial"/>
                <a:buChar char="•"/>
              </a:pPr>
              <a:r>
                <a:rPr lang="en-US" sz="1900" b="0" i="0" u="none" strike="noStrike" cap="none" dirty="0">
                  <a:solidFill>
                    <a:schemeClr val="dk1"/>
                  </a:solidFill>
                  <a:latin typeface="Calibri"/>
                  <a:ea typeface="Calibri"/>
                  <a:cs typeface="Calibri"/>
                  <a:sym typeface="Calibri"/>
                </a:rPr>
                <a:t>Respond to unforeseen obstacles or issues arising in the implementation of the service management plan.</a:t>
              </a:r>
              <a:endParaRPr dirty="0">
                <a:latin typeface="Wingdings" panose="05000000000000000000" pitchFamily="2" charset="2"/>
              </a:endParaRPr>
            </a:p>
            <a:p>
              <a:pPr marL="171450" marR="0" lvl="1" indent="-171450" algn="l" rtl="0">
                <a:lnSpc>
                  <a:spcPct val="90000"/>
                </a:lnSpc>
                <a:spcBef>
                  <a:spcPts val="285"/>
                </a:spcBef>
                <a:spcAft>
                  <a:spcPts val="0"/>
                </a:spcAft>
                <a:buClr>
                  <a:schemeClr val="dk1"/>
                </a:buClr>
                <a:buSzPts val="1900"/>
                <a:buFont typeface="Arial"/>
                <a:buChar char="•"/>
              </a:pPr>
              <a:r>
                <a:rPr lang="en-US" sz="1900" b="0" i="0" u="none" strike="noStrike" cap="none" dirty="0">
                  <a:solidFill>
                    <a:schemeClr val="dk1"/>
                  </a:solidFill>
                  <a:latin typeface="Calibri"/>
                  <a:ea typeface="Calibri"/>
                  <a:cs typeface="Calibri"/>
                  <a:sym typeface="Calibri"/>
                </a:rPr>
                <a:t>Identify and perform actions to support and enforce the application of defined ITSM processes in practice, such as effective communication, awareness and training activities as well as disciplinary measures as a last resort for those not adhering to processes, related policies or procedures.</a:t>
              </a:r>
              <a:endParaRPr dirty="0">
                <a:latin typeface="Wingdings" panose="05000000000000000000" pitchFamily="2" charset="2"/>
              </a:endParaRPr>
            </a:p>
          </p:txBody>
        </p:sp>
        <p:sp>
          <p:nvSpPr>
            <p:cNvPr id="559" name="Google Shape;559;p43"/>
            <p:cNvSpPr/>
            <p:nvPr/>
          </p:nvSpPr>
          <p:spPr>
            <a:xfrm>
              <a:off x="548640" y="1541372"/>
              <a:ext cx="7680960" cy="560880"/>
            </a:xfrm>
            <a:prstGeom prst="roundRect">
              <a:avLst>
                <a:gd name="adj" fmla="val 16667"/>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Wingdings" panose="05000000000000000000" pitchFamily="2" charset="2"/>
              </a:endParaRPr>
            </a:p>
          </p:txBody>
        </p:sp>
        <p:sp>
          <p:nvSpPr>
            <p:cNvPr id="560" name="Google Shape;560;p43"/>
            <p:cNvSpPr txBox="1"/>
            <p:nvPr/>
          </p:nvSpPr>
          <p:spPr>
            <a:xfrm>
              <a:off x="576020" y="1568752"/>
              <a:ext cx="7626200" cy="506120"/>
            </a:xfrm>
            <a:prstGeom prst="rect">
              <a:avLst/>
            </a:prstGeom>
            <a:noFill/>
            <a:ln>
              <a:noFill/>
            </a:ln>
          </p:spPr>
          <p:txBody>
            <a:bodyPr spcFirstLastPara="1" wrap="square" lIns="290300" tIns="0" rIns="290300" bIns="0" anchor="ctr" anchorCtr="0">
              <a:noAutofit/>
            </a:bodyPr>
            <a:lstStyle/>
            <a:p>
              <a:pPr marL="0" marR="0" lvl="0" indent="0" algn="l" rtl="0">
                <a:lnSpc>
                  <a:spcPct val="90000"/>
                </a:lnSpc>
                <a:spcBef>
                  <a:spcPts val="0"/>
                </a:spcBef>
                <a:spcAft>
                  <a:spcPts val="0"/>
                </a:spcAft>
                <a:buClr>
                  <a:schemeClr val="lt1"/>
                </a:buClr>
                <a:buSzPts val="1900"/>
                <a:buFont typeface="Calibri"/>
                <a:buNone/>
              </a:pPr>
              <a:r>
                <a:rPr lang="en-US" sz="1900">
                  <a:solidFill>
                    <a:schemeClr val="lt1"/>
                  </a:solidFill>
                  <a:latin typeface="Calibri"/>
                  <a:ea typeface="Calibri"/>
                  <a:cs typeface="Calibri"/>
                  <a:sym typeface="Calibri"/>
                </a:rPr>
                <a:t>Operation and maintenance of the SMS</a:t>
              </a:r>
              <a:endParaRPr sz="1900">
                <a:solidFill>
                  <a:schemeClr val="lt1"/>
                </a:solidFill>
                <a:latin typeface="Calibri"/>
                <a:ea typeface="Calibri"/>
                <a:cs typeface="Calibri"/>
                <a:sym typeface="Calibri"/>
              </a:endParaRPr>
            </a:p>
          </p:txBody>
        </p:sp>
      </p:grpSp>
      <p:sp>
        <p:nvSpPr>
          <p:cNvPr id="561" name="Google Shape;561;p43"/>
          <p:cNvSpPr txBox="1">
            <a:spLocks noGrp="1"/>
          </p:cNvSpPr>
          <p:nvPr>
            <p:ph type="sldNum" idx="12"/>
          </p:nvPr>
        </p:nvSpPr>
        <p:spPr>
          <a:xfrm>
            <a:off x="8737600" y="643052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50</a:t>
            </a:fld>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565"/>
        <p:cNvGrpSpPr/>
        <p:nvPr/>
      </p:nvGrpSpPr>
      <p:grpSpPr>
        <a:xfrm>
          <a:off x="0" y="0"/>
          <a:ext cx="0" cy="0"/>
          <a:chOff x="0" y="0"/>
          <a:chExt cx="0" cy="0"/>
        </a:xfrm>
      </p:grpSpPr>
      <p:sp>
        <p:nvSpPr>
          <p:cNvPr id="566" name="Google Shape;566;p44"/>
          <p:cNvSpPr txBox="1">
            <a:spLocks noGrp="1"/>
          </p:cNvSpPr>
          <p:nvPr>
            <p:ph type="title"/>
          </p:nvPr>
        </p:nvSpPr>
        <p:spPr>
          <a:xfrm>
            <a:off x="609601" y="274641"/>
            <a:ext cx="9058101" cy="1047859"/>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205595"/>
              </a:buClr>
              <a:buSzPts val="3200"/>
              <a:buFont typeface="Calibri"/>
              <a:buNone/>
            </a:pPr>
            <a:r>
              <a:rPr lang="en-US">
                <a:latin typeface="Calibri" panose="020F0502020204030204" pitchFamily="34" charset="0"/>
                <a:ea typeface="Calibri" panose="020F0502020204030204" pitchFamily="34" charset="0"/>
                <a:cs typeface="Calibri" panose="020F0502020204030204" pitchFamily="34" charset="0"/>
              </a:rPr>
              <a:t>DO: Output</a:t>
            </a:r>
            <a:r>
              <a:rPr lang="en-US" sz="3200">
                <a:solidFill>
                  <a:srgbClr val="7F7F7F"/>
                </a:solidFill>
                <a:latin typeface="Calibri" panose="020F0502020204030204" pitchFamily="34" charset="0"/>
                <a:ea typeface="Calibri" panose="020F0502020204030204" pitchFamily="34" charset="0"/>
                <a:cs typeface="Calibri" panose="020F0502020204030204" pitchFamily="34" charset="0"/>
              </a:rPr>
              <a:t> </a:t>
            </a:r>
            <a:r>
              <a:rPr lang="en-US" sz="2000">
                <a:solidFill>
                  <a:srgbClr val="7F7F7F"/>
                </a:solidFill>
                <a:latin typeface="Calibri" panose="020F0502020204030204" pitchFamily="34" charset="0"/>
                <a:ea typeface="Calibri" panose="020F0502020204030204" pitchFamily="34" charset="0"/>
                <a:cs typeface="Calibri" panose="020F0502020204030204" pitchFamily="34" charset="0"/>
              </a:rPr>
              <a:t>according to </a:t>
            </a:r>
            <a:r>
              <a:rPr lang="en-US" sz="2000" b="1">
                <a:solidFill>
                  <a:srgbClr val="7F7F7F"/>
                </a:solidFill>
                <a:latin typeface="Calibri" panose="020F0502020204030204" pitchFamily="34" charset="0"/>
                <a:ea typeface="Calibri" panose="020F0502020204030204" pitchFamily="34" charset="0"/>
                <a:cs typeface="Calibri" panose="020F0502020204030204" pitchFamily="34" charset="0"/>
              </a:rPr>
              <a:t>FitSM-2</a:t>
            </a:r>
            <a:endParaRPr>
              <a:latin typeface="Calibri" panose="020F0502020204030204" pitchFamily="34" charset="0"/>
              <a:ea typeface="Calibri" panose="020F0502020204030204" pitchFamily="34" charset="0"/>
              <a:cs typeface="Calibri" panose="020F0502020204030204" pitchFamily="34" charset="0"/>
            </a:endParaRPr>
          </a:p>
        </p:txBody>
      </p:sp>
      <p:sp>
        <p:nvSpPr>
          <p:cNvPr id="568" name="Google Shape;568;p44"/>
          <p:cNvSpPr txBox="1">
            <a:spLocks noGrp="1"/>
          </p:cNvSpPr>
          <p:nvPr>
            <p:ph type="sldNum" idx="12"/>
          </p:nvPr>
        </p:nvSpPr>
        <p:spPr>
          <a:xfrm>
            <a:off x="8737600" y="643052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51</a:t>
            </a:fld>
            <a:endParaRPr/>
          </a:p>
        </p:txBody>
      </p:sp>
      <p:graphicFrame>
        <p:nvGraphicFramePr>
          <p:cNvPr id="2" name="Diagram 1">
            <a:extLst>
              <a:ext uri="{FF2B5EF4-FFF2-40B4-BE49-F238E27FC236}">
                <a16:creationId xmlns:a16="http://schemas.microsoft.com/office/drawing/2014/main" id="{F6D602BA-75FF-EDBC-C666-3F2BD08F2273}"/>
              </a:ext>
            </a:extLst>
          </p:cNvPr>
          <p:cNvGraphicFramePr/>
          <p:nvPr>
            <p:extLst>
              <p:ext uri="{D42A27DB-BD31-4B8C-83A1-F6EECF244321}">
                <p14:modId xmlns:p14="http://schemas.microsoft.com/office/powerpoint/2010/main" val="1832479327"/>
              </p:ext>
            </p:extLst>
          </p:nvPr>
        </p:nvGraphicFramePr>
        <p:xfrm>
          <a:off x="1485900" y="2985247"/>
          <a:ext cx="9211236" cy="158675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573"/>
        <p:cNvGrpSpPr/>
        <p:nvPr/>
      </p:nvGrpSpPr>
      <p:grpSpPr>
        <a:xfrm>
          <a:off x="0" y="0"/>
          <a:ext cx="0" cy="0"/>
          <a:chOff x="0" y="0"/>
          <a:chExt cx="0" cy="0"/>
        </a:xfrm>
      </p:grpSpPr>
      <p:sp>
        <p:nvSpPr>
          <p:cNvPr id="574" name="Google Shape;574;p45"/>
          <p:cNvSpPr txBox="1">
            <a:spLocks noGrp="1"/>
          </p:cNvSpPr>
          <p:nvPr>
            <p:ph type="ctrTitle"/>
          </p:nvPr>
        </p:nvSpPr>
        <p:spPr>
          <a:xfrm>
            <a:off x="914400" y="2130428"/>
            <a:ext cx="10363200" cy="14700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205595"/>
              </a:buClr>
              <a:buSzPts val="3200"/>
              <a:buFont typeface="Calibri"/>
              <a:buNone/>
            </a:pPr>
            <a:r>
              <a:rPr lang="en-US" b="1">
                <a:latin typeface="Calibri" panose="020F0502020204030204" pitchFamily="34" charset="0"/>
                <a:ea typeface="Calibri" panose="020F0502020204030204" pitchFamily="34" charset="0"/>
                <a:cs typeface="Calibri" panose="020F0502020204030204" pitchFamily="34" charset="0"/>
              </a:rPr>
              <a:t>Monitoring &amp; Reviewing IT Service Management (CHECK) </a:t>
            </a:r>
            <a:endParaRPr>
              <a:latin typeface="Calibri" panose="020F0502020204030204" pitchFamily="34" charset="0"/>
              <a:ea typeface="Calibri" panose="020F0502020204030204" pitchFamily="34" charset="0"/>
              <a:cs typeface="Calibri" panose="020F0502020204030204" pitchFamily="34" charset="0"/>
            </a:endParaRPr>
          </a:p>
        </p:txBody>
      </p:sp>
      <p:sp>
        <p:nvSpPr>
          <p:cNvPr id="575" name="Google Shape;575;p45"/>
          <p:cNvSpPr txBox="1">
            <a:spLocks noGrp="1"/>
          </p:cNvSpPr>
          <p:nvPr>
            <p:ph type="sldNum" idx="12"/>
          </p:nvPr>
        </p:nvSpPr>
        <p:spPr>
          <a:xfrm>
            <a:off x="8737600" y="643052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52</a:t>
            </a:fld>
            <a:endParaRPr/>
          </a:p>
        </p:txBody>
      </p:sp>
      <p:sp>
        <p:nvSpPr>
          <p:cNvPr id="576" name="Google Shape;576;p45"/>
          <p:cNvSpPr/>
          <p:nvPr/>
        </p:nvSpPr>
        <p:spPr>
          <a:xfrm>
            <a:off x="2895601" y="3933700"/>
            <a:ext cx="6400800" cy="1705100"/>
          </a:xfrm>
          <a:prstGeom prst="snip1Rect">
            <a:avLst>
              <a:gd name="adj" fmla="val 16667"/>
            </a:avLst>
          </a:prstGeom>
          <a:solidFill>
            <a:srgbClr val="93B3D7">
              <a:alpha val="36862"/>
            </a:srgbClr>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577" name="Google Shape;577;p45"/>
          <p:cNvSpPr/>
          <p:nvPr/>
        </p:nvSpPr>
        <p:spPr>
          <a:xfrm>
            <a:off x="2969740" y="4040795"/>
            <a:ext cx="1706246" cy="329513"/>
          </a:xfrm>
          <a:prstGeom prst="rect">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dirty="0">
                <a:solidFill>
                  <a:schemeClr val="lt1"/>
                </a:solidFill>
                <a:latin typeface="Calibri"/>
                <a:ea typeface="Calibri"/>
                <a:cs typeface="Calibri"/>
                <a:sym typeface="Calibri"/>
              </a:rPr>
              <a:t>Objective</a:t>
            </a:r>
            <a:endParaRPr dirty="0">
              <a:latin typeface="Wingdings" panose="05000000000000000000" pitchFamily="2" charset="2"/>
            </a:endParaRPr>
          </a:p>
        </p:txBody>
      </p:sp>
      <p:sp>
        <p:nvSpPr>
          <p:cNvPr id="578" name="Google Shape;578;p45"/>
          <p:cNvSpPr/>
          <p:nvPr/>
        </p:nvSpPr>
        <p:spPr>
          <a:xfrm>
            <a:off x="2969743" y="4448462"/>
            <a:ext cx="6233017"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0" i="0" u="none" strike="noStrike">
                <a:solidFill>
                  <a:srgbClr val="000000"/>
                </a:solidFill>
                <a:latin typeface="Calibri"/>
                <a:ea typeface="Calibri"/>
                <a:cs typeface="Calibri"/>
                <a:sym typeface="Calibri"/>
              </a:rPr>
              <a:t>To examine the level of conformity, effectiveness and efficiency of the SMS, and assess its organisational maturity</a:t>
            </a:r>
            <a:endParaRPr sz="1800">
              <a:solidFill>
                <a:schemeClr val="dk1"/>
              </a:solidFill>
              <a:latin typeface="Calibri"/>
              <a:ea typeface="Calibri"/>
              <a:cs typeface="Calibri"/>
              <a:sym typeface="Calibri"/>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583"/>
        <p:cNvGrpSpPr/>
        <p:nvPr/>
      </p:nvGrpSpPr>
      <p:grpSpPr>
        <a:xfrm>
          <a:off x="0" y="0"/>
          <a:ext cx="0" cy="0"/>
          <a:chOff x="0" y="0"/>
          <a:chExt cx="0" cy="0"/>
        </a:xfrm>
      </p:grpSpPr>
      <p:sp>
        <p:nvSpPr>
          <p:cNvPr id="584" name="Google Shape;584;p46"/>
          <p:cNvSpPr txBox="1">
            <a:spLocks noGrp="1"/>
          </p:cNvSpPr>
          <p:nvPr>
            <p:ph type="title"/>
          </p:nvPr>
        </p:nvSpPr>
        <p:spPr>
          <a:xfrm>
            <a:off x="609601" y="274641"/>
            <a:ext cx="9058101" cy="1047859"/>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205595"/>
              </a:buClr>
              <a:buSzPts val="3200"/>
              <a:buFont typeface="Calibri"/>
              <a:buNone/>
            </a:pPr>
            <a:r>
              <a:rPr lang="en-US">
                <a:latin typeface="Calibri" panose="020F0502020204030204" pitchFamily="34" charset="0"/>
                <a:ea typeface="Calibri" panose="020F0502020204030204" pitchFamily="34" charset="0"/>
                <a:cs typeface="Calibri" panose="020F0502020204030204" pitchFamily="34" charset="0"/>
              </a:rPr>
              <a:t>CHECK: Key questions</a:t>
            </a:r>
            <a:endParaRPr>
              <a:latin typeface="Calibri" panose="020F0502020204030204" pitchFamily="34" charset="0"/>
              <a:ea typeface="Calibri" panose="020F0502020204030204" pitchFamily="34" charset="0"/>
              <a:cs typeface="Calibri" panose="020F0502020204030204" pitchFamily="34" charset="0"/>
            </a:endParaRPr>
          </a:p>
        </p:txBody>
      </p:sp>
      <p:grpSp>
        <p:nvGrpSpPr>
          <p:cNvPr id="585" name="Google Shape;585;p46"/>
          <p:cNvGrpSpPr/>
          <p:nvPr/>
        </p:nvGrpSpPr>
        <p:grpSpPr>
          <a:xfrm>
            <a:off x="2126262" y="1698300"/>
            <a:ext cx="7939475" cy="4622613"/>
            <a:chOff x="1516662" y="1702"/>
            <a:chExt cx="7939475" cy="4622613"/>
          </a:xfrm>
        </p:grpSpPr>
        <p:sp>
          <p:nvSpPr>
            <p:cNvPr id="586" name="Google Shape;586;p46"/>
            <p:cNvSpPr/>
            <p:nvPr/>
          </p:nvSpPr>
          <p:spPr>
            <a:xfrm rot="10800000">
              <a:off x="2159225" y="1702"/>
              <a:ext cx="7296912" cy="1285124"/>
            </a:xfrm>
            <a:prstGeom prst="homePlate">
              <a:avLst>
                <a:gd name="adj" fmla="val 5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Wingdings" panose="05000000000000000000" pitchFamily="2" charset="2"/>
              </a:endParaRPr>
            </a:p>
          </p:txBody>
        </p:sp>
        <p:sp>
          <p:nvSpPr>
            <p:cNvPr id="587" name="Google Shape;587;p46"/>
            <p:cNvSpPr txBox="1"/>
            <p:nvPr/>
          </p:nvSpPr>
          <p:spPr>
            <a:xfrm>
              <a:off x="2480506" y="1702"/>
              <a:ext cx="6975631" cy="1285124"/>
            </a:xfrm>
            <a:prstGeom prst="rect">
              <a:avLst/>
            </a:prstGeom>
            <a:noFill/>
            <a:ln>
              <a:noFill/>
            </a:ln>
          </p:spPr>
          <p:txBody>
            <a:bodyPr spcFirstLastPara="1" wrap="square" lIns="566700" tIns="106675" rIns="199125" bIns="106675" anchor="ctr" anchorCtr="0">
              <a:noAutofit/>
            </a:bodyPr>
            <a:lstStyle/>
            <a:p>
              <a:pPr marL="0" marR="0" lvl="0" indent="0" algn="ctr" rtl="0">
                <a:lnSpc>
                  <a:spcPct val="90000"/>
                </a:lnSpc>
                <a:spcBef>
                  <a:spcPts val="0"/>
                </a:spcBef>
                <a:spcAft>
                  <a:spcPts val="0"/>
                </a:spcAft>
                <a:buClr>
                  <a:schemeClr val="lt1"/>
                </a:buClr>
                <a:buSzPts val="2800"/>
                <a:buFont typeface="Calibri"/>
                <a:buNone/>
              </a:pPr>
              <a:r>
                <a:rPr lang="en-US" sz="2800" b="0" i="0" u="none" dirty="0">
                  <a:solidFill>
                    <a:schemeClr val="lt1"/>
                  </a:solidFill>
                  <a:latin typeface="Calibri"/>
                  <a:ea typeface="Calibri"/>
                  <a:cs typeface="Calibri"/>
                  <a:sym typeface="Calibri"/>
                </a:rPr>
                <a:t>To what extent does implementation progress of the SMS match plans?</a:t>
              </a:r>
              <a:endParaRPr sz="2800" dirty="0">
                <a:solidFill>
                  <a:schemeClr val="lt1"/>
                </a:solidFill>
                <a:latin typeface="Calibri"/>
                <a:ea typeface="Calibri"/>
                <a:cs typeface="Calibri"/>
                <a:sym typeface="Calibri"/>
              </a:endParaRPr>
            </a:p>
          </p:txBody>
        </p:sp>
        <p:sp>
          <p:nvSpPr>
            <p:cNvPr id="588" name="Google Shape;588;p46"/>
            <p:cNvSpPr/>
            <p:nvPr/>
          </p:nvSpPr>
          <p:spPr>
            <a:xfrm>
              <a:off x="1516662" y="1702"/>
              <a:ext cx="1285124" cy="1285124"/>
            </a:xfrm>
            <a:prstGeom prst="ellipse">
              <a:avLst/>
            </a:prstGeom>
            <a:blipFill rotWithShape="1">
              <a:blip r:embed="rId3">
                <a:alphaModFix/>
              </a:blip>
              <a:stretch>
                <a:fillRect/>
              </a:stretch>
            </a:blip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Wingdings" panose="05000000000000000000" pitchFamily="2" charset="2"/>
              </a:endParaRPr>
            </a:p>
          </p:txBody>
        </p:sp>
        <p:sp>
          <p:nvSpPr>
            <p:cNvPr id="589" name="Google Shape;589;p46"/>
            <p:cNvSpPr/>
            <p:nvPr/>
          </p:nvSpPr>
          <p:spPr>
            <a:xfrm rot="10800000">
              <a:off x="2159225" y="1670447"/>
              <a:ext cx="7296912" cy="1285124"/>
            </a:xfrm>
            <a:prstGeom prst="homePlate">
              <a:avLst>
                <a:gd name="adj" fmla="val 5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Wingdings" panose="05000000000000000000" pitchFamily="2" charset="2"/>
              </a:endParaRPr>
            </a:p>
          </p:txBody>
        </p:sp>
        <p:sp>
          <p:nvSpPr>
            <p:cNvPr id="590" name="Google Shape;590;p46"/>
            <p:cNvSpPr txBox="1"/>
            <p:nvPr/>
          </p:nvSpPr>
          <p:spPr>
            <a:xfrm>
              <a:off x="2480506" y="1670447"/>
              <a:ext cx="6975631" cy="1285124"/>
            </a:xfrm>
            <a:prstGeom prst="rect">
              <a:avLst/>
            </a:prstGeom>
            <a:noFill/>
            <a:ln>
              <a:noFill/>
            </a:ln>
          </p:spPr>
          <p:txBody>
            <a:bodyPr spcFirstLastPara="1" wrap="square" lIns="566700" tIns="106675" rIns="199125" bIns="106675" anchor="ctr" anchorCtr="0">
              <a:noAutofit/>
            </a:bodyPr>
            <a:lstStyle/>
            <a:p>
              <a:pPr marL="0" marR="0" lvl="0" indent="0" algn="ctr" rtl="0">
                <a:lnSpc>
                  <a:spcPct val="90000"/>
                </a:lnSpc>
                <a:spcBef>
                  <a:spcPts val="0"/>
                </a:spcBef>
                <a:spcAft>
                  <a:spcPts val="0"/>
                </a:spcAft>
                <a:buClr>
                  <a:schemeClr val="lt1"/>
                </a:buClr>
                <a:buSzPts val="2800"/>
                <a:buFont typeface="Calibri"/>
                <a:buNone/>
              </a:pPr>
              <a:r>
                <a:rPr lang="en-US" sz="2800" b="0" i="0" u="none">
                  <a:solidFill>
                    <a:schemeClr val="lt1"/>
                  </a:solidFill>
                  <a:latin typeface="Calibri"/>
                  <a:ea typeface="Calibri"/>
                  <a:cs typeface="Calibri"/>
                  <a:sym typeface="Calibri"/>
                </a:rPr>
                <a:t>How effective and efficient are the ITSM processes in achieving defined goals?</a:t>
              </a:r>
              <a:endParaRPr sz="2800">
                <a:solidFill>
                  <a:schemeClr val="lt1"/>
                </a:solidFill>
                <a:latin typeface="Calibri"/>
                <a:ea typeface="Calibri"/>
                <a:cs typeface="Calibri"/>
                <a:sym typeface="Calibri"/>
              </a:endParaRPr>
            </a:p>
          </p:txBody>
        </p:sp>
        <p:sp>
          <p:nvSpPr>
            <p:cNvPr id="591" name="Google Shape;591;p46"/>
            <p:cNvSpPr/>
            <p:nvPr/>
          </p:nvSpPr>
          <p:spPr>
            <a:xfrm>
              <a:off x="1516662" y="1670447"/>
              <a:ext cx="1285124" cy="1285124"/>
            </a:xfrm>
            <a:prstGeom prst="ellipse">
              <a:avLst/>
            </a:prstGeom>
            <a:blipFill rotWithShape="1">
              <a:blip r:embed="rId3">
                <a:alphaModFix/>
              </a:blip>
              <a:stretch>
                <a:fillRect/>
              </a:stretch>
            </a:blip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Wingdings" panose="05000000000000000000" pitchFamily="2" charset="2"/>
              </a:endParaRPr>
            </a:p>
          </p:txBody>
        </p:sp>
        <p:sp>
          <p:nvSpPr>
            <p:cNvPr id="592" name="Google Shape;592;p46"/>
            <p:cNvSpPr/>
            <p:nvPr/>
          </p:nvSpPr>
          <p:spPr>
            <a:xfrm rot="10800000">
              <a:off x="2159225" y="3339191"/>
              <a:ext cx="7296912" cy="1285124"/>
            </a:xfrm>
            <a:prstGeom prst="homePlate">
              <a:avLst>
                <a:gd name="adj" fmla="val 5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Wingdings" panose="05000000000000000000" pitchFamily="2" charset="2"/>
              </a:endParaRPr>
            </a:p>
          </p:txBody>
        </p:sp>
        <p:sp>
          <p:nvSpPr>
            <p:cNvPr id="593" name="Google Shape;593;p46"/>
            <p:cNvSpPr txBox="1"/>
            <p:nvPr/>
          </p:nvSpPr>
          <p:spPr>
            <a:xfrm>
              <a:off x="2480506" y="3339191"/>
              <a:ext cx="6975631" cy="1285124"/>
            </a:xfrm>
            <a:prstGeom prst="rect">
              <a:avLst/>
            </a:prstGeom>
            <a:noFill/>
            <a:ln>
              <a:noFill/>
            </a:ln>
          </p:spPr>
          <p:txBody>
            <a:bodyPr spcFirstLastPara="1" wrap="square" lIns="566700" tIns="106675" rIns="199125" bIns="106675" anchor="ctr" anchorCtr="0">
              <a:noAutofit/>
            </a:bodyPr>
            <a:lstStyle/>
            <a:p>
              <a:pPr marL="0" marR="0" lvl="0" indent="0" algn="ctr" rtl="0">
                <a:lnSpc>
                  <a:spcPct val="90000"/>
                </a:lnSpc>
                <a:spcBef>
                  <a:spcPts val="0"/>
                </a:spcBef>
                <a:spcAft>
                  <a:spcPts val="0"/>
                </a:spcAft>
                <a:buClr>
                  <a:schemeClr val="lt1"/>
                </a:buClr>
                <a:buSzPts val="2800"/>
                <a:buFont typeface="Calibri"/>
                <a:buNone/>
              </a:pPr>
              <a:r>
                <a:rPr lang="en-US" sz="2800" b="0" i="0" u="none">
                  <a:solidFill>
                    <a:schemeClr val="lt1"/>
                  </a:solidFill>
                  <a:latin typeface="Calibri"/>
                  <a:ea typeface="Calibri"/>
                  <a:cs typeface="Calibri"/>
                  <a:sym typeface="Calibri"/>
                </a:rPr>
                <a:t>How can measurements, assessments and audits be utilised to evaluate the SMS?</a:t>
              </a:r>
              <a:endParaRPr sz="2800">
                <a:solidFill>
                  <a:schemeClr val="lt1"/>
                </a:solidFill>
                <a:latin typeface="Calibri"/>
                <a:ea typeface="Calibri"/>
                <a:cs typeface="Calibri"/>
                <a:sym typeface="Calibri"/>
              </a:endParaRPr>
            </a:p>
          </p:txBody>
        </p:sp>
        <p:sp>
          <p:nvSpPr>
            <p:cNvPr id="594" name="Google Shape;594;p46"/>
            <p:cNvSpPr/>
            <p:nvPr/>
          </p:nvSpPr>
          <p:spPr>
            <a:xfrm>
              <a:off x="1516662" y="3339191"/>
              <a:ext cx="1285124" cy="1285124"/>
            </a:xfrm>
            <a:prstGeom prst="ellipse">
              <a:avLst/>
            </a:prstGeom>
            <a:blipFill rotWithShape="1">
              <a:blip r:embed="rId3">
                <a:alphaModFix/>
              </a:blip>
              <a:stretch>
                <a:fillRect/>
              </a:stretch>
            </a:blip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Wingdings" panose="05000000000000000000" pitchFamily="2" charset="2"/>
              </a:endParaRPr>
            </a:p>
          </p:txBody>
        </p:sp>
      </p:grpSp>
      <p:sp>
        <p:nvSpPr>
          <p:cNvPr id="595" name="Google Shape;595;p46"/>
          <p:cNvSpPr txBox="1">
            <a:spLocks noGrp="1"/>
          </p:cNvSpPr>
          <p:nvPr>
            <p:ph type="sldNum" idx="12"/>
          </p:nvPr>
        </p:nvSpPr>
        <p:spPr>
          <a:xfrm>
            <a:off x="8737600" y="643052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53</a:t>
            </a:fld>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600"/>
        <p:cNvGrpSpPr/>
        <p:nvPr/>
      </p:nvGrpSpPr>
      <p:grpSpPr>
        <a:xfrm>
          <a:off x="0" y="0"/>
          <a:ext cx="0" cy="0"/>
          <a:chOff x="0" y="0"/>
          <a:chExt cx="0" cy="0"/>
        </a:xfrm>
      </p:grpSpPr>
      <p:sp>
        <p:nvSpPr>
          <p:cNvPr id="601" name="Google Shape;601;p47"/>
          <p:cNvSpPr txBox="1">
            <a:spLocks noGrp="1"/>
          </p:cNvSpPr>
          <p:nvPr>
            <p:ph type="title"/>
          </p:nvPr>
        </p:nvSpPr>
        <p:spPr>
          <a:xfrm>
            <a:off x="609601" y="274641"/>
            <a:ext cx="9058101" cy="1047859"/>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205595"/>
              </a:buClr>
              <a:buSzPts val="3200"/>
              <a:buFont typeface="Calibri"/>
              <a:buNone/>
            </a:pPr>
            <a:r>
              <a:rPr lang="en-US">
                <a:latin typeface="Calibri" panose="020F0502020204030204" pitchFamily="34" charset="0"/>
                <a:ea typeface="Calibri" panose="020F0502020204030204" pitchFamily="34" charset="0"/>
                <a:cs typeface="Calibri" panose="020F0502020204030204" pitchFamily="34" charset="0"/>
              </a:rPr>
              <a:t>CHECK: Requirements </a:t>
            </a:r>
            <a:r>
              <a:rPr lang="en-US" sz="2000">
                <a:solidFill>
                  <a:srgbClr val="7F7F7F"/>
                </a:solidFill>
                <a:latin typeface="Calibri" panose="020F0502020204030204" pitchFamily="34" charset="0"/>
                <a:ea typeface="Calibri" panose="020F0502020204030204" pitchFamily="34" charset="0"/>
                <a:cs typeface="Calibri" panose="020F0502020204030204" pitchFamily="34" charset="0"/>
              </a:rPr>
              <a:t>according to </a:t>
            </a:r>
            <a:r>
              <a:rPr lang="en-US" sz="2000" b="1">
                <a:solidFill>
                  <a:srgbClr val="7F7F7F"/>
                </a:solidFill>
                <a:latin typeface="Calibri" panose="020F0502020204030204" pitchFamily="34" charset="0"/>
                <a:ea typeface="Calibri" panose="020F0502020204030204" pitchFamily="34" charset="0"/>
                <a:cs typeface="Calibri" panose="020F0502020204030204" pitchFamily="34" charset="0"/>
              </a:rPr>
              <a:t>FitSM-1</a:t>
            </a:r>
            <a:endParaRPr b="1">
              <a:solidFill>
                <a:srgbClr val="7F7F7F"/>
              </a:solidFill>
              <a:latin typeface="Calibri" panose="020F0502020204030204" pitchFamily="34" charset="0"/>
              <a:ea typeface="Calibri" panose="020F0502020204030204" pitchFamily="34" charset="0"/>
              <a:cs typeface="Calibri" panose="020F0502020204030204" pitchFamily="34" charset="0"/>
            </a:endParaRPr>
          </a:p>
        </p:txBody>
      </p:sp>
      <p:graphicFrame>
        <p:nvGraphicFramePr>
          <p:cNvPr id="602" name="Google Shape;602;p47"/>
          <p:cNvGraphicFramePr/>
          <p:nvPr>
            <p:extLst>
              <p:ext uri="{D42A27DB-BD31-4B8C-83A1-F6EECF244321}">
                <p14:modId xmlns:p14="http://schemas.microsoft.com/office/powerpoint/2010/main" val="685484001"/>
              </p:ext>
            </p:extLst>
          </p:nvPr>
        </p:nvGraphicFramePr>
        <p:xfrm>
          <a:off x="1981200" y="1697038"/>
          <a:ext cx="8229600" cy="1896364"/>
        </p:xfrm>
        <a:graphic>
          <a:graphicData uri="http://schemas.openxmlformats.org/drawingml/2006/table">
            <a:tbl>
              <a:tblPr>
                <a:noFill/>
                <a:tableStyleId>{B7C923D3-F65D-4894-B679-2D3CD31ECE08}</a:tableStyleId>
              </a:tblPr>
              <a:tblGrid>
                <a:gridCol w="8229600">
                  <a:extLst>
                    <a:ext uri="{9D8B030D-6E8A-4147-A177-3AD203B41FA5}">
                      <a16:colId xmlns:a16="http://schemas.microsoft.com/office/drawing/2014/main" val="20000"/>
                    </a:ext>
                  </a:extLst>
                </a:gridCol>
              </a:tblGrid>
              <a:tr h="203200">
                <a:tc>
                  <a:txBody>
                    <a:bodyPr/>
                    <a:lstStyle/>
                    <a:p>
                      <a:pPr marL="0" marR="0" lvl="0" indent="0" algn="l" rtl="0">
                        <a:spcBef>
                          <a:spcPts val="0"/>
                        </a:spcBef>
                        <a:spcAft>
                          <a:spcPts val="0"/>
                        </a:spcAft>
                        <a:buNone/>
                      </a:pPr>
                      <a:r>
                        <a:rPr lang="en-US" sz="1600" u="none" strike="noStrike" cap="none" dirty="0">
                          <a:solidFill>
                            <a:srgbClr val="FFFFFF"/>
                          </a:solidFill>
                          <a:latin typeface="Calibri"/>
                          <a:ea typeface="Calibri"/>
                          <a:cs typeface="Calibri"/>
                          <a:sym typeface="Calibri"/>
                        </a:rPr>
                        <a:t>GR6 Monitoring &amp; Reviewing IT Service Management (CHECK)</a:t>
                      </a:r>
                      <a:endParaRPr sz="1600" u="none" strike="noStrike" cap="none" dirty="0">
                        <a:solidFill>
                          <a:srgbClr val="FFFFFF"/>
                        </a:solidFill>
                        <a:latin typeface="Calibri"/>
                        <a:ea typeface="Calibri"/>
                        <a:cs typeface="Calibri"/>
                        <a:sym typeface="Calibri"/>
                      </a:endParaRPr>
                    </a:p>
                  </a:txBody>
                  <a:tcPr marL="96825" marR="968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0B578C"/>
                    </a:solidFill>
                  </a:tcPr>
                </a:tc>
                <a:extLst>
                  <a:ext uri="{0D108BD9-81ED-4DB2-BD59-A6C34878D82A}">
                    <a16:rowId xmlns:a16="http://schemas.microsoft.com/office/drawing/2014/main" val="10000"/>
                  </a:ext>
                </a:extLst>
              </a:tr>
              <a:tr h="228600">
                <a:tc>
                  <a:txBody>
                    <a:bodyPr/>
                    <a:lstStyle/>
                    <a:p>
                      <a:pPr marL="0" marR="0" lvl="0" indent="0" algn="l" rtl="0">
                        <a:spcBef>
                          <a:spcPts val="0"/>
                        </a:spcBef>
                        <a:spcAft>
                          <a:spcPts val="0"/>
                        </a:spcAft>
                        <a:buNone/>
                      </a:pPr>
                      <a:r>
                        <a:rPr lang="en-US" sz="1800" u="none" strike="noStrike" cap="none">
                          <a:solidFill>
                            <a:srgbClr val="FFFFFF"/>
                          </a:solidFill>
                          <a:latin typeface="Calibri"/>
                          <a:ea typeface="Calibri"/>
                          <a:cs typeface="Calibri"/>
                          <a:sym typeface="Calibri"/>
                        </a:rPr>
                        <a:t>REQUIREMENTS</a:t>
                      </a:r>
                      <a:endParaRPr sz="1800" u="none" strike="noStrike" cap="none">
                        <a:solidFill>
                          <a:srgbClr val="FFFFFF"/>
                        </a:solidFill>
                        <a:latin typeface="Calibri"/>
                        <a:ea typeface="Calibri"/>
                        <a:cs typeface="Calibri"/>
                        <a:sym typeface="Calibri"/>
                      </a:endParaRPr>
                    </a:p>
                  </a:txBody>
                  <a:tcPr marL="96825" marR="968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8DCAF6"/>
                    </a:solidFill>
                  </a:tcPr>
                </a:tc>
                <a:extLst>
                  <a:ext uri="{0D108BD9-81ED-4DB2-BD59-A6C34878D82A}">
                    <a16:rowId xmlns:a16="http://schemas.microsoft.com/office/drawing/2014/main" val="10001"/>
                  </a:ext>
                </a:extLst>
              </a:tr>
              <a:tr h="203200">
                <a:tc>
                  <a:txBody>
                    <a:bodyPr/>
                    <a:lstStyle/>
                    <a:p>
                      <a:pPr marL="342900" marR="0" lvl="0" indent="-342900" algn="l" rtl="0">
                        <a:lnSpc>
                          <a:spcPct val="115000"/>
                        </a:lnSpc>
                        <a:spcBef>
                          <a:spcPts val="0"/>
                        </a:spcBef>
                        <a:spcAft>
                          <a:spcPts val="0"/>
                        </a:spcAft>
                        <a:buClr>
                          <a:schemeClr val="dk1"/>
                        </a:buClr>
                        <a:buSzPts val="1600"/>
                        <a:buFont typeface="Noto Sans Symbols"/>
                        <a:buChar char="∙"/>
                      </a:pPr>
                      <a:r>
                        <a:rPr lang="en-US" sz="1600" u="none" strike="noStrike" cap="none" dirty="0">
                          <a:latin typeface="+mn-lt"/>
                        </a:rPr>
                        <a:t>GR6.1 The effectiveness of the SMS and its service management processes shall be measured and evaluated based on suitable key performance indicators in support of defined or agreed goals.</a:t>
                      </a:r>
                      <a:endParaRPr dirty="0">
                        <a:latin typeface="+mn-lt"/>
                      </a:endParaRPr>
                    </a:p>
                    <a:p>
                      <a:pPr marL="342900" marR="0" lvl="0" indent="-342900" algn="l" rtl="0">
                        <a:lnSpc>
                          <a:spcPct val="115000"/>
                        </a:lnSpc>
                        <a:spcBef>
                          <a:spcPts val="0"/>
                        </a:spcBef>
                        <a:spcAft>
                          <a:spcPts val="0"/>
                        </a:spcAft>
                        <a:buClr>
                          <a:schemeClr val="dk1"/>
                        </a:buClr>
                        <a:buSzPts val="1600"/>
                        <a:buFont typeface="Noto Sans Symbols"/>
                        <a:buChar char="∙"/>
                      </a:pPr>
                      <a:r>
                        <a:rPr lang="en-US" sz="1600" u="none" strike="noStrike" cap="none" dirty="0"/>
                        <a:t>GR6.2 Assessments or audits of the SMS shall be conducted at planned intervals to evaluate the level of maturity and conformity.</a:t>
                      </a:r>
                      <a:endParaRPr dirty="0"/>
                    </a:p>
                  </a:txBody>
                  <a:tcPr marL="96825" marR="968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sp>
        <p:nvSpPr>
          <p:cNvPr id="603" name="Google Shape;603;p47"/>
          <p:cNvSpPr txBox="1">
            <a:spLocks noGrp="1"/>
          </p:cNvSpPr>
          <p:nvPr>
            <p:ph type="sldNum" idx="12"/>
          </p:nvPr>
        </p:nvSpPr>
        <p:spPr>
          <a:xfrm>
            <a:off x="8737600" y="643052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54</a:t>
            </a:fld>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607"/>
        <p:cNvGrpSpPr/>
        <p:nvPr/>
      </p:nvGrpSpPr>
      <p:grpSpPr>
        <a:xfrm>
          <a:off x="0" y="0"/>
          <a:ext cx="0" cy="0"/>
          <a:chOff x="0" y="0"/>
          <a:chExt cx="0" cy="0"/>
        </a:xfrm>
      </p:grpSpPr>
      <p:sp>
        <p:nvSpPr>
          <p:cNvPr id="608" name="Google Shape;608;p48"/>
          <p:cNvSpPr txBox="1">
            <a:spLocks noGrp="1"/>
          </p:cNvSpPr>
          <p:nvPr>
            <p:ph type="title"/>
          </p:nvPr>
        </p:nvSpPr>
        <p:spPr>
          <a:xfrm>
            <a:off x="609601" y="274641"/>
            <a:ext cx="9058101" cy="1047859"/>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205595"/>
              </a:buClr>
              <a:buSzPts val="3200"/>
              <a:buFont typeface="Calibri"/>
              <a:buNone/>
            </a:pPr>
            <a:r>
              <a:rPr lang="en-US">
                <a:latin typeface="Calibri" panose="020F0502020204030204" pitchFamily="34" charset="0"/>
                <a:ea typeface="Calibri" panose="020F0502020204030204" pitchFamily="34" charset="0"/>
                <a:cs typeface="Calibri" panose="020F0502020204030204" pitchFamily="34" charset="0"/>
              </a:rPr>
              <a:t>CHECK: Activities</a:t>
            </a:r>
            <a:r>
              <a:rPr lang="en-US" sz="3200">
                <a:solidFill>
                  <a:srgbClr val="7F7F7F"/>
                </a:solidFill>
                <a:latin typeface="Calibri" panose="020F0502020204030204" pitchFamily="34" charset="0"/>
                <a:ea typeface="Calibri" panose="020F0502020204030204" pitchFamily="34" charset="0"/>
                <a:cs typeface="Calibri" panose="020F0502020204030204" pitchFamily="34" charset="0"/>
              </a:rPr>
              <a:t> </a:t>
            </a:r>
            <a:r>
              <a:rPr lang="en-US" sz="2000">
                <a:solidFill>
                  <a:srgbClr val="7F7F7F"/>
                </a:solidFill>
                <a:latin typeface="Calibri" panose="020F0502020204030204" pitchFamily="34" charset="0"/>
                <a:ea typeface="Calibri" panose="020F0502020204030204" pitchFamily="34" charset="0"/>
                <a:cs typeface="Calibri" panose="020F0502020204030204" pitchFamily="34" charset="0"/>
              </a:rPr>
              <a:t>according to </a:t>
            </a:r>
            <a:r>
              <a:rPr lang="en-US" sz="2000" b="1">
                <a:solidFill>
                  <a:srgbClr val="7F7F7F"/>
                </a:solidFill>
                <a:latin typeface="Calibri" panose="020F0502020204030204" pitchFamily="34" charset="0"/>
                <a:ea typeface="Calibri" panose="020F0502020204030204" pitchFamily="34" charset="0"/>
                <a:cs typeface="Calibri" panose="020F0502020204030204" pitchFamily="34" charset="0"/>
              </a:rPr>
              <a:t>FitSM-2</a:t>
            </a:r>
            <a:endParaRPr>
              <a:latin typeface="Calibri" panose="020F0502020204030204" pitchFamily="34" charset="0"/>
              <a:ea typeface="Calibri" panose="020F0502020204030204" pitchFamily="34" charset="0"/>
              <a:cs typeface="Calibri" panose="020F0502020204030204" pitchFamily="34" charset="0"/>
            </a:endParaRPr>
          </a:p>
        </p:txBody>
      </p:sp>
      <p:grpSp>
        <p:nvGrpSpPr>
          <p:cNvPr id="609" name="Google Shape;609;p48"/>
          <p:cNvGrpSpPr/>
          <p:nvPr/>
        </p:nvGrpSpPr>
        <p:grpSpPr>
          <a:xfrm>
            <a:off x="609600" y="1710827"/>
            <a:ext cx="10972800" cy="4597560"/>
            <a:chOff x="0" y="14229"/>
            <a:chExt cx="10972800" cy="4597560"/>
          </a:xfrm>
        </p:grpSpPr>
        <p:sp>
          <p:nvSpPr>
            <p:cNvPr id="610" name="Google Shape;610;p48"/>
            <p:cNvSpPr/>
            <p:nvPr/>
          </p:nvSpPr>
          <p:spPr>
            <a:xfrm>
              <a:off x="0" y="279909"/>
              <a:ext cx="10972800" cy="1814400"/>
            </a:xfrm>
            <a:prstGeom prst="rect">
              <a:avLst/>
            </a:prstGeom>
            <a:solidFill>
              <a:schemeClr val="lt1">
                <a:alpha val="89803"/>
              </a:schemeClr>
            </a:solidFill>
            <a:ln w="254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Wingdings" panose="05000000000000000000" pitchFamily="2" charset="2"/>
              </a:endParaRPr>
            </a:p>
          </p:txBody>
        </p:sp>
        <p:sp>
          <p:nvSpPr>
            <p:cNvPr id="611" name="Google Shape;611;p48"/>
            <p:cNvSpPr txBox="1"/>
            <p:nvPr/>
          </p:nvSpPr>
          <p:spPr>
            <a:xfrm>
              <a:off x="0" y="279909"/>
              <a:ext cx="10972800" cy="1814400"/>
            </a:xfrm>
            <a:prstGeom prst="rect">
              <a:avLst/>
            </a:prstGeom>
            <a:noFill/>
            <a:ln>
              <a:noFill/>
            </a:ln>
          </p:spPr>
          <p:txBody>
            <a:bodyPr spcFirstLastPara="1" wrap="square" lIns="851600" tIns="374900" rIns="851600" bIns="128000" anchor="t" anchorCtr="0">
              <a:noAutofit/>
            </a:bodyPr>
            <a:lstStyle/>
            <a:p>
              <a:pPr marL="171450" marR="0" lvl="1" indent="-171450" algn="l" rtl="0">
                <a:lnSpc>
                  <a:spcPct val="90000"/>
                </a:lnSpc>
                <a:spcBef>
                  <a:spcPts val="0"/>
                </a:spcBef>
                <a:spcAft>
                  <a:spcPts val="0"/>
                </a:spcAft>
                <a:buClr>
                  <a:schemeClr val="dk1"/>
                </a:buClr>
                <a:buSzPts val="1800"/>
                <a:buFont typeface="Arial"/>
                <a:buChar char="•"/>
              </a:pPr>
              <a:r>
                <a:rPr lang="en-US" sz="1800" b="0" i="0" u="none" strike="noStrike" cap="none" dirty="0">
                  <a:solidFill>
                    <a:schemeClr val="dk1"/>
                  </a:solidFill>
                  <a:latin typeface="Calibri"/>
                  <a:ea typeface="Calibri"/>
                  <a:cs typeface="Calibri"/>
                  <a:sym typeface="Calibri"/>
                </a:rPr>
                <a:t>Define measurable key performance indicators in support of the most relevant goals to monitor effectiveness and efficiency of the SMS. For each key performance indicator, define target values and the means of collection and reporting.</a:t>
              </a:r>
              <a:endParaRPr sz="1800" b="0" i="0" u="none" strike="noStrike" cap="none" dirty="0">
                <a:solidFill>
                  <a:schemeClr val="dk1"/>
                </a:solidFill>
                <a:latin typeface="Calibri"/>
                <a:ea typeface="Calibri"/>
                <a:cs typeface="Calibri"/>
                <a:sym typeface="Calibri"/>
              </a:endParaRPr>
            </a:p>
            <a:p>
              <a:pPr marL="171450" marR="0" lvl="1" indent="-171450" algn="l" rtl="0">
                <a:lnSpc>
                  <a:spcPct val="90000"/>
                </a:lnSpc>
                <a:spcBef>
                  <a:spcPts val="270"/>
                </a:spcBef>
                <a:spcAft>
                  <a:spcPts val="0"/>
                </a:spcAft>
                <a:buClr>
                  <a:schemeClr val="dk1"/>
                </a:buClr>
                <a:buSzPts val="1800"/>
                <a:buFont typeface="Arial"/>
                <a:buChar char="•"/>
              </a:pPr>
              <a:r>
                <a:rPr lang="en-US" sz="1800" b="0" i="0" u="none" strike="noStrike" cap="none" dirty="0">
                  <a:solidFill>
                    <a:schemeClr val="dk1"/>
                  </a:solidFill>
                  <a:latin typeface="Calibri"/>
                  <a:ea typeface="Calibri"/>
                  <a:cs typeface="Calibri"/>
                  <a:sym typeface="Calibri"/>
                </a:rPr>
                <a:t>Define an SMS assessment or audit program taking into account the status and importance of the ITSM processes to be evaluated.</a:t>
              </a:r>
              <a:endParaRPr dirty="0">
                <a:latin typeface="Wingdings" panose="05000000000000000000" pitchFamily="2" charset="2"/>
              </a:endParaRPr>
            </a:p>
          </p:txBody>
        </p:sp>
        <p:sp>
          <p:nvSpPr>
            <p:cNvPr id="612" name="Google Shape;612;p48"/>
            <p:cNvSpPr/>
            <p:nvPr/>
          </p:nvSpPr>
          <p:spPr>
            <a:xfrm>
              <a:off x="548640" y="14229"/>
              <a:ext cx="7680960" cy="531360"/>
            </a:xfrm>
            <a:prstGeom prst="roundRect">
              <a:avLst>
                <a:gd name="adj" fmla="val 16667"/>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Wingdings" panose="05000000000000000000" pitchFamily="2" charset="2"/>
              </a:endParaRPr>
            </a:p>
          </p:txBody>
        </p:sp>
        <p:sp>
          <p:nvSpPr>
            <p:cNvPr id="613" name="Google Shape;613;p48"/>
            <p:cNvSpPr txBox="1"/>
            <p:nvPr/>
          </p:nvSpPr>
          <p:spPr>
            <a:xfrm>
              <a:off x="574579" y="40168"/>
              <a:ext cx="7629082" cy="479482"/>
            </a:xfrm>
            <a:prstGeom prst="rect">
              <a:avLst/>
            </a:prstGeom>
            <a:noFill/>
            <a:ln>
              <a:noFill/>
            </a:ln>
          </p:spPr>
          <p:txBody>
            <a:bodyPr spcFirstLastPara="1" wrap="square" lIns="290300" tIns="0" rIns="290300" bIns="0" anchor="ctr" anchorCtr="0">
              <a:noAutofit/>
            </a:bodyPr>
            <a:lstStyle/>
            <a:p>
              <a:pPr marL="0" marR="0" lvl="0" indent="0" algn="l" rtl="0">
                <a:lnSpc>
                  <a:spcPct val="90000"/>
                </a:lnSpc>
                <a:spcBef>
                  <a:spcPts val="0"/>
                </a:spcBef>
                <a:spcAft>
                  <a:spcPts val="0"/>
                </a:spcAft>
                <a:buClr>
                  <a:schemeClr val="lt1"/>
                </a:buClr>
                <a:buSzPts val="1800"/>
                <a:buFont typeface="Calibri"/>
                <a:buNone/>
              </a:pPr>
              <a:r>
                <a:rPr lang="en-US" sz="1800">
                  <a:solidFill>
                    <a:schemeClr val="lt1"/>
                  </a:solidFill>
                  <a:latin typeface="Calibri"/>
                  <a:ea typeface="Calibri"/>
                  <a:cs typeface="Calibri"/>
                  <a:sym typeface="Calibri"/>
                </a:rPr>
                <a:t>Initial setup of the SMS</a:t>
              </a:r>
              <a:endParaRPr sz="1800">
                <a:solidFill>
                  <a:schemeClr val="lt1"/>
                </a:solidFill>
                <a:latin typeface="Calibri"/>
                <a:ea typeface="Calibri"/>
                <a:cs typeface="Calibri"/>
                <a:sym typeface="Calibri"/>
              </a:endParaRPr>
            </a:p>
          </p:txBody>
        </p:sp>
        <p:sp>
          <p:nvSpPr>
            <p:cNvPr id="614" name="Google Shape;614;p48"/>
            <p:cNvSpPr/>
            <p:nvPr/>
          </p:nvSpPr>
          <p:spPr>
            <a:xfrm>
              <a:off x="0" y="2457189"/>
              <a:ext cx="10972800" cy="2154600"/>
            </a:xfrm>
            <a:prstGeom prst="rect">
              <a:avLst/>
            </a:prstGeom>
            <a:solidFill>
              <a:schemeClr val="lt1">
                <a:alpha val="89803"/>
              </a:schemeClr>
            </a:solidFill>
            <a:ln w="254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Wingdings" panose="05000000000000000000" pitchFamily="2" charset="2"/>
              </a:endParaRPr>
            </a:p>
          </p:txBody>
        </p:sp>
        <p:sp>
          <p:nvSpPr>
            <p:cNvPr id="615" name="Google Shape;615;p48"/>
            <p:cNvSpPr txBox="1"/>
            <p:nvPr/>
          </p:nvSpPr>
          <p:spPr>
            <a:xfrm>
              <a:off x="0" y="2457189"/>
              <a:ext cx="10972800" cy="2154600"/>
            </a:xfrm>
            <a:prstGeom prst="rect">
              <a:avLst/>
            </a:prstGeom>
            <a:noFill/>
            <a:ln>
              <a:noFill/>
            </a:ln>
          </p:spPr>
          <p:txBody>
            <a:bodyPr spcFirstLastPara="1" wrap="square" lIns="851600" tIns="374900" rIns="851600" bIns="128000" anchor="t" anchorCtr="0">
              <a:noAutofit/>
            </a:bodyPr>
            <a:lstStyle/>
            <a:p>
              <a:pPr marL="171450" marR="0" lvl="1" indent="-171450" algn="l" rtl="0">
                <a:lnSpc>
                  <a:spcPct val="90000"/>
                </a:lnSpc>
                <a:spcBef>
                  <a:spcPts val="0"/>
                </a:spcBef>
                <a:spcAft>
                  <a:spcPts val="0"/>
                </a:spcAft>
                <a:buClr>
                  <a:schemeClr val="dk1"/>
                </a:buClr>
                <a:buSzPts val="1800"/>
                <a:buFont typeface="Arial"/>
                <a:buChar char="•"/>
              </a:pPr>
              <a:r>
                <a:rPr lang="en-US" sz="1800" b="0" i="0" u="none" strike="noStrike" cap="none" dirty="0">
                  <a:solidFill>
                    <a:schemeClr val="dk1"/>
                  </a:solidFill>
                  <a:latin typeface="Calibri"/>
                  <a:ea typeface="Calibri"/>
                  <a:cs typeface="Calibri"/>
                  <a:sym typeface="Calibri"/>
                </a:rPr>
                <a:t>Regularly monitor the defined key performance indicators and evaluate results against targets.</a:t>
              </a:r>
              <a:endParaRPr sz="1800" b="0" i="0" u="none" strike="noStrike" cap="none" dirty="0">
                <a:solidFill>
                  <a:schemeClr val="dk1"/>
                </a:solidFill>
                <a:latin typeface="Calibri"/>
                <a:ea typeface="Calibri"/>
                <a:cs typeface="Calibri"/>
                <a:sym typeface="Calibri"/>
              </a:endParaRPr>
            </a:p>
            <a:p>
              <a:pPr marL="171450" marR="0" lvl="1" indent="-171450" algn="l" rtl="0">
                <a:lnSpc>
                  <a:spcPct val="90000"/>
                </a:lnSpc>
                <a:spcBef>
                  <a:spcPts val="270"/>
                </a:spcBef>
                <a:spcAft>
                  <a:spcPts val="0"/>
                </a:spcAft>
                <a:buClr>
                  <a:schemeClr val="dk1"/>
                </a:buClr>
                <a:buSzPts val="1800"/>
                <a:buFont typeface="Arial"/>
                <a:buChar char="•"/>
              </a:pPr>
              <a:r>
                <a:rPr lang="en-US" sz="1800" b="0" i="0" u="none" strike="noStrike" cap="none" dirty="0">
                  <a:solidFill>
                    <a:schemeClr val="dk1"/>
                  </a:solidFill>
                  <a:latin typeface="Calibri"/>
                  <a:ea typeface="Calibri"/>
                  <a:cs typeface="Calibri"/>
                  <a:sym typeface="Calibri"/>
                </a:rPr>
                <a:t>Perform assessments and audits according to plans.</a:t>
              </a:r>
              <a:endParaRPr dirty="0">
                <a:latin typeface="Wingdings" panose="05000000000000000000" pitchFamily="2" charset="2"/>
              </a:endParaRPr>
            </a:p>
            <a:p>
              <a:pPr marL="171450" marR="0" lvl="1" indent="-171450" algn="l" rtl="0">
                <a:lnSpc>
                  <a:spcPct val="90000"/>
                </a:lnSpc>
                <a:spcBef>
                  <a:spcPts val="270"/>
                </a:spcBef>
                <a:spcAft>
                  <a:spcPts val="0"/>
                </a:spcAft>
                <a:buClr>
                  <a:schemeClr val="dk1"/>
                </a:buClr>
                <a:buSzPts val="1800"/>
                <a:buFont typeface="Arial"/>
                <a:buChar char="•"/>
              </a:pPr>
              <a:r>
                <a:rPr lang="en-US" sz="1800" b="0" i="0" u="none" strike="noStrike" cap="none" dirty="0">
                  <a:solidFill>
                    <a:schemeClr val="dk1"/>
                  </a:solidFill>
                  <a:latin typeface="Calibri"/>
                  <a:ea typeface="Calibri"/>
                  <a:cs typeface="Calibri"/>
                  <a:sym typeface="Calibri"/>
                </a:rPr>
                <a:t>Report on the results of measurements, assessments and audits to all relevant parties, including the SMS owner.</a:t>
              </a:r>
              <a:endParaRPr dirty="0">
                <a:latin typeface="Wingdings" panose="05000000000000000000" pitchFamily="2" charset="2"/>
              </a:endParaRPr>
            </a:p>
            <a:p>
              <a:pPr marL="171450" marR="0" lvl="1" indent="-171450" algn="l" rtl="0">
                <a:lnSpc>
                  <a:spcPct val="90000"/>
                </a:lnSpc>
                <a:spcBef>
                  <a:spcPts val="270"/>
                </a:spcBef>
                <a:spcAft>
                  <a:spcPts val="0"/>
                </a:spcAft>
                <a:buClr>
                  <a:schemeClr val="dk1"/>
                </a:buClr>
                <a:buSzPts val="1800"/>
                <a:buFont typeface="Arial"/>
                <a:buChar char="•"/>
              </a:pPr>
              <a:r>
                <a:rPr lang="en-US" sz="1800" b="0" i="0" u="none" strike="noStrike" cap="none" dirty="0">
                  <a:solidFill>
                    <a:schemeClr val="dk1"/>
                  </a:solidFill>
                  <a:latin typeface="Calibri"/>
                  <a:ea typeface="Calibri"/>
                  <a:cs typeface="Calibri"/>
                  <a:sym typeface="Calibri"/>
                </a:rPr>
                <a:t>Review and update the definitions of key performance indicators as well as the assessment and audit program based on previous results and the current maturity of the SMS.</a:t>
              </a:r>
              <a:endParaRPr dirty="0">
                <a:latin typeface="Wingdings" panose="05000000000000000000" pitchFamily="2" charset="2"/>
              </a:endParaRPr>
            </a:p>
          </p:txBody>
        </p:sp>
        <p:sp>
          <p:nvSpPr>
            <p:cNvPr id="616" name="Google Shape;616;p48"/>
            <p:cNvSpPr/>
            <p:nvPr/>
          </p:nvSpPr>
          <p:spPr>
            <a:xfrm>
              <a:off x="548640" y="2191509"/>
              <a:ext cx="7680960" cy="531360"/>
            </a:xfrm>
            <a:prstGeom prst="roundRect">
              <a:avLst>
                <a:gd name="adj" fmla="val 16667"/>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Wingdings" panose="05000000000000000000" pitchFamily="2" charset="2"/>
              </a:endParaRPr>
            </a:p>
          </p:txBody>
        </p:sp>
        <p:sp>
          <p:nvSpPr>
            <p:cNvPr id="617" name="Google Shape;617;p48"/>
            <p:cNvSpPr txBox="1"/>
            <p:nvPr/>
          </p:nvSpPr>
          <p:spPr>
            <a:xfrm>
              <a:off x="574579" y="2217448"/>
              <a:ext cx="7629082" cy="479482"/>
            </a:xfrm>
            <a:prstGeom prst="rect">
              <a:avLst/>
            </a:prstGeom>
            <a:noFill/>
            <a:ln>
              <a:noFill/>
            </a:ln>
          </p:spPr>
          <p:txBody>
            <a:bodyPr spcFirstLastPara="1" wrap="square" lIns="290300" tIns="0" rIns="290300" bIns="0" anchor="ctr" anchorCtr="0">
              <a:noAutofit/>
            </a:bodyPr>
            <a:lstStyle/>
            <a:p>
              <a:pPr marL="0" marR="0" lvl="0" indent="0" algn="l" rtl="0">
                <a:lnSpc>
                  <a:spcPct val="90000"/>
                </a:lnSpc>
                <a:spcBef>
                  <a:spcPts val="0"/>
                </a:spcBef>
                <a:spcAft>
                  <a:spcPts val="0"/>
                </a:spcAft>
                <a:buClr>
                  <a:schemeClr val="lt1"/>
                </a:buClr>
                <a:buSzPts val="1800"/>
                <a:buFont typeface="Calibri"/>
                <a:buNone/>
              </a:pPr>
              <a:r>
                <a:rPr lang="en-US" sz="1800">
                  <a:solidFill>
                    <a:schemeClr val="lt1"/>
                  </a:solidFill>
                  <a:latin typeface="Calibri"/>
                  <a:ea typeface="Calibri"/>
                  <a:cs typeface="Calibri"/>
                  <a:sym typeface="Calibri"/>
                </a:rPr>
                <a:t>Operation and maintenance of the SMS</a:t>
              </a:r>
              <a:endParaRPr sz="1800">
                <a:solidFill>
                  <a:schemeClr val="lt1"/>
                </a:solidFill>
                <a:latin typeface="Calibri"/>
                <a:ea typeface="Calibri"/>
                <a:cs typeface="Calibri"/>
                <a:sym typeface="Calibri"/>
              </a:endParaRPr>
            </a:p>
          </p:txBody>
        </p:sp>
      </p:grpSp>
      <p:sp>
        <p:nvSpPr>
          <p:cNvPr id="618" name="Google Shape;618;p48"/>
          <p:cNvSpPr txBox="1">
            <a:spLocks noGrp="1"/>
          </p:cNvSpPr>
          <p:nvPr>
            <p:ph type="sldNum" idx="12"/>
          </p:nvPr>
        </p:nvSpPr>
        <p:spPr>
          <a:xfrm>
            <a:off x="8737600" y="643052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55</a:t>
            </a:fld>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889623-5951-E86A-3234-95BD31077056}"/>
              </a:ext>
            </a:extLst>
          </p:cNvPr>
          <p:cNvSpPr>
            <a:spLocks noGrp="1"/>
          </p:cNvSpPr>
          <p:nvPr>
            <p:ph type="title"/>
          </p:nvPr>
        </p:nvSpPr>
        <p:spPr/>
        <p:txBody>
          <a:bodyPr/>
          <a:lstStyle/>
          <a:p>
            <a:r>
              <a:rPr lang="en-GB" dirty="0"/>
              <a:t>Effective use of KPIs</a:t>
            </a:r>
          </a:p>
        </p:txBody>
      </p:sp>
      <p:sp>
        <p:nvSpPr>
          <p:cNvPr id="3" name="Text Placeholder 2">
            <a:extLst>
              <a:ext uri="{FF2B5EF4-FFF2-40B4-BE49-F238E27FC236}">
                <a16:creationId xmlns:a16="http://schemas.microsoft.com/office/drawing/2014/main" id="{330F9571-FA8E-F5CF-426F-A5D24F33F6AC}"/>
              </a:ext>
            </a:extLst>
          </p:cNvPr>
          <p:cNvSpPr>
            <a:spLocks noGrp="1"/>
          </p:cNvSpPr>
          <p:nvPr>
            <p:ph type="body" idx="1"/>
          </p:nvPr>
        </p:nvSpPr>
        <p:spPr/>
        <p:txBody>
          <a:bodyPr>
            <a:normAutofit lnSpcReduction="10000"/>
          </a:bodyPr>
          <a:lstStyle/>
          <a:p>
            <a:r>
              <a:rPr lang="en-GB" dirty="0"/>
              <a:t>Key Performance Indicators (KPIs)  are:</a:t>
            </a:r>
          </a:p>
          <a:p>
            <a:pPr lvl="1"/>
            <a:r>
              <a:rPr lang="en-GB" dirty="0">
                <a:solidFill>
                  <a:srgbClr val="00B050"/>
                </a:solidFill>
              </a:rPr>
              <a:t>Effective</a:t>
            </a:r>
            <a:r>
              <a:rPr lang="en-GB" dirty="0"/>
              <a:t> when they are clearly measurable factors that can be collected with reasonable effort</a:t>
            </a:r>
          </a:p>
          <a:p>
            <a:pPr lvl="1"/>
            <a:r>
              <a:rPr lang="en-GB" dirty="0">
                <a:solidFill>
                  <a:srgbClr val="FF0000"/>
                </a:solidFill>
              </a:rPr>
              <a:t>Ineffective</a:t>
            </a:r>
            <a:r>
              <a:rPr lang="en-GB" dirty="0"/>
              <a:t> when they are subjective, qualitative or very costly to collect</a:t>
            </a:r>
          </a:p>
          <a:p>
            <a:pPr lvl="1"/>
            <a:r>
              <a:rPr lang="en-GB" dirty="0">
                <a:solidFill>
                  <a:srgbClr val="00B050"/>
                </a:solidFill>
              </a:rPr>
              <a:t>Effective</a:t>
            </a:r>
            <a:r>
              <a:rPr lang="en-GB" dirty="0"/>
              <a:t> when they reflect provider performance,  so can be impacted by changing provider behaviour</a:t>
            </a:r>
          </a:p>
          <a:p>
            <a:pPr lvl="1"/>
            <a:r>
              <a:rPr lang="en-GB" dirty="0">
                <a:solidFill>
                  <a:srgbClr val="FF0000"/>
                </a:solidFill>
              </a:rPr>
              <a:t>Ineffective</a:t>
            </a:r>
            <a:r>
              <a:rPr lang="en-GB" dirty="0"/>
              <a:t> when they are situations you cannot impact with your processes, e.g. having a KPI for how many sunny days you experience, how do you improve it?</a:t>
            </a:r>
          </a:p>
          <a:p>
            <a:pPr lvl="1"/>
            <a:r>
              <a:rPr lang="en-GB" dirty="0">
                <a:solidFill>
                  <a:srgbClr val="00B050"/>
                </a:solidFill>
              </a:rPr>
              <a:t>Effective</a:t>
            </a:r>
            <a:r>
              <a:rPr lang="en-GB" dirty="0"/>
              <a:t> when they measure progress toward a goal you want to achieve (a critical success factor). </a:t>
            </a:r>
          </a:p>
          <a:p>
            <a:pPr lvl="1"/>
            <a:r>
              <a:rPr lang="en-GB" dirty="0">
                <a:solidFill>
                  <a:srgbClr val="FF0000"/>
                </a:solidFill>
              </a:rPr>
              <a:t>Ineffective</a:t>
            </a:r>
            <a:r>
              <a:rPr lang="en-GB" dirty="0"/>
              <a:t> when you simply make the KPIs things that you can easily measure </a:t>
            </a:r>
          </a:p>
          <a:p>
            <a:pPr lvl="1"/>
            <a:endParaRPr lang="en-GB" dirty="0"/>
          </a:p>
          <a:p>
            <a:endParaRPr lang="en-GB" dirty="0"/>
          </a:p>
        </p:txBody>
      </p:sp>
      <p:sp>
        <p:nvSpPr>
          <p:cNvPr id="4" name="Slide Number Placeholder 3">
            <a:extLst>
              <a:ext uri="{FF2B5EF4-FFF2-40B4-BE49-F238E27FC236}">
                <a16:creationId xmlns:a16="http://schemas.microsoft.com/office/drawing/2014/main" id="{E842EBB4-96D0-D8F1-2059-6C22E6F01DC3}"/>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56</a:t>
            </a:fld>
            <a:endParaRPr lang="en-US"/>
          </a:p>
        </p:txBody>
      </p:sp>
    </p:spTree>
    <p:extLst>
      <p:ext uri="{BB962C8B-B14F-4D97-AF65-F5344CB8AC3E}">
        <p14:creationId xmlns:p14="http://schemas.microsoft.com/office/powerpoint/2010/main" val="290500080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889623-5951-E86A-3234-95BD31077056}"/>
              </a:ext>
            </a:extLst>
          </p:cNvPr>
          <p:cNvSpPr>
            <a:spLocks noGrp="1"/>
          </p:cNvSpPr>
          <p:nvPr>
            <p:ph type="title"/>
          </p:nvPr>
        </p:nvSpPr>
        <p:spPr/>
        <p:txBody>
          <a:bodyPr/>
          <a:lstStyle/>
          <a:p>
            <a:r>
              <a:rPr lang="en-GB" dirty="0"/>
              <a:t>Effective use of KPIs</a:t>
            </a:r>
          </a:p>
        </p:txBody>
      </p:sp>
      <p:sp>
        <p:nvSpPr>
          <p:cNvPr id="3" name="Text Placeholder 2">
            <a:extLst>
              <a:ext uri="{FF2B5EF4-FFF2-40B4-BE49-F238E27FC236}">
                <a16:creationId xmlns:a16="http://schemas.microsoft.com/office/drawing/2014/main" id="{330F9571-FA8E-F5CF-426F-A5D24F33F6AC}"/>
              </a:ext>
            </a:extLst>
          </p:cNvPr>
          <p:cNvSpPr>
            <a:spLocks noGrp="1"/>
          </p:cNvSpPr>
          <p:nvPr>
            <p:ph type="body" idx="1"/>
          </p:nvPr>
        </p:nvSpPr>
        <p:spPr>
          <a:xfrm>
            <a:off x="609600" y="1696599"/>
            <a:ext cx="10972800" cy="4733922"/>
          </a:xfrm>
        </p:spPr>
        <p:txBody>
          <a:bodyPr>
            <a:normAutofit/>
          </a:bodyPr>
          <a:lstStyle/>
          <a:p>
            <a:r>
              <a:rPr lang="en-GB" dirty="0"/>
              <a:t>Creating KPIs:</a:t>
            </a:r>
          </a:p>
          <a:p>
            <a:endParaRPr lang="en-GB" dirty="0"/>
          </a:p>
          <a:p>
            <a:endParaRPr lang="en-GB" dirty="0"/>
          </a:p>
          <a:p>
            <a:endParaRPr lang="en-GB" dirty="0"/>
          </a:p>
          <a:p>
            <a:endParaRPr lang="en-GB" dirty="0"/>
          </a:p>
          <a:p>
            <a:endParaRPr lang="en-GB" dirty="0"/>
          </a:p>
          <a:p>
            <a:r>
              <a:rPr lang="en-GB" dirty="0"/>
              <a:t>KPIs should generally be set for:</a:t>
            </a:r>
          </a:p>
          <a:p>
            <a:pPr lvl="1"/>
            <a:r>
              <a:rPr lang="en-GB" dirty="0"/>
              <a:t>The SMS as a whole</a:t>
            </a:r>
          </a:p>
          <a:p>
            <a:pPr lvl="1"/>
            <a:r>
              <a:rPr lang="en-GB" dirty="0"/>
              <a:t>Processes</a:t>
            </a:r>
          </a:p>
          <a:p>
            <a:pPr lvl="1"/>
            <a:r>
              <a:rPr lang="en-GB" dirty="0"/>
              <a:t>Services</a:t>
            </a:r>
          </a:p>
          <a:p>
            <a:endParaRPr lang="en-GB" dirty="0"/>
          </a:p>
          <a:p>
            <a:pPr lvl="1"/>
            <a:endParaRPr lang="en-GB" dirty="0"/>
          </a:p>
          <a:p>
            <a:endParaRPr lang="en-GB" dirty="0"/>
          </a:p>
        </p:txBody>
      </p:sp>
      <p:sp>
        <p:nvSpPr>
          <p:cNvPr id="4" name="Slide Number Placeholder 3">
            <a:extLst>
              <a:ext uri="{FF2B5EF4-FFF2-40B4-BE49-F238E27FC236}">
                <a16:creationId xmlns:a16="http://schemas.microsoft.com/office/drawing/2014/main" id="{E842EBB4-96D0-D8F1-2059-6C22E6F01DC3}"/>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57</a:t>
            </a:fld>
            <a:endParaRPr lang="en-US"/>
          </a:p>
        </p:txBody>
      </p:sp>
      <p:graphicFrame>
        <p:nvGraphicFramePr>
          <p:cNvPr id="5" name="Diagram 4">
            <a:extLst>
              <a:ext uri="{FF2B5EF4-FFF2-40B4-BE49-F238E27FC236}">
                <a16:creationId xmlns:a16="http://schemas.microsoft.com/office/drawing/2014/main" id="{080EBB0B-515D-1BDE-FB5A-C6DE91A1E48A}"/>
              </a:ext>
            </a:extLst>
          </p:cNvPr>
          <p:cNvGraphicFramePr/>
          <p:nvPr>
            <p:extLst>
              <p:ext uri="{D42A27DB-BD31-4B8C-83A1-F6EECF244321}">
                <p14:modId xmlns:p14="http://schemas.microsoft.com/office/powerpoint/2010/main" val="2555475570"/>
              </p:ext>
            </p:extLst>
          </p:nvPr>
        </p:nvGraphicFramePr>
        <p:xfrm>
          <a:off x="295835" y="2225489"/>
          <a:ext cx="11705665" cy="221204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9365999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622"/>
        <p:cNvGrpSpPr/>
        <p:nvPr/>
      </p:nvGrpSpPr>
      <p:grpSpPr>
        <a:xfrm>
          <a:off x="0" y="0"/>
          <a:ext cx="0" cy="0"/>
          <a:chOff x="0" y="0"/>
          <a:chExt cx="0" cy="0"/>
        </a:xfrm>
      </p:grpSpPr>
      <p:sp>
        <p:nvSpPr>
          <p:cNvPr id="623" name="Google Shape;623;p49"/>
          <p:cNvSpPr txBox="1">
            <a:spLocks noGrp="1"/>
          </p:cNvSpPr>
          <p:nvPr>
            <p:ph type="title"/>
          </p:nvPr>
        </p:nvSpPr>
        <p:spPr>
          <a:xfrm>
            <a:off x="609601" y="274641"/>
            <a:ext cx="9058101" cy="1047859"/>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205595"/>
              </a:buClr>
              <a:buSzPts val="3200"/>
              <a:buFont typeface="Calibri"/>
              <a:buNone/>
            </a:pPr>
            <a:r>
              <a:rPr lang="en-US">
                <a:latin typeface="Calibri" panose="020F0502020204030204" pitchFamily="34" charset="0"/>
                <a:ea typeface="Calibri" panose="020F0502020204030204" pitchFamily="34" charset="0"/>
                <a:cs typeface="Calibri" panose="020F0502020204030204" pitchFamily="34" charset="0"/>
              </a:rPr>
              <a:t>CHECK: Outputs</a:t>
            </a:r>
            <a:r>
              <a:rPr lang="en-US" sz="3200">
                <a:solidFill>
                  <a:srgbClr val="7F7F7F"/>
                </a:solidFill>
                <a:latin typeface="Calibri" panose="020F0502020204030204" pitchFamily="34" charset="0"/>
                <a:ea typeface="Calibri" panose="020F0502020204030204" pitchFamily="34" charset="0"/>
                <a:cs typeface="Calibri" panose="020F0502020204030204" pitchFamily="34" charset="0"/>
              </a:rPr>
              <a:t> </a:t>
            </a:r>
            <a:r>
              <a:rPr lang="en-US" sz="2000">
                <a:solidFill>
                  <a:srgbClr val="7F7F7F"/>
                </a:solidFill>
                <a:latin typeface="Calibri" panose="020F0502020204030204" pitchFamily="34" charset="0"/>
                <a:ea typeface="Calibri" panose="020F0502020204030204" pitchFamily="34" charset="0"/>
                <a:cs typeface="Calibri" panose="020F0502020204030204" pitchFamily="34" charset="0"/>
              </a:rPr>
              <a:t>according to </a:t>
            </a:r>
            <a:r>
              <a:rPr lang="en-US" sz="2000" b="1">
                <a:solidFill>
                  <a:srgbClr val="7F7F7F"/>
                </a:solidFill>
                <a:latin typeface="Calibri" panose="020F0502020204030204" pitchFamily="34" charset="0"/>
                <a:ea typeface="Calibri" panose="020F0502020204030204" pitchFamily="34" charset="0"/>
                <a:cs typeface="Calibri" panose="020F0502020204030204" pitchFamily="34" charset="0"/>
              </a:rPr>
              <a:t>FitSM-2</a:t>
            </a:r>
            <a:endParaRPr>
              <a:latin typeface="Calibri" panose="020F0502020204030204" pitchFamily="34" charset="0"/>
              <a:ea typeface="Calibri" panose="020F0502020204030204" pitchFamily="34" charset="0"/>
              <a:cs typeface="Calibri" panose="020F0502020204030204" pitchFamily="34" charset="0"/>
            </a:endParaRPr>
          </a:p>
        </p:txBody>
      </p:sp>
      <p:sp>
        <p:nvSpPr>
          <p:cNvPr id="625" name="Google Shape;625;p49"/>
          <p:cNvSpPr txBox="1">
            <a:spLocks noGrp="1"/>
          </p:cNvSpPr>
          <p:nvPr>
            <p:ph type="sldNum" idx="12"/>
          </p:nvPr>
        </p:nvSpPr>
        <p:spPr>
          <a:xfrm>
            <a:off x="8737600" y="643052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58</a:t>
            </a:fld>
            <a:endParaRPr/>
          </a:p>
        </p:txBody>
      </p:sp>
      <p:graphicFrame>
        <p:nvGraphicFramePr>
          <p:cNvPr id="2" name="Diagram 1">
            <a:extLst>
              <a:ext uri="{FF2B5EF4-FFF2-40B4-BE49-F238E27FC236}">
                <a16:creationId xmlns:a16="http://schemas.microsoft.com/office/drawing/2014/main" id="{AD394001-82BF-BE42-787B-E755C15DA494}"/>
              </a:ext>
            </a:extLst>
          </p:cNvPr>
          <p:cNvGraphicFramePr/>
          <p:nvPr>
            <p:extLst>
              <p:ext uri="{D42A27DB-BD31-4B8C-83A1-F6EECF244321}">
                <p14:modId xmlns:p14="http://schemas.microsoft.com/office/powerpoint/2010/main" val="4165414347"/>
              </p:ext>
            </p:extLst>
          </p:nvPr>
        </p:nvGraphicFramePr>
        <p:xfrm>
          <a:off x="2381624" y="1912915"/>
          <a:ext cx="8128000" cy="424902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630"/>
        <p:cNvGrpSpPr/>
        <p:nvPr/>
      </p:nvGrpSpPr>
      <p:grpSpPr>
        <a:xfrm>
          <a:off x="0" y="0"/>
          <a:ext cx="0" cy="0"/>
          <a:chOff x="0" y="0"/>
          <a:chExt cx="0" cy="0"/>
        </a:xfrm>
      </p:grpSpPr>
      <p:sp>
        <p:nvSpPr>
          <p:cNvPr id="631" name="Google Shape;631;p50"/>
          <p:cNvSpPr txBox="1">
            <a:spLocks noGrp="1"/>
          </p:cNvSpPr>
          <p:nvPr>
            <p:ph type="ctrTitle"/>
          </p:nvPr>
        </p:nvSpPr>
        <p:spPr>
          <a:xfrm>
            <a:off x="914400" y="2130428"/>
            <a:ext cx="10363200" cy="14700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205595"/>
              </a:buClr>
              <a:buSzPts val="3200"/>
              <a:buFont typeface="Calibri"/>
              <a:buNone/>
            </a:pPr>
            <a:r>
              <a:rPr lang="en-US" b="1">
                <a:latin typeface="Calibri" panose="020F0502020204030204" pitchFamily="34" charset="0"/>
                <a:ea typeface="Calibri" panose="020F0502020204030204" pitchFamily="34" charset="0"/>
                <a:cs typeface="Calibri" panose="020F0502020204030204" pitchFamily="34" charset="0"/>
              </a:rPr>
              <a:t>Continually Improving IT Service Management (ACT) </a:t>
            </a:r>
            <a:endParaRPr>
              <a:latin typeface="Calibri" panose="020F0502020204030204" pitchFamily="34" charset="0"/>
              <a:ea typeface="Calibri" panose="020F0502020204030204" pitchFamily="34" charset="0"/>
              <a:cs typeface="Calibri" panose="020F0502020204030204" pitchFamily="34" charset="0"/>
            </a:endParaRPr>
          </a:p>
        </p:txBody>
      </p:sp>
      <p:sp>
        <p:nvSpPr>
          <p:cNvPr id="632" name="Google Shape;632;p50"/>
          <p:cNvSpPr txBox="1">
            <a:spLocks noGrp="1"/>
          </p:cNvSpPr>
          <p:nvPr>
            <p:ph type="sldNum" idx="12"/>
          </p:nvPr>
        </p:nvSpPr>
        <p:spPr>
          <a:xfrm>
            <a:off x="8737600" y="643052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59</a:t>
            </a:fld>
            <a:endParaRPr/>
          </a:p>
        </p:txBody>
      </p:sp>
      <p:sp>
        <p:nvSpPr>
          <p:cNvPr id="633" name="Google Shape;633;p50"/>
          <p:cNvSpPr/>
          <p:nvPr/>
        </p:nvSpPr>
        <p:spPr>
          <a:xfrm>
            <a:off x="2895601" y="3933700"/>
            <a:ext cx="6400800" cy="1705100"/>
          </a:xfrm>
          <a:prstGeom prst="snip1Rect">
            <a:avLst>
              <a:gd name="adj" fmla="val 16667"/>
            </a:avLst>
          </a:prstGeom>
          <a:solidFill>
            <a:srgbClr val="93B3D7">
              <a:alpha val="36862"/>
            </a:srgbClr>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634" name="Google Shape;634;p50"/>
          <p:cNvSpPr/>
          <p:nvPr/>
        </p:nvSpPr>
        <p:spPr>
          <a:xfrm>
            <a:off x="2969740" y="4040795"/>
            <a:ext cx="1706246" cy="329513"/>
          </a:xfrm>
          <a:prstGeom prst="rect">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dirty="0">
                <a:solidFill>
                  <a:schemeClr val="lt1"/>
                </a:solidFill>
                <a:latin typeface="Calibri"/>
                <a:ea typeface="Calibri"/>
                <a:cs typeface="Calibri"/>
                <a:sym typeface="Calibri"/>
              </a:rPr>
              <a:t>Objective</a:t>
            </a:r>
            <a:endParaRPr dirty="0">
              <a:latin typeface="Wingdings" panose="05000000000000000000" pitchFamily="2" charset="2"/>
            </a:endParaRPr>
          </a:p>
        </p:txBody>
      </p:sp>
      <p:sp>
        <p:nvSpPr>
          <p:cNvPr id="635" name="Google Shape;635;p50"/>
          <p:cNvSpPr/>
          <p:nvPr/>
        </p:nvSpPr>
        <p:spPr>
          <a:xfrm>
            <a:off x="2969743" y="4448462"/>
            <a:ext cx="6233017" cy="92333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0" i="0" u="none" strike="noStrike">
                <a:solidFill>
                  <a:srgbClr val="000000"/>
                </a:solidFill>
                <a:latin typeface="Calibri"/>
                <a:ea typeface="Calibri"/>
                <a:cs typeface="Calibri"/>
                <a:sym typeface="Calibri"/>
              </a:rPr>
              <a:t>To establish a culture of continual improvement of the SMS and enable the Continual Service Improvement process to act upon identified nonconformities and deviations from goals</a:t>
            </a:r>
            <a:endParaRPr sz="1800">
              <a:solidFill>
                <a:schemeClr val="dk1"/>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6"/>
          <p:cNvSpPr txBox="1">
            <a:spLocks noGrp="1"/>
          </p:cNvSpPr>
          <p:nvPr>
            <p:ph type="ctrTitle"/>
          </p:nvPr>
        </p:nvSpPr>
        <p:spPr>
          <a:xfrm>
            <a:off x="914400" y="2130428"/>
            <a:ext cx="10363200" cy="14700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205595"/>
              </a:buClr>
              <a:buSzPts val="3200"/>
              <a:buFont typeface="Calibri"/>
              <a:buNone/>
            </a:pPr>
            <a:r>
              <a:rPr lang="en-US" b="1">
                <a:latin typeface="Calibri" panose="020F0502020204030204" pitchFamily="34" charset="0"/>
                <a:ea typeface="Calibri" panose="020F0502020204030204" pitchFamily="34" charset="0"/>
                <a:cs typeface="Calibri" panose="020F0502020204030204" pitchFamily="34" charset="0"/>
              </a:rPr>
              <a:t>FitSM Foundation wrap-up &amp; ITSM basics</a:t>
            </a:r>
            <a:endParaRPr>
              <a:latin typeface="Calibri" panose="020F0502020204030204" pitchFamily="34" charset="0"/>
              <a:ea typeface="Calibri" panose="020F0502020204030204" pitchFamily="34" charset="0"/>
              <a:cs typeface="Calibri" panose="020F0502020204030204" pitchFamily="34" charset="0"/>
            </a:endParaRPr>
          </a:p>
        </p:txBody>
      </p:sp>
      <p:sp>
        <p:nvSpPr>
          <p:cNvPr id="91" name="Google Shape;91;p6"/>
          <p:cNvSpPr txBox="1">
            <a:spLocks noGrp="1"/>
          </p:cNvSpPr>
          <p:nvPr>
            <p:ph type="sldNum" idx="12"/>
          </p:nvPr>
        </p:nvSpPr>
        <p:spPr>
          <a:xfrm>
            <a:off x="8737600" y="643052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6</a:t>
            </a:fld>
            <a:endParaRPr/>
          </a:p>
        </p:txBody>
      </p:sp>
      <p:sp>
        <p:nvSpPr>
          <p:cNvPr id="92" name="Google Shape;92;p6"/>
          <p:cNvSpPr txBox="1">
            <a:spLocks noGrp="1"/>
          </p:cNvSpPr>
          <p:nvPr>
            <p:ph type="subTitle" idx="1"/>
          </p:nvPr>
        </p:nvSpPr>
        <p:spPr>
          <a:xfrm>
            <a:off x="1828800" y="3886200"/>
            <a:ext cx="8534400" cy="1752600"/>
          </a:xfrm>
          <a:prstGeom prst="rect">
            <a:avLst/>
          </a:prstGeom>
          <a:noFill/>
          <a:ln>
            <a:noFill/>
          </a:ln>
        </p:spPr>
        <p:txBody>
          <a:bodyPr spcFirstLastPara="1" wrap="square" lIns="91425" tIns="45700" rIns="91425" bIns="45700" anchor="t" anchorCtr="0">
            <a:normAutofit/>
          </a:bodyPr>
          <a:lstStyle/>
          <a:p>
            <a:pPr marL="0" lvl="0" indent="0" algn="ctr" rtl="0">
              <a:spcBef>
                <a:spcPts val="0"/>
              </a:spcBef>
              <a:spcAft>
                <a:spcPts val="0"/>
              </a:spcAft>
              <a:buClr>
                <a:srgbClr val="888888"/>
              </a:buClr>
              <a:buSzPts val="2800"/>
              <a:buNone/>
            </a:pPr>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640"/>
        <p:cNvGrpSpPr/>
        <p:nvPr/>
      </p:nvGrpSpPr>
      <p:grpSpPr>
        <a:xfrm>
          <a:off x="0" y="0"/>
          <a:ext cx="0" cy="0"/>
          <a:chOff x="0" y="0"/>
          <a:chExt cx="0" cy="0"/>
        </a:xfrm>
      </p:grpSpPr>
      <p:sp>
        <p:nvSpPr>
          <p:cNvPr id="641" name="Google Shape;641;p51"/>
          <p:cNvSpPr txBox="1">
            <a:spLocks noGrp="1"/>
          </p:cNvSpPr>
          <p:nvPr>
            <p:ph type="title"/>
          </p:nvPr>
        </p:nvSpPr>
        <p:spPr>
          <a:xfrm>
            <a:off x="609601" y="274641"/>
            <a:ext cx="9058101" cy="1047859"/>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205595"/>
              </a:buClr>
              <a:buSzPts val="3200"/>
              <a:buFont typeface="Calibri"/>
              <a:buNone/>
            </a:pPr>
            <a:r>
              <a:rPr lang="en-US">
                <a:latin typeface="Calibri" panose="020F0502020204030204" pitchFamily="34" charset="0"/>
                <a:ea typeface="Calibri" panose="020F0502020204030204" pitchFamily="34" charset="0"/>
                <a:cs typeface="Calibri" panose="020F0502020204030204" pitchFamily="34" charset="0"/>
              </a:rPr>
              <a:t>ACT: Key questions</a:t>
            </a:r>
            <a:endParaRPr>
              <a:latin typeface="Calibri" panose="020F0502020204030204" pitchFamily="34" charset="0"/>
              <a:ea typeface="Calibri" panose="020F0502020204030204" pitchFamily="34" charset="0"/>
              <a:cs typeface="Calibri" panose="020F0502020204030204" pitchFamily="34" charset="0"/>
            </a:endParaRPr>
          </a:p>
        </p:txBody>
      </p:sp>
      <p:grpSp>
        <p:nvGrpSpPr>
          <p:cNvPr id="642" name="Google Shape;642;p51"/>
          <p:cNvGrpSpPr/>
          <p:nvPr/>
        </p:nvGrpSpPr>
        <p:grpSpPr>
          <a:xfrm>
            <a:off x="1944981" y="1699318"/>
            <a:ext cx="8302037" cy="4620578"/>
            <a:chOff x="1335381" y="2720"/>
            <a:chExt cx="8302037" cy="4620578"/>
          </a:xfrm>
        </p:grpSpPr>
        <p:sp>
          <p:nvSpPr>
            <p:cNvPr id="643" name="Google Shape;643;p51"/>
            <p:cNvSpPr/>
            <p:nvPr/>
          </p:nvSpPr>
          <p:spPr>
            <a:xfrm rot="10800000">
              <a:off x="2340506" y="2720"/>
              <a:ext cx="7296912" cy="2010251"/>
            </a:xfrm>
            <a:prstGeom prst="homePlate">
              <a:avLst>
                <a:gd name="adj" fmla="val 5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Wingdings" panose="05000000000000000000" pitchFamily="2" charset="2"/>
              </a:endParaRPr>
            </a:p>
          </p:txBody>
        </p:sp>
        <p:sp>
          <p:nvSpPr>
            <p:cNvPr id="644" name="Google Shape;644;p51"/>
            <p:cNvSpPr txBox="1"/>
            <p:nvPr/>
          </p:nvSpPr>
          <p:spPr>
            <a:xfrm>
              <a:off x="2843069" y="2720"/>
              <a:ext cx="6794349" cy="2010251"/>
            </a:xfrm>
            <a:prstGeom prst="rect">
              <a:avLst/>
            </a:prstGeom>
            <a:noFill/>
            <a:ln>
              <a:noFill/>
            </a:ln>
          </p:spPr>
          <p:txBody>
            <a:bodyPr spcFirstLastPara="1" wrap="square" lIns="886450" tIns="114300" rIns="213350" bIns="114300" anchor="ctr" anchorCtr="0">
              <a:noAutofit/>
            </a:bodyPr>
            <a:lstStyle/>
            <a:p>
              <a:pPr marL="0" marR="0" lvl="0" indent="0" algn="ctr" rtl="0">
                <a:lnSpc>
                  <a:spcPct val="90000"/>
                </a:lnSpc>
                <a:spcBef>
                  <a:spcPts val="0"/>
                </a:spcBef>
                <a:spcAft>
                  <a:spcPts val="0"/>
                </a:spcAft>
                <a:buClr>
                  <a:schemeClr val="lt1"/>
                </a:buClr>
                <a:buSzPts val="3000"/>
                <a:buFont typeface="Calibri"/>
                <a:buNone/>
              </a:pPr>
              <a:r>
                <a:rPr lang="en-US" sz="3000" b="0" i="0" u="none">
                  <a:solidFill>
                    <a:schemeClr val="lt1"/>
                  </a:solidFill>
                  <a:latin typeface="Calibri"/>
                  <a:ea typeface="Calibri"/>
                  <a:cs typeface="Calibri"/>
                  <a:sym typeface="Calibri"/>
                </a:rPr>
                <a:t>How do we ensure that all potential opportunities for improvement are overseen or considered as an input to the CSI process?</a:t>
              </a:r>
              <a:endParaRPr sz="3000">
                <a:solidFill>
                  <a:schemeClr val="lt1"/>
                </a:solidFill>
                <a:latin typeface="Calibri"/>
                <a:ea typeface="Calibri"/>
                <a:cs typeface="Calibri"/>
                <a:sym typeface="Calibri"/>
              </a:endParaRPr>
            </a:p>
          </p:txBody>
        </p:sp>
        <p:sp>
          <p:nvSpPr>
            <p:cNvPr id="645" name="Google Shape;645;p51"/>
            <p:cNvSpPr/>
            <p:nvPr/>
          </p:nvSpPr>
          <p:spPr>
            <a:xfrm>
              <a:off x="1335381" y="2720"/>
              <a:ext cx="2010251" cy="2010251"/>
            </a:xfrm>
            <a:prstGeom prst="ellipse">
              <a:avLst/>
            </a:prstGeom>
            <a:blipFill rotWithShape="1">
              <a:blip r:embed="rId3">
                <a:alphaModFix/>
              </a:blip>
              <a:stretch>
                <a:fillRect/>
              </a:stretch>
            </a:blip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Wingdings" panose="05000000000000000000" pitchFamily="2" charset="2"/>
              </a:endParaRPr>
            </a:p>
          </p:txBody>
        </p:sp>
        <p:sp>
          <p:nvSpPr>
            <p:cNvPr id="646" name="Google Shape;646;p51"/>
            <p:cNvSpPr/>
            <p:nvPr/>
          </p:nvSpPr>
          <p:spPr>
            <a:xfrm rot="10800000">
              <a:off x="2340506" y="2613047"/>
              <a:ext cx="7296912" cy="2010251"/>
            </a:xfrm>
            <a:prstGeom prst="homePlate">
              <a:avLst>
                <a:gd name="adj" fmla="val 5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Wingdings" panose="05000000000000000000" pitchFamily="2" charset="2"/>
              </a:endParaRPr>
            </a:p>
          </p:txBody>
        </p:sp>
        <p:sp>
          <p:nvSpPr>
            <p:cNvPr id="647" name="Google Shape;647;p51"/>
            <p:cNvSpPr txBox="1"/>
            <p:nvPr/>
          </p:nvSpPr>
          <p:spPr>
            <a:xfrm>
              <a:off x="2843069" y="2613047"/>
              <a:ext cx="6794349" cy="2010251"/>
            </a:xfrm>
            <a:prstGeom prst="rect">
              <a:avLst/>
            </a:prstGeom>
            <a:noFill/>
            <a:ln>
              <a:noFill/>
            </a:ln>
          </p:spPr>
          <p:txBody>
            <a:bodyPr spcFirstLastPara="1" wrap="square" lIns="886450" tIns="114300" rIns="213350" bIns="114300" anchor="ctr" anchorCtr="0">
              <a:noAutofit/>
            </a:bodyPr>
            <a:lstStyle/>
            <a:p>
              <a:pPr marL="0" marR="0" lvl="0" indent="0" algn="ctr" rtl="0">
                <a:lnSpc>
                  <a:spcPct val="90000"/>
                </a:lnSpc>
                <a:spcBef>
                  <a:spcPts val="0"/>
                </a:spcBef>
                <a:spcAft>
                  <a:spcPts val="0"/>
                </a:spcAft>
                <a:buClr>
                  <a:schemeClr val="lt1"/>
                </a:buClr>
                <a:buSzPts val="3000"/>
                <a:buFont typeface="Calibri"/>
                <a:buNone/>
              </a:pPr>
              <a:r>
                <a:rPr lang="en-US" sz="3000" b="0" i="0" u="none">
                  <a:solidFill>
                    <a:schemeClr val="lt1"/>
                  </a:solidFill>
                  <a:latin typeface="Calibri"/>
                  <a:ea typeface="Calibri"/>
                  <a:cs typeface="Calibri"/>
                  <a:sym typeface="Calibri"/>
                </a:rPr>
                <a:t>How do we ensure that all potential sources for improvement are exploited for the CSI process?</a:t>
              </a:r>
              <a:endParaRPr sz="3000">
                <a:solidFill>
                  <a:schemeClr val="lt1"/>
                </a:solidFill>
                <a:latin typeface="Calibri"/>
                <a:ea typeface="Calibri"/>
                <a:cs typeface="Calibri"/>
                <a:sym typeface="Calibri"/>
              </a:endParaRPr>
            </a:p>
          </p:txBody>
        </p:sp>
        <p:sp>
          <p:nvSpPr>
            <p:cNvPr id="648" name="Google Shape;648;p51"/>
            <p:cNvSpPr/>
            <p:nvPr/>
          </p:nvSpPr>
          <p:spPr>
            <a:xfrm>
              <a:off x="1335381" y="2613047"/>
              <a:ext cx="2010251" cy="2010251"/>
            </a:xfrm>
            <a:prstGeom prst="ellipse">
              <a:avLst/>
            </a:prstGeom>
            <a:blipFill rotWithShape="1">
              <a:blip r:embed="rId3">
                <a:alphaModFix/>
              </a:blip>
              <a:stretch>
                <a:fillRect/>
              </a:stretch>
            </a:blip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Wingdings" panose="05000000000000000000" pitchFamily="2" charset="2"/>
              </a:endParaRPr>
            </a:p>
          </p:txBody>
        </p:sp>
      </p:grpSp>
      <p:sp>
        <p:nvSpPr>
          <p:cNvPr id="649" name="Google Shape;649;p51"/>
          <p:cNvSpPr txBox="1">
            <a:spLocks noGrp="1"/>
          </p:cNvSpPr>
          <p:nvPr>
            <p:ph type="sldNum" idx="12"/>
          </p:nvPr>
        </p:nvSpPr>
        <p:spPr>
          <a:xfrm>
            <a:off x="8737600" y="643052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60</a:t>
            </a:fld>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654"/>
        <p:cNvGrpSpPr/>
        <p:nvPr/>
      </p:nvGrpSpPr>
      <p:grpSpPr>
        <a:xfrm>
          <a:off x="0" y="0"/>
          <a:ext cx="0" cy="0"/>
          <a:chOff x="0" y="0"/>
          <a:chExt cx="0" cy="0"/>
        </a:xfrm>
      </p:grpSpPr>
      <p:sp>
        <p:nvSpPr>
          <p:cNvPr id="655" name="Google Shape;655;p52"/>
          <p:cNvSpPr txBox="1">
            <a:spLocks noGrp="1"/>
          </p:cNvSpPr>
          <p:nvPr>
            <p:ph type="title"/>
          </p:nvPr>
        </p:nvSpPr>
        <p:spPr>
          <a:xfrm>
            <a:off x="609601" y="274641"/>
            <a:ext cx="9058101" cy="1047859"/>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205595"/>
              </a:buClr>
              <a:buSzPts val="3200"/>
              <a:buFont typeface="Calibri"/>
              <a:buNone/>
            </a:pPr>
            <a:r>
              <a:rPr lang="en-US">
                <a:latin typeface="Calibri" panose="020F0502020204030204" pitchFamily="34" charset="0"/>
                <a:ea typeface="Calibri" panose="020F0502020204030204" pitchFamily="34" charset="0"/>
                <a:cs typeface="Calibri" panose="020F0502020204030204" pitchFamily="34" charset="0"/>
              </a:rPr>
              <a:t>ACT: Requirements </a:t>
            </a:r>
            <a:r>
              <a:rPr lang="en-US" sz="2000">
                <a:solidFill>
                  <a:srgbClr val="7F7F7F"/>
                </a:solidFill>
                <a:latin typeface="Calibri" panose="020F0502020204030204" pitchFamily="34" charset="0"/>
                <a:ea typeface="Calibri" panose="020F0502020204030204" pitchFamily="34" charset="0"/>
                <a:cs typeface="Calibri" panose="020F0502020204030204" pitchFamily="34" charset="0"/>
              </a:rPr>
              <a:t>according to </a:t>
            </a:r>
            <a:r>
              <a:rPr lang="en-US" sz="2000" b="1">
                <a:solidFill>
                  <a:srgbClr val="7F7F7F"/>
                </a:solidFill>
                <a:latin typeface="Calibri" panose="020F0502020204030204" pitchFamily="34" charset="0"/>
                <a:ea typeface="Calibri" panose="020F0502020204030204" pitchFamily="34" charset="0"/>
                <a:cs typeface="Calibri" panose="020F0502020204030204" pitchFamily="34" charset="0"/>
              </a:rPr>
              <a:t>FitSM-1</a:t>
            </a:r>
            <a:endParaRPr b="1">
              <a:solidFill>
                <a:srgbClr val="7F7F7F"/>
              </a:solidFill>
              <a:latin typeface="Calibri" panose="020F0502020204030204" pitchFamily="34" charset="0"/>
              <a:ea typeface="Calibri" panose="020F0502020204030204" pitchFamily="34" charset="0"/>
              <a:cs typeface="Calibri" panose="020F0502020204030204" pitchFamily="34" charset="0"/>
            </a:endParaRPr>
          </a:p>
        </p:txBody>
      </p:sp>
      <p:graphicFrame>
        <p:nvGraphicFramePr>
          <p:cNvPr id="656" name="Google Shape;656;p52"/>
          <p:cNvGraphicFramePr/>
          <p:nvPr>
            <p:extLst>
              <p:ext uri="{D42A27DB-BD31-4B8C-83A1-F6EECF244321}">
                <p14:modId xmlns:p14="http://schemas.microsoft.com/office/powerpoint/2010/main" val="1417017373"/>
              </p:ext>
            </p:extLst>
          </p:nvPr>
        </p:nvGraphicFramePr>
        <p:xfrm>
          <a:off x="1981200" y="1697038"/>
          <a:ext cx="8229600" cy="2176780"/>
        </p:xfrm>
        <a:graphic>
          <a:graphicData uri="http://schemas.openxmlformats.org/drawingml/2006/table">
            <a:tbl>
              <a:tblPr>
                <a:noFill/>
                <a:tableStyleId>{B7C923D3-F65D-4894-B679-2D3CD31ECE08}</a:tableStyleId>
              </a:tblPr>
              <a:tblGrid>
                <a:gridCol w="8229600">
                  <a:extLst>
                    <a:ext uri="{9D8B030D-6E8A-4147-A177-3AD203B41FA5}">
                      <a16:colId xmlns:a16="http://schemas.microsoft.com/office/drawing/2014/main" val="20000"/>
                    </a:ext>
                  </a:extLst>
                </a:gridCol>
              </a:tblGrid>
              <a:tr h="203200">
                <a:tc>
                  <a:txBody>
                    <a:bodyPr/>
                    <a:lstStyle/>
                    <a:p>
                      <a:pPr marL="0" marR="0" lvl="0" indent="0" algn="l" rtl="0">
                        <a:spcBef>
                          <a:spcPts val="0"/>
                        </a:spcBef>
                        <a:spcAft>
                          <a:spcPts val="0"/>
                        </a:spcAft>
                        <a:buNone/>
                      </a:pPr>
                      <a:r>
                        <a:rPr lang="en-US" sz="1600" u="none" strike="noStrike" cap="none" dirty="0">
                          <a:solidFill>
                            <a:srgbClr val="FFFFFF"/>
                          </a:solidFill>
                          <a:latin typeface="Calibri"/>
                          <a:ea typeface="Calibri"/>
                          <a:cs typeface="Calibri"/>
                          <a:sym typeface="Calibri"/>
                        </a:rPr>
                        <a:t>GR7 Monitoring &amp; Reviewing IT Service Management (CHECK)</a:t>
                      </a:r>
                      <a:endParaRPr sz="1600" u="none" strike="noStrike" cap="none" dirty="0">
                        <a:solidFill>
                          <a:srgbClr val="FFFFFF"/>
                        </a:solidFill>
                        <a:latin typeface="Calibri"/>
                        <a:ea typeface="Calibri"/>
                        <a:cs typeface="Calibri"/>
                        <a:sym typeface="Calibri"/>
                      </a:endParaRPr>
                    </a:p>
                  </a:txBody>
                  <a:tcPr marL="96825" marR="968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0B578C"/>
                    </a:solidFill>
                  </a:tcPr>
                </a:tc>
                <a:extLst>
                  <a:ext uri="{0D108BD9-81ED-4DB2-BD59-A6C34878D82A}">
                    <a16:rowId xmlns:a16="http://schemas.microsoft.com/office/drawing/2014/main" val="10000"/>
                  </a:ext>
                </a:extLst>
              </a:tr>
              <a:tr h="228600">
                <a:tc>
                  <a:txBody>
                    <a:bodyPr/>
                    <a:lstStyle/>
                    <a:p>
                      <a:pPr marL="0" marR="0" lvl="0" indent="0" algn="l" rtl="0">
                        <a:spcBef>
                          <a:spcPts val="0"/>
                        </a:spcBef>
                        <a:spcAft>
                          <a:spcPts val="0"/>
                        </a:spcAft>
                        <a:buNone/>
                      </a:pPr>
                      <a:r>
                        <a:rPr lang="en-US" sz="1800" u="none" strike="noStrike" cap="none">
                          <a:solidFill>
                            <a:srgbClr val="FFFFFF"/>
                          </a:solidFill>
                          <a:latin typeface="Calibri"/>
                          <a:ea typeface="Calibri"/>
                          <a:cs typeface="Calibri"/>
                          <a:sym typeface="Calibri"/>
                        </a:rPr>
                        <a:t>REQUIREMENTS</a:t>
                      </a:r>
                      <a:endParaRPr sz="1800" u="none" strike="noStrike" cap="none">
                        <a:solidFill>
                          <a:srgbClr val="FFFFFF"/>
                        </a:solidFill>
                        <a:latin typeface="Calibri"/>
                        <a:ea typeface="Calibri"/>
                        <a:cs typeface="Calibri"/>
                        <a:sym typeface="Calibri"/>
                      </a:endParaRPr>
                    </a:p>
                  </a:txBody>
                  <a:tcPr marL="96825" marR="968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8DCAF6"/>
                    </a:solidFill>
                  </a:tcPr>
                </a:tc>
                <a:extLst>
                  <a:ext uri="{0D108BD9-81ED-4DB2-BD59-A6C34878D82A}">
                    <a16:rowId xmlns:a16="http://schemas.microsoft.com/office/drawing/2014/main" val="10001"/>
                  </a:ext>
                </a:extLst>
              </a:tr>
              <a:tr h="203200">
                <a:tc>
                  <a:txBody>
                    <a:bodyPr/>
                    <a:lstStyle/>
                    <a:p>
                      <a:pPr marL="342900" marR="0" lvl="0" indent="-342900" algn="l" rtl="0">
                        <a:lnSpc>
                          <a:spcPct val="115000"/>
                        </a:lnSpc>
                        <a:spcBef>
                          <a:spcPts val="0"/>
                        </a:spcBef>
                        <a:spcAft>
                          <a:spcPts val="0"/>
                        </a:spcAft>
                        <a:buClr>
                          <a:schemeClr val="dk1"/>
                        </a:buClr>
                        <a:buSzPts val="1600"/>
                        <a:buFont typeface="Noto Sans Symbols"/>
                        <a:buChar char="∙"/>
                      </a:pPr>
                      <a:r>
                        <a:rPr lang="en-US" sz="1600" u="none" strike="noStrike" cap="none" dirty="0">
                          <a:latin typeface="+mn-lt"/>
                        </a:rPr>
                        <a:t>GR7.1 Nonconformities and deviations from goals shall be identified and actions shall be taken to prevent them from recurring.</a:t>
                      </a:r>
                      <a:endParaRPr dirty="0">
                        <a:latin typeface="+mn-lt"/>
                      </a:endParaRPr>
                    </a:p>
                    <a:p>
                      <a:pPr marL="342900" marR="0" lvl="0" indent="-342900" algn="l" rtl="0">
                        <a:lnSpc>
                          <a:spcPct val="115000"/>
                        </a:lnSpc>
                        <a:spcBef>
                          <a:spcPts val="0"/>
                        </a:spcBef>
                        <a:spcAft>
                          <a:spcPts val="0"/>
                        </a:spcAft>
                        <a:buClr>
                          <a:schemeClr val="dk1"/>
                        </a:buClr>
                        <a:buSzPts val="1600"/>
                        <a:buFont typeface="Noto Sans Symbols"/>
                        <a:buChar char="∙"/>
                      </a:pPr>
                      <a:r>
                        <a:rPr lang="en-US" sz="1600" u="none" strike="noStrike" cap="none" dirty="0"/>
                        <a:t>GR7.2 The service management policy, service management plan and all service management processes shall be subject to continual improvement. Respective improvements shall be identified, evaluated and implemented according to the Continual Service Improvement Management process (see PR14).</a:t>
                      </a:r>
                      <a:endParaRPr dirty="0"/>
                    </a:p>
                  </a:txBody>
                  <a:tcPr marL="96825" marR="968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sp>
        <p:nvSpPr>
          <p:cNvPr id="657" name="Google Shape;657;p52"/>
          <p:cNvSpPr txBox="1">
            <a:spLocks noGrp="1"/>
          </p:cNvSpPr>
          <p:nvPr>
            <p:ph type="sldNum" idx="12"/>
          </p:nvPr>
        </p:nvSpPr>
        <p:spPr>
          <a:xfrm>
            <a:off x="8737600" y="643052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61</a:t>
            </a:fld>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661"/>
        <p:cNvGrpSpPr/>
        <p:nvPr/>
      </p:nvGrpSpPr>
      <p:grpSpPr>
        <a:xfrm>
          <a:off x="0" y="0"/>
          <a:ext cx="0" cy="0"/>
          <a:chOff x="0" y="0"/>
          <a:chExt cx="0" cy="0"/>
        </a:xfrm>
      </p:grpSpPr>
      <p:sp>
        <p:nvSpPr>
          <p:cNvPr id="662" name="Google Shape;662;p53"/>
          <p:cNvSpPr txBox="1">
            <a:spLocks noGrp="1"/>
          </p:cNvSpPr>
          <p:nvPr>
            <p:ph type="title"/>
          </p:nvPr>
        </p:nvSpPr>
        <p:spPr>
          <a:xfrm>
            <a:off x="609601" y="274641"/>
            <a:ext cx="9058101" cy="1047859"/>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205595"/>
              </a:buClr>
              <a:buSzPts val="3200"/>
              <a:buFont typeface="Calibri"/>
              <a:buNone/>
            </a:pPr>
            <a:r>
              <a:rPr lang="en-US">
                <a:latin typeface="Calibri" panose="020F0502020204030204" pitchFamily="34" charset="0"/>
                <a:ea typeface="Calibri" panose="020F0502020204030204" pitchFamily="34" charset="0"/>
                <a:cs typeface="Calibri" panose="020F0502020204030204" pitchFamily="34" charset="0"/>
              </a:rPr>
              <a:t>ACT: Activities</a:t>
            </a:r>
            <a:r>
              <a:rPr lang="en-US" sz="3200">
                <a:solidFill>
                  <a:srgbClr val="7F7F7F"/>
                </a:solidFill>
                <a:latin typeface="Calibri" panose="020F0502020204030204" pitchFamily="34" charset="0"/>
                <a:ea typeface="Calibri" panose="020F0502020204030204" pitchFamily="34" charset="0"/>
                <a:cs typeface="Calibri" panose="020F0502020204030204" pitchFamily="34" charset="0"/>
              </a:rPr>
              <a:t> </a:t>
            </a:r>
            <a:r>
              <a:rPr lang="en-US" sz="2000">
                <a:solidFill>
                  <a:srgbClr val="7F7F7F"/>
                </a:solidFill>
                <a:latin typeface="Calibri" panose="020F0502020204030204" pitchFamily="34" charset="0"/>
                <a:ea typeface="Calibri" panose="020F0502020204030204" pitchFamily="34" charset="0"/>
                <a:cs typeface="Calibri" panose="020F0502020204030204" pitchFamily="34" charset="0"/>
              </a:rPr>
              <a:t>according to </a:t>
            </a:r>
            <a:r>
              <a:rPr lang="en-US" sz="2000" b="1">
                <a:solidFill>
                  <a:srgbClr val="7F7F7F"/>
                </a:solidFill>
                <a:latin typeface="Calibri" panose="020F0502020204030204" pitchFamily="34" charset="0"/>
                <a:ea typeface="Calibri" panose="020F0502020204030204" pitchFamily="34" charset="0"/>
                <a:cs typeface="Calibri" panose="020F0502020204030204" pitchFamily="34" charset="0"/>
              </a:rPr>
              <a:t>FitSM-2</a:t>
            </a:r>
            <a:endParaRPr>
              <a:latin typeface="Calibri" panose="020F0502020204030204" pitchFamily="34" charset="0"/>
              <a:ea typeface="Calibri" panose="020F0502020204030204" pitchFamily="34" charset="0"/>
              <a:cs typeface="Calibri" panose="020F0502020204030204" pitchFamily="34" charset="0"/>
            </a:endParaRPr>
          </a:p>
        </p:txBody>
      </p:sp>
      <p:grpSp>
        <p:nvGrpSpPr>
          <p:cNvPr id="663" name="Google Shape;663;p53"/>
          <p:cNvGrpSpPr/>
          <p:nvPr/>
        </p:nvGrpSpPr>
        <p:grpSpPr>
          <a:xfrm>
            <a:off x="609600" y="1737062"/>
            <a:ext cx="10972800" cy="4545090"/>
            <a:chOff x="0" y="40464"/>
            <a:chExt cx="10972800" cy="4545090"/>
          </a:xfrm>
        </p:grpSpPr>
        <p:sp>
          <p:nvSpPr>
            <p:cNvPr id="664" name="Google Shape;664;p53"/>
            <p:cNvSpPr/>
            <p:nvPr/>
          </p:nvSpPr>
          <p:spPr>
            <a:xfrm>
              <a:off x="0" y="365184"/>
              <a:ext cx="10972800" cy="2217600"/>
            </a:xfrm>
            <a:prstGeom prst="rect">
              <a:avLst/>
            </a:prstGeom>
            <a:solidFill>
              <a:schemeClr val="lt1">
                <a:alpha val="89803"/>
              </a:schemeClr>
            </a:solidFill>
            <a:ln w="254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Wingdings" panose="05000000000000000000" pitchFamily="2" charset="2"/>
              </a:endParaRPr>
            </a:p>
          </p:txBody>
        </p:sp>
        <p:sp>
          <p:nvSpPr>
            <p:cNvPr id="665" name="Google Shape;665;p53"/>
            <p:cNvSpPr txBox="1"/>
            <p:nvPr/>
          </p:nvSpPr>
          <p:spPr>
            <a:xfrm>
              <a:off x="0" y="365184"/>
              <a:ext cx="10972800" cy="2217600"/>
            </a:xfrm>
            <a:prstGeom prst="rect">
              <a:avLst/>
            </a:prstGeom>
            <a:noFill/>
            <a:ln>
              <a:noFill/>
            </a:ln>
          </p:spPr>
          <p:txBody>
            <a:bodyPr spcFirstLastPara="1" wrap="square" lIns="851600" tIns="458200" rIns="851600" bIns="156450" anchor="t" anchorCtr="0">
              <a:noAutofit/>
            </a:bodyPr>
            <a:lstStyle/>
            <a:p>
              <a:pPr marL="228600" marR="0" lvl="1" indent="-228600" algn="l" rtl="0">
                <a:lnSpc>
                  <a:spcPct val="90000"/>
                </a:lnSpc>
                <a:spcBef>
                  <a:spcPts val="0"/>
                </a:spcBef>
                <a:spcAft>
                  <a:spcPts val="0"/>
                </a:spcAft>
                <a:buClr>
                  <a:schemeClr val="dk1"/>
                </a:buClr>
                <a:buSzPts val="2200"/>
                <a:buFont typeface="Arial"/>
                <a:buChar char="•"/>
              </a:pPr>
              <a:r>
                <a:rPr lang="en-US" sz="2200" b="0" i="0" u="none" strike="noStrike" cap="none">
                  <a:solidFill>
                    <a:schemeClr val="dk1"/>
                  </a:solidFill>
                  <a:latin typeface="Calibri"/>
                  <a:ea typeface="Calibri"/>
                  <a:cs typeface="Calibri"/>
                  <a:sym typeface="Calibri"/>
                </a:rPr>
                <a:t>Promote the idea of continual improvement of the SMS by highlighting the importance of everyone’s contribution to it.</a:t>
              </a:r>
              <a:endParaRPr sz="2200" b="0" i="0" u="none" strike="noStrike" cap="none">
                <a:solidFill>
                  <a:schemeClr val="dk1"/>
                </a:solidFill>
                <a:latin typeface="Calibri"/>
                <a:ea typeface="Calibri"/>
                <a:cs typeface="Calibri"/>
                <a:sym typeface="Calibri"/>
              </a:endParaRPr>
            </a:p>
            <a:p>
              <a:pPr marL="228600" marR="0" lvl="1" indent="-228600" algn="l" rtl="0">
                <a:lnSpc>
                  <a:spcPct val="90000"/>
                </a:lnSpc>
                <a:spcBef>
                  <a:spcPts val="330"/>
                </a:spcBef>
                <a:spcAft>
                  <a:spcPts val="0"/>
                </a:spcAft>
                <a:buClr>
                  <a:schemeClr val="dk1"/>
                </a:buClr>
                <a:buSzPts val="2200"/>
                <a:buFont typeface="Arial"/>
                <a:buChar char="•"/>
              </a:pPr>
              <a:r>
                <a:rPr lang="en-US" sz="2200" b="0" i="0" u="none" strike="noStrike" cap="none">
                  <a:solidFill>
                    <a:schemeClr val="dk1"/>
                  </a:solidFill>
                  <a:latin typeface="Calibri"/>
                  <a:ea typeface="Calibri"/>
                  <a:cs typeface="Calibri"/>
                  <a:sym typeface="Calibri"/>
                </a:rPr>
                <a:t>Support the establishment of the Continual Service Improvement Management process and connect the process to all evaluation activities as part of the SMS that may result in improvements.</a:t>
              </a:r>
              <a:endParaRPr sz="2200" b="0" i="1" u="none" strike="noStrike" cap="none">
                <a:solidFill>
                  <a:schemeClr val="dk1"/>
                </a:solidFill>
                <a:latin typeface="Calibri"/>
                <a:ea typeface="Calibri"/>
                <a:cs typeface="Calibri"/>
                <a:sym typeface="Calibri"/>
              </a:endParaRPr>
            </a:p>
          </p:txBody>
        </p:sp>
        <p:sp>
          <p:nvSpPr>
            <p:cNvPr id="666" name="Google Shape;666;p53"/>
            <p:cNvSpPr/>
            <p:nvPr/>
          </p:nvSpPr>
          <p:spPr>
            <a:xfrm>
              <a:off x="548640" y="40464"/>
              <a:ext cx="7680960" cy="649440"/>
            </a:xfrm>
            <a:prstGeom prst="roundRect">
              <a:avLst>
                <a:gd name="adj" fmla="val 16667"/>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Wingdings" panose="05000000000000000000" pitchFamily="2" charset="2"/>
              </a:endParaRPr>
            </a:p>
          </p:txBody>
        </p:sp>
        <p:sp>
          <p:nvSpPr>
            <p:cNvPr id="667" name="Google Shape;667;p53"/>
            <p:cNvSpPr txBox="1"/>
            <p:nvPr/>
          </p:nvSpPr>
          <p:spPr>
            <a:xfrm>
              <a:off x="580343" y="72167"/>
              <a:ext cx="7617554" cy="586034"/>
            </a:xfrm>
            <a:prstGeom prst="rect">
              <a:avLst/>
            </a:prstGeom>
            <a:noFill/>
            <a:ln>
              <a:noFill/>
            </a:ln>
          </p:spPr>
          <p:txBody>
            <a:bodyPr spcFirstLastPara="1" wrap="square" lIns="290300" tIns="0" rIns="290300" bIns="0" anchor="ctr" anchorCtr="0">
              <a:noAutofit/>
            </a:bodyPr>
            <a:lstStyle/>
            <a:p>
              <a:pPr marL="0" marR="0" lvl="0" indent="0" algn="l" rtl="0">
                <a:lnSpc>
                  <a:spcPct val="90000"/>
                </a:lnSpc>
                <a:spcBef>
                  <a:spcPts val="0"/>
                </a:spcBef>
                <a:spcAft>
                  <a:spcPts val="0"/>
                </a:spcAft>
                <a:buClr>
                  <a:schemeClr val="lt1"/>
                </a:buClr>
                <a:buSzPts val="2200"/>
                <a:buFont typeface="Calibri"/>
                <a:buNone/>
              </a:pPr>
              <a:r>
                <a:rPr lang="en-US" sz="2200">
                  <a:solidFill>
                    <a:schemeClr val="lt1"/>
                  </a:solidFill>
                  <a:latin typeface="Calibri"/>
                  <a:ea typeface="Calibri"/>
                  <a:cs typeface="Calibri"/>
                  <a:sym typeface="Calibri"/>
                </a:rPr>
                <a:t>Initial setup of the SMS</a:t>
              </a:r>
              <a:endParaRPr sz="2200">
                <a:solidFill>
                  <a:schemeClr val="lt1"/>
                </a:solidFill>
                <a:latin typeface="Calibri"/>
                <a:ea typeface="Calibri"/>
                <a:cs typeface="Calibri"/>
                <a:sym typeface="Calibri"/>
              </a:endParaRPr>
            </a:p>
          </p:txBody>
        </p:sp>
        <p:sp>
          <p:nvSpPr>
            <p:cNvPr id="668" name="Google Shape;668;p53"/>
            <p:cNvSpPr/>
            <p:nvPr/>
          </p:nvSpPr>
          <p:spPr>
            <a:xfrm>
              <a:off x="0" y="3026304"/>
              <a:ext cx="10972800" cy="1559250"/>
            </a:xfrm>
            <a:prstGeom prst="rect">
              <a:avLst/>
            </a:prstGeom>
            <a:solidFill>
              <a:schemeClr val="lt1">
                <a:alpha val="89803"/>
              </a:schemeClr>
            </a:solidFill>
            <a:ln w="254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Wingdings" panose="05000000000000000000" pitchFamily="2" charset="2"/>
              </a:endParaRPr>
            </a:p>
          </p:txBody>
        </p:sp>
        <p:sp>
          <p:nvSpPr>
            <p:cNvPr id="669" name="Google Shape;669;p53"/>
            <p:cNvSpPr txBox="1"/>
            <p:nvPr/>
          </p:nvSpPr>
          <p:spPr>
            <a:xfrm>
              <a:off x="0" y="3026304"/>
              <a:ext cx="10972800" cy="1559250"/>
            </a:xfrm>
            <a:prstGeom prst="rect">
              <a:avLst/>
            </a:prstGeom>
            <a:noFill/>
            <a:ln>
              <a:noFill/>
            </a:ln>
          </p:spPr>
          <p:txBody>
            <a:bodyPr spcFirstLastPara="1" wrap="square" lIns="851600" tIns="458200" rIns="851600" bIns="156450" anchor="t" anchorCtr="0">
              <a:noAutofit/>
            </a:bodyPr>
            <a:lstStyle/>
            <a:p>
              <a:pPr marL="228600" marR="0" lvl="1" indent="-228600" algn="l" rtl="0">
                <a:lnSpc>
                  <a:spcPct val="90000"/>
                </a:lnSpc>
                <a:spcBef>
                  <a:spcPts val="0"/>
                </a:spcBef>
                <a:spcAft>
                  <a:spcPts val="0"/>
                </a:spcAft>
                <a:buClr>
                  <a:schemeClr val="dk1"/>
                </a:buClr>
                <a:buSzPts val="2200"/>
                <a:buFont typeface="Arial"/>
                <a:buChar char="•"/>
              </a:pPr>
              <a:r>
                <a:rPr lang="en-US" sz="2200" b="0" i="0" u="none" strike="noStrike" cap="none">
                  <a:solidFill>
                    <a:schemeClr val="dk1"/>
                  </a:solidFill>
                  <a:latin typeface="Calibri"/>
                  <a:ea typeface="Calibri"/>
                  <a:cs typeface="Calibri"/>
                  <a:sym typeface="Calibri"/>
                </a:rPr>
                <a:t>Ensure that identified nonconformities and deviations are prioritized, approved or rejected, and implemented according to the Continual Service Improvement Management process.</a:t>
              </a:r>
              <a:endParaRPr sz="2200" b="0" i="0" u="none" strike="noStrike" cap="none">
                <a:solidFill>
                  <a:schemeClr val="dk1"/>
                </a:solidFill>
                <a:latin typeface="Calibri"/>
                <a:ea typeface="Calibri"/>
                <a:cs typeface="Calibri"/>
                <a:sym typeface="Calibri"/>
              </a:endParaRPr>
            </a:p>
          </p:txBody>
        </p:sp>
        <p:sp>
          <p:nvSpPr>
            <p:cNvPr id="670" name="Google Shape;670;p53"/>
            <p:cNvSpPr/>
            <p:nvPr/>
          </p:nvSpPr>
          <p:spPr>
            <a:xfrm>
              <a:off x="548640" y="2701584"/>
              <a:ext cx="7680960" cy="649440"/>
            </a:xfrm>
            <a:prstGeom prst="roundRect">
              <a:avLst>
                <a:gd name="adj" fmla="val 16667"/>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Wingdings" panose="05000000000000000000" pitchFamily="2" charset="2"/>
              </a:endParaRPr>
            </a:p>
          </p:txBody>
        </p:sp>
        <p:sp>
          <p:nvSpPr>
            <p:cNvPr id="671" name="Google Shape;671;p53"/>
            <p:cNvSpPr txBox="1"/>
            <p:nvPr/>
          </p:nvSpPr>
          <p:spPr>
            <a:xfrm>
              <a:off x="580343" y="2733287"/>
              <a:ext cx="7617554" cy="586034"/>
            </a:xfrm>
            <a:prstGeom prst="rect">
              <a:avLst/>
            </a:prstGeom>
            <a:noFill/>
            <a:ln>
              <a:noFill/>
            </a:ln>
          </p:spPr>
          <p:txBody>
            <a:bodyPr spcFirstLastPara="1" wrap="square" lIns="290300" tIns="0" rIns="290300" bIns="0" anchor="ctr" anchorCtr="0">
              <a:noAutofit/>
            </a:bodyPr>
            <a:lstStyle/>
            <a:p>
              <a:pPr marL="0" marR="0" lvl="0" indent="0" algn="l" rtl="0">
                <a:lnSpc>
                  <a:spcPct val="90000"/>
                </a:lnSpc>
                <a:spcBef>
                  <a:spcPts val="0"/>
                </a:spcBef>
                <a:spcAft>
                  <a:spcPts val="0"/>
                </a:spcAft>
                <a:buClr>
                  <a:schemeClr val="lt1"/>
                </a:buClr>
                <a:buSzPts val="2200"/>
                <a:buFont typeface="Calibri"/>
                <a:buNone/>
              </a:pPr>
              <a:r>
                <a:rPr lang="en-US" sz="2200">
                  <a:solidFill>
                    <a:schemeClr val="lt1"/>
                  </a:solidFill>
                  <a:latin typeface="Calibri"/>
                  <a:ea typeface="Calibri"/>
                  <a:cs typeface="Calibri"/>
                  <a:sym typeface="Calibri"/>
                </a:rPr>
                <a:t>Operation and maintenance of the SMS</a:t>
              </a:r>
              <a:endParaRPr sz="2200">
                <a:solidFill>
                  <a:schemeClr val="lt1"/>
                </a:solidFill>
                <a:latin typeface="Calibri"/>
                <a:ea typeface="Calibri"/>
                <a:cs typeface="Calibri"/>
                <a:sym typeface="Calibri"/>
              </a:endParaRPr>
            </a:p>
          </p:txBody>
        </p:sp>
      </p:grpSp>
      <p:sp>
        <p:nvSpPr>
          <p:cNvPr id="672" name="Google Shape;672;p53"/>
          <p:cNvSpPr txBox="1">
            <a:spLocks noGrp="1"/>
          </p:cNvSpPr>
          <p:nvPr>
            <p:ph type="sldNum" idx="12"/>
          </p:nvPr>
        </p:nvSpPr>
        <p:spPr>
          <a:xfrm>
            <a:off x="8737600" y="643052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62</a:t>
            </a:fld>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676"/>
        <p:cNvGrpSpPr/>
        <p:nvPr/>
      </p:nvGrpSpPr>
      <p:grpSpPr>
        <a:xfrm>
          <a:off x="0" y="0"/>
          <a:ext cx="0" cy="0"/>
          <a:chOff x="0" y="0"/>
          <a:chExt cx="0" cy="0"/>
        </a:xfrm>
      </p:grpSpPr>
      <p:sp>
        <p:nvSpPr>
          <p:cNvPr id="677" name="Google Shape;677;p54"/>
          <p:cNvSpPr txBox="1">
            <a:spLocks noGrp="1"/>
          </p:cNvSpPr>
          <p:nvPr>
            <p:ph type="title"/>
          </p:nvPr>
        </p:nvSpPr>
        <p:spPr>
          <a:xfrm>
            <a:off x="609601" y="274641"/>
            <a:ext cx="9058101" cy="1047859"/>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205595"/>
              </a:buClr>
              <a:buSzPts val="3200"/>
              <a:buFont typeface="Calibri"/>
              <a:buNone/>
            </a:pPr>
            <a:r>
              <a:rPr lang="en-US">
                <a:latin typeface="Calibri" panose="020F0502020204030204" pitchFamily="34" charset="0"/>
                <a:ea typeface="Calibri" panose="020F0502020204030204" pitchFamily="34" charset="0"/>
                <a:cs typeface="Calibri" panose="020F0502020204030204" pitchFamily="34" charset="0"/>
              </a:rPr>
              <a:t>ACT: Outputs</a:t>
            </a:r>
            <a:r>
              <a:rPr lang="en-US" sz="3200">
                <a:solidFill>
                  <a:srgbClr val="7F7F7F"/>
                </a:solidFill>
                <a:latin typeface="Calibri" panose="020F0502020204030204" pitchFamily="34" charset="0"/>
                <a:ea typeface="Calibri" panose="020F0502020204030204" pitchFamily="34" charset="0"/>
                <a:cs typeface="Calibri" panose="020F0502020204030204" pitchFamily="34" charset="0"/>
              </a:rPr>
              <a:t> </a:t>
            </a:r>
            <a:r>
              <a:rPr lang="en-US" sz="2000">
                <a:solidFill>
                  <a:srgbClr val="7F7F7F"/>
                </a:solidFill>
                <a:latin typeface="Calibri" panose="020F0502020204030204" pitchFamily="34" charset="0"/>
                <a:ea typeface="Calibri" panose="020F0502020204030204" pitchFamily="34" charset="0"/>
                <a:cs typeface="Calibri" panose="020F0502020204030204" pitchFamily="34" charset="0"/>
              </a:rPr>
              <a:t>according to </a:t>
            </a:r>
            <a:r>
              <a:rPr lang="en-US" sz="2000" b="1">
                <a:solidFill>
                  <a:srgbClr val="7F7F7F"/>
                </a:solidFill>
                <a:latin typeface="Calibri" panose="020F0502020204030204" pitchFamily="34" charset="0"/>
                <a:ea typeface="Calibri" panose="020F0502020204030204" pitchFamily="34" charset="0"/>
                <a:cs typeface="Calibri" panose="020F0502020204030204" pitchFamily="34" charset="0"/>
              </a:rPr>
              <a:t>FitSM-2</a:t>
            </a:r>
            <a:endParaRPr>
              <a:latin typeface="Calibri" panose="020F0502020204030204" pitchFamily="34" charset="0"/>
              <a:ea typeface="Calibri" panose="020F0502020204030204" pitchFamily="34" charset="0"/>
              <a:cs typeface="Calibri" panose="020F0502020204030204" pitchFamily="34" charset="0"/>
            </a:endParaRPr>
          </a:p>
        </p:txBody>
      </p:sp>
      <p:sp>
        <p:nvSpPr>
          <p:cNvPr id="679" name="Google Shape;679;p54"/>
          <p:cNvSpPr txBox="1">
            <a:spLocks noGrp="1"/>
          </p:cNvSpPr>
          <p:nvPr>
            <p:ph type="sldNum" idx="12"/>
          </p:nvPr>
        </p:nvSpPr>
        <p:spPr>
          <a:xfrm>
            <a:off x="8737600" y="643052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63</a:t>
            </a:fld>
            <a:endParaRPr/>
          </a:p>
        </p:txBody>
      </p:sp>
      <p:graphicFrame>
        <p:nvGraphicFramePr>
          <p:cNvPr id="2" name="Diagram 1">
            <a:extLst>
              <a:ext uri="{FF2B5EF4-FFF2-40B4-BE49-F238E27FC236}">
                <a16:creationId xmlns:a16="http://schemas.microsoft.com/office/drawing/2014/main" id="{3870E3A1-1FDB-EE3D-EF89-E32984FDA0C4}"/>
              </a:ext>
            </a:extLst>
          </p:cNvPr>
          <p:cNvGraphicFramePr/>
          <p:nvPr>
            <p:extLst>
              <p:ext uri="{D42A27DB-BD31-4B8C-83A1-F6EECF244321}">
                <p14:modId xmlns:p14="http://schemas.microsoft.com/office/powerpoint/2010/main" val="3209717693"/>
              </p:ext>
            </p:extLst>
          </p:nvPr>
        </p:nvGraphicFramePr>
        <p:xfrm>
          <a:off x="1485900" y="2985247"/>
          <a:ext cx="9211236" cy="158675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684"/>
        <p:cNvGrpSpPr/>
        <p:nvPr/>
      </p:nvGrpSpPr>
      <p:grpSpPr>
        <a:xfrm>
          <a:off x="0" y="0"/>
          <a:ext cx="0" cy="0"/>
          <a:chOff x="0" y="0"/>
          <a:chExt cx="0" cy="0"/>
        </a:xfrm>
      </p:grpSpPr>
      <p:sp>
        <p:nvSpPr>
          <p:cNvPr id="685" name="Google Shape;685;p55"/>
          <p:cNvSpPr txBox="1">
            <a:spLocks noGrp="1"/>
          </p:cNvSpPr>
          <p:nvPr>
            <p:ph type="title"/>
          </p:nvPr>
        </p:nvSpPr>
        <p:spPr>
          <a:xfrm>
            <a:off x="609601" y="274641"/>
            <a:ext cx="9058101" cy="1047859"/>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205595"/>
              </a:buClr>
              <a:buSzPts val="3200"/>
              <a:buFont typeface="Calibri"/>
              <a:buNone/>
            </a:pPr>
            <a:r>
              <a:rPr lang="en-US">
                <a:latin typeface="Calibri" panose="020F0502020204030204" pitchFamily="34" charset="0"/>
                <a:ea typeface="Calibri" panose="020F0502020204030204" pitchFamily="34" charset="0"/>
                <a:cs typeface="Calibri" panose="020F0502020204030204" pitchFamily="34" charset="0"/>
              </a:rPr>
              <a:t>Training agenda</a:t>
            </a:r>
            <a:endParaRPr>
              <a:latin typeface="Calibri" panose="020F0502020204030204" pitchFamily="34" charset="0"/>
              <a:ea typeface="Calibri" panose="020F0502020204030204" pitchFamily="34" charset="0"/>
              <a:cs typeface="Calibri" panose="020F0502020204030204" pitchFamily="34" charset="0"/>
            </a:endParaRPr>
          </a:p>
        </p:txBody>
      </p:sp>
      <p:sp>
        <p:nvSpPr>
          <p:cNvPr id="686" name="Google Shape;686;p55"/>
          <p:cNvSpPr txBox="1">
            <a:spLocks noGrp="1"/>
          </p:cNvSpPr>
          <p:nvPr>
            <p:ph type="body" idx="1"/>
          </p:nvPr>
        </p:nvSpPr>
        <p:spPr>
          <a:xfrm>
            <a:off x="609600" y="1696598"/>
            <a:ext cx="10972800" cy="4626019"/>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rgbClr val="A5A5A5"/>
              </a:buClr>
              <a:buSzPts val="2800"/>
              <a:buChar char="•"/>
            </a:pPr>
            <a:r>
              <a:rPr lang="en-US">
                <a:solidFill>
                  <a:srgbClr val="A5A5A5"/>
                </a:solidFill>
                <a:latin typeface="Calibri" panose="020F0502020204030204" pitchFamily="34" charset="0"/>
                <a:ea typeface="Calibri" panose="020F0502020204030204" pitchFamily="34" charset="0"/>
                <a:cs typeface="Calibri" panose="020F0502020204030204" pitchFamily="34" charset="0"/>
              </a:rPr>
              <a:t>FitSM Foundation wrap-up &amp; ITSM basics</a:t>
            </a:r>
            <a:endParaRPr>
              <a:latin typeface="Calibri" panose="020F0502020204030204" pitchFamily="34" charset="0"/>
              <a:ea typeface="Calibri" panose="020F0502020204030204" pitchFamily="34" charset="0"/>
              <a:cs typeface="Calibri" panose="020F0502020204030204" pitchFamily="34" charset="0"/>
            </a:endParaRPr>
          </a:p>
          <a:p>
            <a:pPr marL="342900" lvl="0" indent="-342900" algn="l" rtl="0">
              <a:spcBef>
                <a:spcPts val="560"/>
              </a:spcBef>
              <a:spcAft>
                <a:spcPts val="0"/>
              </a:spcAft>
              <a:buClr>
                <a:srgbClr val="A5A5A5"/>
              </a:buClr>
              <a:buSzPts val="2800"/>
              <a:buChar char="•"/>
            </a:pPr>
            <a:r>
              <a:rPr lang="en-US">
                <a:solidFill>
                  <a:srgbClr val="A5A5A5"/>
                </a:solidFill>
                <a:latin typeface="Calibri" panose="020F0502020204030204" pitchFamily="34" charset="0"/>
                <a:ea typeface="Calibri" panose="020F0502020204030204" pitchFamily="34" charset="0"/>
                <a:cs typeface="Calibri" panose="020F0502020204030204" pitchFamily="34" charset="0"/>
              </a:rPr>
              <a:t>General aspects of establishing a service management system</a:t>
            </a:r>
            <a:endParaRPr>
              <a:latin typeface="Calibri" panose="020F0502020204030204" pitchFamily="34" charset="0"/>
              <a:ea typeface="Calibri" panose="020F0502020204030204" pitchFamily="34" charset="0"/>
              <a:cs typeface="Calibri" panose="020F0502020204030204" pitchFamily="34" charset="0"/>
            </a:endParaRPr>
          </a:p>
          <a:p>
            <a:pPr marL="342900" lvl="0" indent="-342900" algn="l" rtl="0">
              <a:spcBef>
                <a:spcPts val="560"/>
              </a:spcBef>
              <a:spcAft>
                <a:spcPts val="0"/>
              </a:spcAft>
              <a:buClr>
                <a:schemeClr val="dk1"/>
              </a:buClr>
              <a:buSzPts val="2800"/>
              <a:buChar char="•"/>
            </a:pPr>
            <a:r>
              <a:rPr lang="en-US" b="1">
                <a:latin typeface="Calibri" panose="020F0502020204030204" pitchFamily="34" charset="0"/>
                <a:ea typeface="Calibri" panose="020F0502020204030204" pitchFamily="34" charset="0"/>
                <a:cs typeface="Calibri" panose="020F0502020204030204" pitchFamily="34" charset="0"/>
              </a:rPr>
              <a:t>Roles in a service management system</a:t>
            </a:r>
            <a:endParaRPr>
              <a:latin typeface="Calibri" panose="020F0502020204030204" pitchFamily="34" charset="0"/>
              <a:ea typeface="Calibri" panose="020F0502020204030204" pitchFamily="34" charset="0"/>
              <a:cs typeface="Calibri" panose="020F0502020204030204" pitchFamily="34" charset="0"/>
            </a:endParaRPr>
          </a:p>
          <a:p>
            <a:pPr marL="342900" lvl="0" indent="-342900" algn="l" rtl="0">
              <a:spcBef>
                <a:spcPts val="560"/>
              </a:spcBef>
              <a:spcAft>
                <a:spcPts val="0"/>
              </a:spcAft>
              <a:buClr>
                <a:schemeClr val="dk1"/>
              </a:buClr>
              <a:buSzPts val="2800"/>
              <a:buChar char="•"/>
            </a:pPr>
            <a:r>
              <a:rPr lang="en-US">
                <a:latin typeface="Calibri" panose="020F0502020204030204" pitchFamily="34" charset="0"/>
                <a:ea typeface="Calibri" panose="020F0502020204030204" pitchFamily="34" charset="0"/>
                <a:cs typeface="Calibri" panose="020F0502020204030204" pitchFamily="34" charset="0"/>
              </a:rPr>
              <a:t>ITSM processes for service planning and delivery (SPD)</a:t>
            </a:r>
            <a:endParaRPr>
              <a:latin typeface="Calibri" panose="020F0502020204030204" pitchFamily="34" charset="0"/>
              <a:ea typeface="Calibri" panose="020F0502020204030204" pitchFamily="34" charset="0"/>
              <a:cs typeface="Calibri" panose="020F0502020204030204" pitchFamily="34" charset="0"/>
            </a:endParaRPr>
          </a:p>
        </p:txBody>
      </p:sp>
      <p:sp>
        <p:nvSpPr>
          <p:cNvPr id="687" name="Google Shape;687;p55"/>
          <p:cNvSpPr txBox="1">
            <a:spLocks noGrp="1"/>
          </p:cNvSpPr>
          <p:nvPr>
            <p:ph type="sldNum" idx="12"/>
          </p:nvPr>
        </p:nvSpPr>
        <p:spPr>
          <a:xfrm>
            <a:off x="8737600" y="643052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64</a:t>
            </a:fld>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691"/>
        <p:cNvGrpSpPr/>
        <p:nvPr/>
      </p:nvGrpSpPr>
      <p:grpSpPr>
        <a:xfrm>
          <a:off x="0" y="0"/>
          <a:ext cx="0" cy="0"/>
          <a:chOff x="0" y="0"/>
          <a:chExt cx="0" cy="0"/>
        </a:xfrm>
      </p:grpSpPr>
      <p:sp>
        <p:nvSpPr>
          <p:cNvPr id="692" name="Google Shape;692;p56"/>
          <p:cNvSpPr txBox="1">
            <a:spLocks noGrp="1"/>
          </p:cNvSpPr>
          <p:nvPr>
            <p:ph type="ctrTitle"/>
          </p:nvPr>
        </p:nvSpPr>
        <p:spPr>
          <a:xfrm>
            <a:off x="914400" y="2130428"/>
            <a:ext cx="10363200" cy="14700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205595"/>
              </a:buClr>
              <a:buSzPts val="3200"/>
              <a:buFont typeface="Calibri"/>
              <a:buNone/>
            </a:pPr>
            <a:r>
              <a:rPr lang="en-US" b="1">
                <a:latin typeface="Calibri" panose="020F0502020204030204" pitchFamily="34" charset="0"/>
                <a:ea typeface="Calibri" panose="020F0502020204030204" pitchFamily="34" charset="0"/>
                <a:cs typeface="Calibri" panose="020F0502020204030204" pitchFamily="34" charset="0"/>
              </a:rPr>
              <a:t>Roles in a service management system</a:t>
            </a:r>
            <a:endParaRPr>
              <a:latin typeface="Calibri" panose="020F0502020204030204" pitchFamily="34" charset="0"/>
              <a:ea typeface="Calibri" panose="020F0502020204030204" pitchFamily="34" charset="0"/>
              <a:cs typeface="Calibri" panose="020F0502020204030204" pitchFamily="34" charset="0"/>
            </a:endParaRPr>
          </a:p>
        </p:txBody>
      </p:sp>
      <p:sp>
        <p:nvSpPr>
          <p:cNvPr id="693" name="Google Shape;693;p56"/>
          <p:cNvSpPr txBox="1">
            <a:spLocks noGrp="1"/>
          </p:cNvSpPr>
          <p:nvPr>
            <p:ph type="sldNum" idx="12"/>
          </p:nvPr>
        </p:nvSpPr>
        <p:spPr>
          <a:xfrm>
            <a:off x="8737600" y="643052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65</a:t>
            </a:fld>
            <a:endParaRPr/>
          </a:p>
        </p:txBody>
      </p:sp>
      <p:sp>
        <p:nvSpPr>
          <p:cNvPr id="694" name="Google Shape;694;p56"/>
          <p:cNvSpPr txBox="1">
            <a:spLocks noGrp="1"/>
          </p:cNvSpPr>
          <p:nvPr>
            <p:ph type="subTitle" idx="1"/>
          </p:nvPr>
        </p:nvSpPr>
        <p:spPr>
          <a:xfrm>
            <a:off x="1828800" y="3886200"/>
            <a:ext cx="8534400" cy="1752600"/>
          </a:xfrm>
          <a:prstGeom prst="rect">
            <a:avLst/>
          </a:prstGeom>
          <a:noFill/>
          <a:ln>
            <a:noFill/>
          </a:ln>
        </p:spPr>
        <p:txBody>
          <a:bodyPr spcFirstLastPara="1" wrap="square" lIns="91425" tIns="45700" rIns="91425" bIns="45700" anchor="t" anchorCtr="0">
            <a:normAutofit/>
          </a:bodyPr>
          <a:lstStyle/>
          <a:p>
            <a:pPr marL="0" lvl="0" indent="0" algn="ctr" rtl="0">
              <a:spcBef>
                <a:spcPts val="0"/>
              </a:spcBef>
              <a:spcAft>
                <a:spcPts val="0"/>
              </a:spcAft>
              <a:buClr>
                <a:srgbClr val="888888"/>
              </a:buClr>
              <a:buSzPts val="2800"/>
              <a:buNone/>
            </a:pPr>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698"/>
        <p:cNvGrpSpPr/>
        <p:nvPr/>
      </p:nvGrpSpPr>
      <p:grpSpPr>
        <a:xfrm>
          <a:off x="0" y="0"/>
          <a:ext cx="0" cy="0"/>
          <a:chOff x="0" y="0"/>
          <a:chExt cx="0" cy="0"/>
        </a:xfrm>
      </p:grpSpPr>
      <p:sp>
        <p:nvSpPr>
          <p:cNvPr id="699" name="Google Shape;699;p57"/>
          <p:cNvSpPr txBox="1">
            <a:spLocks noGrp="1"/>
          </p:cNvSpPr>
          <p:nvPr>
            <p:ph type="title"/>
          </p:nvPr>
        </p:nvSpPr>
        <p:spPr>
          <a:xfrm>
            <a:off x="609601" y="274641"/>
            <a:ext cx="9058101" cy="1047859"/>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205595"/>
              </a:buClr>
              <a:buSzPts val="3200"/>
              <a:buFont typeface="Calibri"/>
              <a:buNone/>
            </a:pPr>
            <a:r>
              <a:rPr lang="en-US">
                <a:latin typeface="Calibri" panose="020F0502020204030204" pitchFamily="34" charset="0"/>
                <a:ea typeface="Calibri" panose="020F0502020204030204" pitchFamily="34" charset="0"/>
                <a:cs typeface="Calibri" panose="020F0502020204030204" pitchFamily="34" charset="0"/>
              </a:rPr>
              <a:t>Generic and specific roles</a:t>
            </a:r>
            <a:endParaRPr>
              <a:latin typeface="Calibri" panose="020F0502020204030204" pitchFamily="34" charset="0"/>
              <a:ea typeface="Calibri" panose="020F0502020204030204" pitchFamily="34" charset="0"/>
              <a:cs typeface="Calibri" panose="020F0502020204030204" pitchFamily="34" charset="0"/>
            </a:endParaRPr>
          </a:p>
        </p:txBody>
      </p:sp>
      <p:sp>
        <p:nvSpPr>
          <p:cNvPr id="700" name="Google Shape;700;p57"/>
          <p:cNvSpPr txBox="1">
            <a:spLocks noGrp="1"/>
          </p:cNvSpPr>
          <p:nvPr>
            <p:ph type="body" idx="1"/>
          </p:nvPr>
        </p:nvSpPr>
        <p:spPr>
          <a:xfrm>
            <a:off x="609600" y="1696598"/>
            <a:ext cx="10972800" cy="4626019"/>
          </a:xfrm>
          <a:prstGeom prst="rect">
            <a:avLst/>
          </a:prstGeom>
          <a:noFill/>
          <a:ln>
            <a:noFill/>
          </a:ln>
        </p:spPr>
        <p:txBody>
          <a:bodyPr spcFirstLastPara="1" wrap="square" lIns="91425" tIns="45700" rIns="91425" bIns="45700" anchor="t" anchorCtr="0">
            <a:normAutofit/>
          </a:bodyPr>
          <a:lstStyle/>
          <a:p>
            <a:pPr marL="342900" lvl="0" indent="-165100" algn="l" rtl="0">
              <a:spcBef>
                <a:spcPts val="0"/>
              </a:spcBef>
              <a:spcAft>
                <a:spcPts val="0"/>
              </a:spcAft>
              <a:buClr>
                <a:schemeClr val="dk1"/>
              </a:buClr>
              <a:buSzPts val="2800"/>
              <a:buNone/>
            </a:pPr>
            <a:endParaRPr/>
          </a:p>
        </p:txBody>
      </p:sp>
      <p:sp>
        <p:nvSpPr>
          <p:cNvPr id="701" name="Google Shape;701;p57"/>
          <p:cNvSpPr txBox="1">
            <a:spLocks noGrp="1"/>
          </p:cNvSpPr>
          <p:nvPr>
            <p:ph type="sldNum" idx="12"/>
          </p:nvPr>
        </p:nvSpPr>
        <p:spPr>
          <a:xfrm>
            <a:off x="8737600" y="643052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66</a:t>
            </a:fld>
            <a:endParaRPr/>
          </a:p>
        </p:txBody>
      </p:sp>
      <p:graphicFrame>
        <p:nvGraphicFramePr>
          <p:cNvPr id="702" name="Google Shape;702;p57"/>
          <p:cNvGraphicFramePr/>
          <p:nvPr/>
        </p:nvGraphicFramePr>
        <p:xfrm>
          <a:off x="609600" y="1696598"/>
          <a:ext cx="10972800" cy="2260630"/>
        </p:xfrm>
        <a:graphic>
          <a:graphicData uri="http://schemas.openxmlformats.org/drawingml/2006/table">
            <a:tbl>
              <a:tblPr firstRow="1" bandRow="1">
                <a:noFill/>
                <a:tableStyleId>{53A5291D-669E-4868-B3DE-EE142F9CD468}</a:tableStyleId>
              </a:tblPr>
              <a:tblGrid>
                <a:gridCol w="1732350">
                  <a:extLst>
                    <a:ext uri="{9D8B030D-6E8A-4147-A177-3AD203B41FA5}">
                      <a16:colId xmlns:a16="http://schemas.microsoft.com/office/drawing/2014/main" val="20000"/>
                    </a:ext>
                  </a:extLst>
                </a:gridCol>
                <a:gridCol w="4400500">
                  <a:extLst>
                    <a:ext uri="{9D8B030D-6E8A-4147-A177-3AD203B41FA5}">
                      <a16:colId xmlns:a16="http://schemas.microsoft.com/office/drawing/2014/main" val="20001"/>
                    </a:ext>
                  </a:extLst>
                </a:gridCol>
                <a:gridCol w="2419975">
                  <a:extLst>
                    <a:ext uri="{9D8B030D-6E8A-4147-A177-3AD203B41FA5}">
                      <a16:colId xmlns:a16="http://schemas.microsoft.com/office/drawing/2014/main" val="20002"/>
                    </a:ext>
                  </a:extLst>
                </a:gridCol>
                <a:gridCol w="2419975">
                  <a:extLst>
                    <a:ext uri="{9D8B030D-6E8A-4147-A177-3AD203B41FA5}">
                      <a16:colId xmlns:a16="http://schemas.microsoft.com/office/drawing/2014/main" val="20003"/>
                    </a:ext>
                  </a:extLst>
                </a:gridCol>
              </a:tblGrid>
              <a:tr h="370850">
                <a:tc>
                  <a:txBody>
                    <a:bodyPr/>
                    <a:lstStyle/>
                    <a:p>
                      <a:pPr marL="0" marR="0" lvl="0" indent="0" algn="l" rtl="0">
                        <a:spcBef>
                          <a:spcPts val="0"/>
                        </a:spcBef>
                        <a:spcAft>
                          <a:spcPts val="0"/>
                        </a:spcAft>
                        <a:buNone/>
                      </a:pPr>
                      <a:endParaRPr sz="1800"/>
                    </a:p>
                  </a:txBody>
                  <a:tcPr marL="91450" marR="91450" marT="45725" marB="45725"/>
                </a:tc>
                <a:tc>
                  <a:txBody>
                    <a:bodyPr/>
                    <a:lstStyle/>
                    <a:p>
                      <a:pPr marL="0" marR="0" lvl="0" indent="0" algn="l" rtl="0">
                        <a:spcBef>
                          <a:spcPts val="0"/>
                        </a:spcBef>
                        <a:spcAft>
                          <a:spcPts val="0"/>
                        </a:spcAft>
                        <a:buNone/>
                      </a:pPr>
                      <a:r>
                        <a:rPr lang="en-US" sz="1800"/>
                        <a:t>Description</a:t>
                      </a:r>
                      <a:endParaRPr/>
                    </a:p>
                  </a:txBody>
                  <a:tcPr marL="91450" marR="91450" marT="45725" marB="45725"/>
                </a:tc>
                <a:tc>
                  <a:txBody>
                    <a:bodyPr/>
                    <a:lstStyle/>
                    <a:p>
                      <a:pPr marL="0" marR="0" lvl="0" indent="0" algn="l" rtl="0">
                        <a:spcBef>
                          <a:spcPts val="0"/>
                        </a:spcBef>
                        <a:spcAft>
                          <a:spcPts val="0"/>
                        </a:spcAft>
                        <a:buNone/>
                      </a:pPr>
                      <a:r>
                        <a:rPr lang="en-US" sz="1800"/>
                        <a:t>ITSM example</a:t>
                      </a:r>
                      <a:endParaRPr/>
                    </a:p>
                  </a:txBody>
                  <a:tcPr marL="91450" marR="91450" marT="45725" marB="45725"/>
                </a:tc>
                <a:tc>
                  <a:txBody>
                    <a:bodyPr/>
                    <a:lstStyle/>
                    <a:p>
                      <a:pPr marL="0" marR="0" lvl="0" indent="0" algn="l" rtl="0">
                        <a:spcBef>
                          <a:spcPts val="0"/>
                        </a:spcBef>
                        <a:spcAft>
                          <a:spcPts val="0"/>
                        </a:spcAft>
                        <a:buNone/>
                      </a:pPr>
                      <a:r>
                        <a:rPr lang="en-US" sz="1800"/>
                        <a:t>Non-ITSM example</a:t>
                      </a:r>
                      <a:endParaRPr/>
                    </a:p>
                  </a:txBody>
                  <a:tcPr marL="91450" marR="91450" marT="45725" marB="45725"/>
                </a:tc>
                <a:extLst>
                  <a:ext uri="{0D108BD9-81ED-4DB2-BD59-A6C34878D82A}">
                    <a16:rowId xmlns:a16="http://schemas.microsoft.com/office/drawing/2014/main" val="10000"/>
                  </a:ext>
                </a:extLst>
              </a:tr>
              <a:tr h="370850">
                <a:tc>
                  <a:txBody>
                    <a:bodyPr/>
                    <a:lstStyle/>
                    <a:p>
                      <a:pPr marL="0" marR="0" lvl="0" indent="0" algn="l" rtl="0">
                        <a:spcBef>
                          <a:spcPts val="0"/>
                        </a:spcBef>
                        <a:spcAft>
                          <a:spcPts val="0"/>
                        </a:spcAft>
                        <a:buNone/>
                      </a:pPr>
                      <a:r>
                        <a:rPr lang="en-US" sz="1600" b="1"/>
                        <a:t>Generic role</a:t>
                      </a:r>
                      <a:endParaRPr/>
                    </a:p>
                  </a:txBody>
                  <a:tcPr marL="91450" marR="91450" marT="45725" marB="45725"/>
                </a:tc>
                <a:tc>
                  <a:txBody>
                    <a:bodyPr/>
                    <a:lstStyle/>
                    <a:p>
                      <a:pPr marL="0" marR="0" lvl="0" indent="0" algn="l" rtl="0">
                        <a:lnSpc>
                          <a:spcPct val="100000"/>
                        </a:lnSpc>
                        <a:spcBef>
                          <a:spcPts val="0"/>
                        </a:spcBef>
                        <a:spcAft>
                          <a:spcPts val="0"/>
                        </a:spcAft>
                        <a:buClr>
                          <a:schemeClr val="dk1"/>
                        </a:buClr>
                        <a:buSzPts val="1600"/>
                        <a:buFont typeface="Arial"/>
                        <a:buNone/>
                      </a:pPr>
                      <a:r>
                        <a:rPr lang="en-US" sz="1600"/>
                        <a:t>A conceptual class of role which is instantiated in a specific context to create a specific role</a:t>
                      </a:r>
                      <a:endParaRPr/>
                    </a:p>
                  </a:txBody>
                  <a:tcPr marL="91450" marR="91450" marT="45725" marB="45725"/>
                </a:tc>
                <a:tc>
                  <a:txBody>
                    <a:bodyPr/>
                    <a:lstStyle/>
                    <a:p>
                      <a:pPr marL="0" marR="0" lvl="0" indent="0" algn="l" rtl="0">
                        <a:spcBef>
                          <a:spcPts val="0"/>
                        </a:spcBef>
                        <a:spcAft>
                          <a:spcPts val="0"/>
                        </a:spcAft>
                        <a:buNone/>
                      </a:pPr>
                      <a:r>
                        <a:rPr lang="en-US" sz="1600"/>
                        <a:t>Process manager</a:t>
                      </a:r>
                      <a:endParaRPr/>
                    </a:p>
                  </a:txBody>
                  <a:tcPr marL="91450" marR="91450" marT="45725" marB="45725"/>
                </a:tc>
                <a:tc>
                  <a:txBody>
                    <a:bodyPr/>
                    <a:lstStyle/>
                    <a:p>
                      <a:pPr marL="0" marR="0" lvl="0" indent="0" algn="l" rtl="0">
                        <a:spcBef>
                          <a:spcPts val="0"/>
                        </a:spcBef>
                        <a:spcAft>
                          <a:spcPts val="0"/>
                        </a:spcAft>
                        <a:buNone/>
                      </a:pPr>
                      <a:r>
                        <a:rPr lang="en-US" sz="1600"/>
                        <a:t>Flight captain</a:t>
                      </a:r>
                      <a:endParaRPr/>
                    </a:p>
                  </a:txBody>
                  <a:tcPr marL="91450" marR="91450" marT="45725" marB="45725"/>
                </a:tc>
                <a:extLst>
                  <a:ext uri="{0D108BD9-81ED-4DB2-BD59-A6C34878D82A}">
                    <a16:rowId xmlns:a16="http://schemas.microsoft.com/office/drawing/2014/main" val="10001"/>
                  </a:ext>
                </a:extLst>
              </a:tr>
              <a:tr h="370850">
                <a:tc>
                  <a:txBody>
                    <a:bodyPr/>
                    <a:lstStyle/>
                    <a:p>
                      <a:pPr marL="0" marR="0" lvl="0" indent="0" algn="l" rtl="0">
                        <a:spcBef>
                          <a:spcPts val="0"/>
                        </a:spcBef>
                        <a:spcAft>
                          <a:spcPts val="0"/>
                        </a:spcAft>
                        <a:buNone/>
                      </a:pPr>
                      <a:r>
                        <a:rPr lang="en-US" sz="1600" b="1"/>
                        <a:t>Specific role</a:t>
                      </a:r>
                      <a:endParaRPr/>
                    </a:p>
                  </a:txBody>
                  <a:tcPr marL="91450" marR="91450" marT="45725" marB="45725"/>
                </a:tc>
                <a:tc>
                  <a:txBody>
                    <a:bodyPr/>
                    <a:lstStyle/>
                    <a:p>
                      <a:pPr marL="0" marR="0" lvl="0" indent="0" algn="l" rtl="0">
                        <a:lnSpc>
                          <a:spcPct val="100000"/>
                        </a:lnSpc>
                        <a:spcBef>
                          <a:spcPts val="0"/>
                        </a:spcBef>
                        <a:spcAft>
                          <a:spcPts val="0"/>
                        </a:spcAft>
                        <a:buClr>
                          <a:schemeClr val="dk1"/>
                        </a:buClr>
                        <a:buSzPts val="1600"/>
                        <a:buFont typeface="Arial"/>
                        <a:buNone/>
                      </a:pPr>
                      <a:r>
                        <a:rPr lang="en-US" sz="1600"/>
                        <a:t>A concrete role which can be assigned to a person or team in order to give this person or team the responsibility for something</a:t>
                      </a:r>
                      <a:endParaRPr/>
                    </a:p>
                  </a:txBody>
                  <a:tcPr marL="91450" marR="91450" marT="45725" marB="45725"/>
                </a:tc>
                <a:tc>
                  <a:txBody>
                    <a:bodyPr/>
                    <a:lstStyle/>
                    <a:p>
                      <a:pPr marL="0" marR="0" lvl="0" indent="0" algn="l" rtl="0">
                        <a:spcBef>
                          <a:spcPts val="0"/>
                        </a:spcBef>
                        <a:spcAft>
                          <a:spcPts val="0"/>
                        </a:spcAft>
                        <a:buNone/>
                      </a:pPr>
                      <a:r>
                        <a:rPr lang="en-US" sz="1600"/>
                        <a:t>Incident manager (process manager for the incident and service request management process) of an IT service provider</a:t>
                      </a:r>
                      <a:endParaRPr sz="1600"/>
                    </a:p>
                  </a:txBody>
                  <a:tcPr marL="91450" marR="91450" marT="45725" marB="45725"/>
                </a:tc>
                <a:tc>
                  <a:txBody>
                    <a:bodyPr/>
                    <a:lstStyle/>
                    <a:p>
                      <a:pPr marL="0" marR="0" lvl="0" indent="0" algn="l" rtl="0">
                        <a:spcBef>
                          <a:spcPts val="0"/>
                        </a:spcBef>
                        <a:spcAft>
                          <a:spcPts val="0"/>
                        </a:spcAft>
                        <a:buNone/>
                      </a:pPr>
                      <a:r>
                        <a:rPr lang="en-US" sz="1600"/>
                        <a:t>Flight captain for flight XX123 from Munich to Brussels</a:t>
                      </a:r>
                      <a:endParaRPr sz="1600"/>
                    </a:p>
                  </a:txBody>
                  <a:tcPr marL="91450" marR="91450" marT="45725" marB="45725"/>
                </a:tc>
                <a:extLst>
                  <a:ext uri="{0D108BD9-81ED-4DB2-BD59-A6C34878D82A}">
                    <a16:rowId xmlns:a16="http://schemas.microsoft.com/office/drawing/2014/main" val="10002"/>
                  </a:ext>
                </a:extLst>
              </a:tr>
            </a:tbl>
          </a:graphicData>
        </a:graphic>
      </p:graphicFrame>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707"/>
        <p:cNvGrpSpPr/>
        <p:nvPr/>
      </p:nvGrpSpPr>
      <p:grpSpPr>
        <a:xfrm>
          <a:off x="0" y="0"/>
          <a:ext cx="0" cy="0"/>
          <a:chOff x="0" y="0"/>
          <a:chExt cx="0" cy="0"/>
        </a:xfrm>
      </p:grpSpPr>
      <p:sp>
        <p:nvSpPr>
          <p:cNvPr id="708" name="Google Shape;708;p58"/>
          <p:cNvSpPr txBox="1">
            <a:spLocks noGrp="1"/>
          </p:cNvSpPr>
          <p:nvPr>
            <p:ph type="title"/>
          </p:nvPr>
        </p:nvSpPr>
        <p:spPr>
          <a:xfrm>
            <a:off x="609601" y="274641"/>
            <a:ext cx="9058101" cy="1047859"/>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205595"/>
              </a:buClr>
              <a:buSzPts val="3200"/>
              <a:buFont typeface="Calibri"/>
              <a:buNone/>
            </a:pPr>
            <a:r>
              <a:rPr lang="en-US">
                <a:latin typeface="Calibri" panose="020F0502020204030204" pitchFamily="34" charset="0"/>
                <a:ea typeface="Calibri" panose="020F0502020204030204" pitchFamily="34" charset="0"/>
                <a:cs typeface="Calibri" panose="020F0502020204030204" pitchFamily="34" charset="0"/>
              </a:rPr>
              <a:t>Key roles in an SMS</a:t>
            </a:r>
            <a:r>
              <a:rPr lang="en-US" sz="3200">
                <a:solidFill>
                  <a:srgbClr val="7F7F7F"/>
                </a:solidFill>
                <a:latin typeface="Calibri" panose="020F0502020204030204" pitchFamily="34" charset="0"/>
                <a:ea typeface="Calibri" panose="020F0502020204030204" pitchFamily="34" charset="0"/>
                <a:cs typeface="Calibri" panose="020F0502020204030204" pitchFamily="34" charset="0"/>
              </a:rPr>
              <a:t> </a:t>
            </a:r>
            <a:r>
              <a:rPr lang="en-US" sz="2000">
                <a:solidFill>
                  <a:srgbClr val="7F7F7F"/>
                </a:solidFill>
                <a:latin typeface="Calibri" panose="020F0502020204030204" pitchFamily="34" charset="0"/>
                <a:ea typeface="Calibri" panose="020F0502020204030204" pitchFamily="34" charset="0"/>
                <a:cs typeface="Calibri" panose="020F0502020204030204" pitchFamily="34" charset="0"/>
              </a:rPr>
              <a:t>according to </a:t>
            </a:r>
            <a:r>
              <a:rPr lang="en-US" sz="2000" b="1">
                <a:solidFill>
                  <a:srgbClr val="7F7F7F"/>
                </a:solidFill>
                <a:latin typeface="Calibri" panose="020F0502020204030204" pitchFamily="34" charset="0"/>
                <a:ea typeface="Calibri" panose="020F0502020204030204" pitchFamily="34" charset="0"/>
                <a:cs typeface="Calibri" panose="020F0502020204030204" pitchFamily="34" charset="0"/>
              </a:rPr>
              <a:t>FitSM-3</a:t>
            </a:r>
            <a:endParaRPr>
              <a:latin typeface="Calibri" panose="020F0502020204030204" pitchFamily="34" charset="0"/>
              <a:ea typeface="Calibri" panose="020F0502020204030204" pitchFamily="34" charset="0"/>
              <a:cs typeface="Calibri" panose="020F0502020204030204" pitchFamily="34" charset="0"/>
            </a:endParaRPr>
          </a:p>
        </p:txBody>
      </p:sp>
      <p:sp>
        <p:nvSpPr>
          <p:cNvPr id="709" name="Google Shape;709;p58"/>
          <p:cNvSpPr txBox="1">
            <a:spLocks noGrp="1"/>
          </p:cNvSpPr>
          <p:nvPr>
            <p:ph type="body" idx="1"/>
          </p:nvPr>
        </p:nvSpPr>
        <p:spPr>
          <a:xfrm>
            <a:off x="609600" y="1696598"/>
            <a:ext cx="10972800" cy="4626019"/>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chemeClr val="dk1"/>
              </a:buClr>
              <a:buSzPts val="2800"/>
              <a:buChar char="•"/>
            </a:pPr>
            <a:r>
              <a:rPr lang="en-US" dirty="0">
                <a:latin typeface="Calibri" panose="020F0502020204030204" pitchFamily="34" charset="0"/>
                <a:ea typeface="Calibri" panose="020F0502020204030204" pitchFamily="34" charset="0"/>
                <a:cs typeface="Calibri" panose="020F0502020204030204" pitchFamily="34" charset="0"/>
              </a:rPr>
              <a:t>Crosscutting roles</a:t>
            </a:r>
          </a:p>
          <a:p>
            <a:pPr marL="800100" lvl="1">
              <a:spcBef>
                <a:spcPts val="0"/>
              </a:spcBef>
              <a:buSzPts val="2800"/>
              <a:buChar char="•"/>
            </a:pPr>
            <a:r>
              <a:rPr lang="en-US" dirty="0">
                <a:latin typeface="Calibri" panose="020F0502020204030204" pitchFamily="34" charset="0"/>
                <a:ea typeface="Calibri" panose="020F0502020204030204" pitchFamily="34" charset="0"/>
                <a:cs typeface="Calibri" panose="020F0502020204030204" pitchFamily="34" charset="0"/>
              </a:rPr>
              <a:t>SMS owner</a:t>
            </a:r>
            <a:endParaRPr dirty="0">
              <a:latin typeface="Calibri" panose="020F0502020204030204" pitchFamily="34" charset="0"/>
              <a:ea typeface="Calibri" panose="020F0502020204030204" pitchFamily="34" charset="0"/>
              <a:cs typeface="Calibri" panose="020F0502020204030204" pitchFamily="34" charset="0"/>
            </a:endParaRPr>
          </a:p>
          <a:p>
            <a:pPr marL="800100" lvl="1">
              <a:spcBef>
                <a:spcPts val="560"/>
              </a:spcBef>
              <a:buSzPts val="2800"/>
              <a:buChar char="•"/>
            </a:pPr>
            <a:r>
              <a:rPr lang="en-US" dirty="0">
                <a:latin typeface="Calibri" panose="020F0502020204030204" pitchFamily="34" charset="0"/>
                <a:ea typeface="Calibri" panose="020F0502020204030204" pitchFamily="34" charset="0"/>
                <a:cs typeface="Calibri" panose="020F0502020204030204" pitchFamily="34" charset="0"/>
              </a:rPr>
              <a:t>SMS manager</a:t>
            </a:r>
          </a:p>
          <a:p>
            <a:pPr marL="800100" lvl="1">
              <a:spcBef>
                <a:spcPts val="560"/>
              </a:spcBef>
              <a:buSzPts val="2800"/>
              <a:buFont typeface="Arial"/>
              <a:buChar char="•"/>
            </a:pPr>
            <a:r>
              <a:rPr lang="en-US" dirty="0">
                <a:latin typeface="Calibri" panose="020F0502020204030204" pitchFamily="34" charset="0"/>
                <a:ea typeface="Calibri" panose="020F0502020204030204" pitchFamily="34" charset="0"/>
                <a:cs typeface="Calibri" panose="020F0502020204030204" pitchFamily="34" charset="0"/>
              </a:rPr>
              <a:t>Service owner</a:t>
            </a:r>
          </a:p>
          <a:p>
            <a:pPr marL="342900">
              <a:spcBef>
                <a:spcPts val="560"/>
              </a:spcBef>
              <a:buSzPts val="2800"/>
            </a:pPr>
            <a:r>
              <a:rPr lang="en-US" dirty="0">
                <a:latin typeface="Calibri" panose="020F0502020204030204" pitchFamily="34" charset="0"/>
                <a:ea typeface="Calibri" panose="020F0502020204030204" pitchFamily="34" charset="0"/>
                <a:cs typeface="Calibri" panose="020F0502020204030204" pitchFamily="34" charset="0"/>
              </a:rPr>
              <a:t>Process level roles</a:t>
            </a:r>
            <a:endParaRPr dirty="0">
              <a:latin typeface="Calibri" panose="020F0502020204030204" pitchFamily="34" charset="0"/>
              <a:ea typeface="Calibri" panose="020F0502020204030204" pitchFamily="34" charset="0"/>
              <a:cs typeface="Calibri" panose="020F0502020204030204" pitchFamily="34" charset="0"/>
            </a:endParaRPr>
          </a:p>
          <a:p>
            <a:pPr marL="800100" lvl="1">
              <a:spcBef>
                <a:spcPts val="560"/>
              </a:spcBef>
              <a:buSzPts val="2800"/>
              <a:buChar char="•"/>
            </a:pPr>
            <a:r>
              <a:rPr lang="en-US" dirty="0">
                <a:latin typeface="Calibri" panose="020F0502020204030204" pitchFamily="34" charset="0"/>
                <a:ea typeface="Calibri" panose="020F0502020204030204" pitchFamily="34" charset="0"/>
                <a:cs typeface="Calibri" panose="020F0502020204030204" pitchFamily="34" charset="0"/>
              </a:rPr>
              <a:t>Process owner</a:t>
            </a:r>
            <a:endParaRPr dirty="0">
              <a:latin typeface="Calibri" panose="020F0502020204030204" pitchFamily="34" charset="0"/>
              <a:ea typeface="Calibri" panose="020F0502020204030204" pitchFamily="34" charset="0"/>
              <a:cs typeface="Calibri" panose="020F0502020204030204" pitchFamily="34" charset="0"/>
            </a:endParaRPr>
          </a:p>
          <a:p>
            <a:pPr marL="800100" lvl="1">
              <a:spcBef>
                <a:spcPts val="560"/>
              </a:spcBef>
              <a:buSzPts val="2800"/>
              <a:buChar char="•"/>
            </a:pPr>
            <a:r>
              <a:rPr lang="en-US" dirty="0">
                <a:latin typeface="Calibri" panose="020F0502020204030204" pitchFamily="34" charset="0"/>
                <a:ea typeface="Calibri" panose="020F0502020204030204" pitchFamily="34" charset="0"/>
                <a:cs typeface="Calibri" panose="020F0502020204030204" pitchFamily="34" charset="0"/>
              </a:rPr>
              <a:t>Process manager</a:t>
            </a:r>
            <a:endParaRPr dirty="0">
              <a:latin typeface="Calibri" panose="020F0502020204030204" pitchFamily="34" charset="0"/>
              <a:ea typeface="Calibri" panose="020F0502020204030204" pitchFamily="34" charset="0"/>
              <a:cs typeface="Calibri" panose="020F0502020204030204" pitchFamily="34" charset="0"/>
            </a:endParaRPr>
          </a:p>
          <a:p>
            <a:pPr marL="800100" lvl="1">
              <a:spcBef>
                <a:spcPts val="560"/>
              </a:spcBef>
              <a:buSzPts val="2800"/>
              <a:buChar char="•"/>
            </a:pPr>
            <a:r>
              <a:rPr lang="en-US" dirty="0">
                <a:latin typeface="Calibri" panose="020F0502020204030204" pitchFamily="34" charset="0"/>
                <a:ea typeface="Calibri" panose="020F0502020204030204" pitchFamily="34" charset="0"/>
                <a:cs typeface="Calibri" panose="020F0502020204030204" pitchFamily="34" charset="0"/>
              </a:rPr>
              <a:t>Case owner</a:t>
            </a:r>
            <a:endParaRPr dirty="0">
              <a:latin typeface="Calibri" panose="020F0502020204030204" pitchFamily="34" charset="0"/>
              <a:ea typeface="Calibri" panose="020F0502020204030204" pitchFamily="34" charset="0"/>
              <a:cs typeface="Calibri" panose="020F0502020204030204" pitchFamily="34" charset="0"/>
            </a:endParaRPr>
          </a:p>
          <a:p>
            <a:pPr marL="800100" lvl="1">
              <a:spcBef>
                <a:spcPts val="560"/>
              </a:spcBef>
              <a:buSzPts val="2800"/>
              <a:buChar char="•"/>
            </a:pPr>
            <a:r>
              <a:rPr lang="en-US" dirty="0">
                <a:latin typeface="Calibri" panose="020F0502020204030204" pitchFamily="34" charset="0"/>
                <a:ea typeface="Calibri" panose="020F0502020204030204" pitchFamily="34" charset="0"/>
                <a:cs typeface="Calibri" panose="020F0502020204030204" pitchFamily="34" charset="0"/>
              </a:rPr>
              <a:t>Process staff member</a:t>
            </a:r>
            <a:endParaRPr dirty="0">
              <a:latin typeface="Calibri" panose="020F0502020204030204" pitchFamily="34" charset="0"/>
              <a:ea typeface="Calibri" panose="020F0502020204030204" pitchFamily="34" charset="0"/>
              <a:cs typeface="Calibri" panose="020F0502020204030204" pitchFamily="34" charset="0"/>
            </a:endParaRPr>
          </a:p>
        </p:txBody>
      </p:sp>
      <p:sp>
        <p:nvSpPr>
          <p:cNvPr id="710" name="Google Shape;710;p58"/>
          <p:cNvSpPr txBox="1">
            <a:spLocks noGrp="1"/>
          </p:cNvSpPr>
          <p:nvPr>
            <p:ph type="sldNum" idx="12"/>
          </p:nvPr>
        </p:nvSpPr>
        <p:spPr>
          <a:xfrm>
            <a:off x="8737600" y="643052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67</a:t>
            </a:fld>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715"/>
        <p:cNvGrpSpPr/>
        <p:nvPr/>
      </p:nvGrpSpPr>
      <p:grpSpPr>
        <a:xfrm>
          <a:off x="0" y="0"/>
          <a:ext cx="0" cy="0"/>
          <a:chOff x="0" y="0"/>
          <a:chExt cx="0" cy="0"/>
        </a:xfrm>
      </p:grpSpPr>
      <p:sp>
        <p:nvSpPr>
          <p:cNvPr id="716" name="Google Shape;716;p59"/>
          <p:cNvSpPr/>
          <p:nvPr/>
        </p:nvSpPr>
        <p:spPr>
          <a:xfrm>
            <a:off x="2074441" y="3954602"/>
            <a:ext cx="7490814" cy="452159"/>
          </a:xfrm>
          <a:prstGeom prst="rect">
            <a:avLst/>
          </a:prstGeom>
          <a:noFill/>
          <a:ln w="19050" cap="flat" cmpd="sng">
            <a:solidFill>
              <a:srgbClr val="4A7DBA"/>
            </a:solidFill>
            <a:prstDash val="solid"/>
            <a:round/>
            <a:headEnd type="none" w="sm" len="sm"/>
            <a:tailEnd type="none" w="sm" len="sm"/>
          </a:ln>
        </p:spPr>
        <p:txBody>
          <a:bodyPr spcFirstLastPara="1" wrap="square" lIns="91425" tIns="45700" rIns="91425" bIns="45700" anchor="ctr" anchorCtr="0">
            <a:noAutofit/>
          </a:bodyPr>
          <a:lstStyle/>
          <a:p>
            <a:pPr marL="0" marR="0" lvl="0" indent="0" algn="r" rtl="0">
              <a:spcBef>
                <a:spcPts val="0"/>
              </a:spcBef>
              <a:spcAft>
                <a:spcPts val="0"/>
              </a:spcAft>
              <a:buClr>
                <a:schemeClr val="dk1"/>
              </a:buClr>
              <a:buSzPts val="1400"/>
              <a:buFont typeface="Calibri"/>
              <a:buNone/>
            </a:pPr>
            <a:r>
              <a:rPr lang="en-US" sz="1400">
                <a:solidFill>
                  <a:schemeClr val="dk1"/>
                </a:solidFill>
                <a:latin typeface="Calibri"/>
                <a:ea typeface="Calibri"/>
                <a:cs typeface="Calibri"/>
                <a:sym typeface="Calibri"/>
              </a:rPr>
              <a:t>Service 1</a:t>
            </a:r>
            <a:endParaRPr sz="1800">
              <a:solidFill>
                <a:schemeClr val="dk1"/>
              </a:solidFill>
              <a:latin typeface="Calibri"/>
              <a:ea typeface="Calibri"/>
              <a:cs typeface="Calibri"/>
              <a:sym typeface="Calibri"/>
            </a:endParaRPr>
          </a:p>
        </p:txBody>
      </p:sp>
      <p:sp>
        <p:nvSpPr>
          <p:cNvPr id="717" name="Google Shape;717;p59"/>
          <p:cNvSpPr/>
          <p:nvPr/>
        </p:nvSpPr>
        <p:spPr>
          <a:xfrm>
            <a:off x="2074441" y="4957246"/>
            <a:ext cx="7490814" cy="452159"/>
          </a:xfrm>
          <a:prstGeom prst="rect">
            <a:avLst/>
          </a:prstGeom>
          <a:noFill/>
          <a:ln w="19050" cap="flat" cmpd="sng">
            <a:solidFill>
              <a:srgbClr val="4A7DBA"/>
            </a:solidFill>
            <a:prstDash val="solid"/>
            <a:round/>
            <a:headEnd type="none" w="sm" len="sm"/>
            <a:tailEnd type="none" w="sm" len="sm"/>
          </a:ln>
        </p:spPr>
        <p:txBody>
          <a:bodyPr spcFirstLastPara="1" wrap="square" lIns="91425" tIns="45700" rIns="91425" bIns="45700" anchor="ctr" anchorCtr="0">
            <a:noAutofit/>
          </a:bodyPr>
          <a:lstStyle/>
          <a:p>
            <a:pPr marL="0" marR="0" lvl="0" indent="0" algn="r" rtl="0">
              <a:spcBef>
                <a:spcPts val="0"/>
              </a:spcBef>
              <a:spcAft>
                <a:spcPts val="0"/>
              </a:spcAft>
              <a:buClr>
                <a:schemeClr val="dk1"/>
              </a:buClr>
              <a:buSzPts val="1400"/>
              <a:buFont typeface="Calibri"/>
              <a:buNone/>
            </a:pPr>
            <a:r>
              <a:rPr lang="en-US" sz="1400">
                <a:solidFill>
                  <a:schemeClr val="dk1"/>
                </a:solidFill>
                <a:latin typeface="Calibri"/>
                <a:ea typeface="Calibri"/>
                <a:cs typeface="Calibri"/>
                <a:sym typeface="Calibri"/>
              </a:rPr>
              <a:t>Service 2</a:t>
            </a:r>
            <a:endParaRPr sz="1800">
              <a:solidFill>
                <a:schemeClr val="dk1"/>
              </a:solidFill>
              <a:latin typeface="Calibri"/>
              <a:ea typeface="Calibri"/>
              <a:cs typeface="Calibri"/>
              <a:sym typeface="Calibri"/>
            </a:endParaRPr>
          </a:p>
        </p:txBody>
      </p:sp>
      <p:sp>
        <p:nvSpPr>
          <p:cNvPr id="718" name="Google Shape;718;p59"/>
          <p:cNvSpPr txBox="1">
            <a:spLocks noGrp="1"/>
          </p:cNvSpPr>
          <p:nvPr>
            <p:ph type="title"/>
          </p:nvPr>
        </p:nvSpPr>
        <p:spPr>
          <a:xfrm>
            <a:off x="609601" y="274641"/>
            <a:ext cx="9058101" cy="1047859"/>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205595"/>
              </a:buClr>
              <a:buSzPts val="3200"/>
              <a:buFont typeface="Calibri"/>
              <a:buNone/>
            </a:pPr>
            <a:r>
              <a:rPr lang="en-US">
                <a:latin typeface="Calibri" panose="020F0502020204030204" pitchFamily="34" charset="0"/>
                <a:ea typeface="Calibri" panose="020F0502020204030204" pitchFamily="34" charset="0"/>
                <a:cs typeface="Calibri" panose="020F0502020204030204" pitchFamily="34" charset="0"/>
              </a:rPr>
              <a:t>Key roles in an SMS – Visualisation</a:t>
            </a:r>
            <a:endParaRPr>
              <a:latin typeface="Calibri" panose="020F0502020204030204" pitchFamily="34" charset="0"/>
              <a:ea typeface="Calibri" panose="020F0502020204030204" pitchFamily="34" charset="0"/>
              <a:cs typeface="Calibri" panose="020F0502020204030204" pitchFamily="34" charset="0"/>
            </a:endParaRPr>
          </a:p>
        </p:txBody>
      </p:sp>
      <p:sp>
        <p:nvSpPr>
          <p:cNvPr id="719" name="Google Shape;719;p59"/>
          <p:cNvSpPr txBox="1">
            <a:spLocks noGrp="1"/>
          </p:cNvSpPr>
          <p:nvPr>
            <p:ph type="sldNum" idx="12"/>
          </p:nvPr>
        </p:nvSpPr>
        <p:spPr>
          <a:xfrm>
            <a:off x="8737600" y="643052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68</a:t>
            </a:fld>
            <a:endParaRPr/>
          </a:p>
        </p:txBody>
      </p:sp>
      <p:sp>
        <p:nvSpPr>
          <p:cNvPr id="720" name="Google Shape;720;p59"/>
          <p:cNvSpPr/>
          <p:nvPr/>
        </p:nvSpPr>
        <p:spPr>
          <a:xfrm>
            <a:off x="1520789" y="2319687"/>
            <a:ext cx="8811828" cy="3502792"/>
          </a:xfrm>
          <a:prstGeom prst="rect">
            <a:avLst/>
          </a:prstGeom>
          <a:noFill/>
          <a:ln w="19050" cap="flat" cmpd="sng">
            <a:solidFill>
              <a:srgbClr val="4A7DBA"/>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spcBef>
                <a:spcPts val="0"/>
              </a:spcBef>
              <a:spcAft>
                <a:spcPts val="0"/>
              </a:spcAft>
              <a:buClr>
                <a:schemeClr val="dk1"/>
              </a:buClr>
              <a:buSzPts val="1400"/>
              <a:buFont typeface="Calibri"/>
              <a:buNone/>
            </a:pPr>
            <a:r>
              <a:rPr lang="en-US" sz="1400" b="1">
                <a:solidFill>
                  <a:schemeClr val="dk1"/>
                </a:solidFill>
                <a:latin typeface="Calibri"/>
                <a:ea typeface="Calibri"/>
                <a:cs typeface="Calibri"/>
                <a:sym typeface="Calibri"/>
              </a:rPr>
              <a:t>Overall service management system (SMS)</a:t>
            </a:r>
            <a:endParaRPr sz="1800">
              <a:solidFill>
                <a:schemeClr val="dk1"/>
              </a:solidFill>
              <a:latin typeface="Calibri"/>
              <a:ea typeface="Calibri"/>
              <a:cs typeface="Calibri"/>
              <a:sym typeface="Calibri"/>
            </a:endParaRPr>
          </a:p>
        </p:txBody>
      </p:sp>
      <p:sp>
        <p:nvSpPr>
          <p:cNvPr id="721" name="Google Shape;721;p59"/>
          <p:cNvSpPr/>
          <p:nvPr/>
        </p:nvSpPr>
        <p:spPr>
          <a:xfrm>
            <a:off x="2217314" y="3450754"/>
            <a:ext cx="1152527" cy="2209801"/>
          </a:xfrm>
          <a:prstGeom prst="rect">
            <a:avLst/>
          </a:prstGeom>
          <a:solidFill>
            <a:srgbClr val="D8D8D8"/>
          </a:solidFill>
          <a:ln w="19050" cap="flat" cmpd="sng">
            <a:solidFill>
              <a:srgbClr val="4A7DBA"/>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spcBef>
                <a:spcPts val="0"/>
              </a:spcBef>
              <a:spcAft>
                <a:spcPts val="0"/>
              </a:spcAft>
              <a:buClr>
                <a:schemeClr val="dk1"/>
              </a:buClr>
              <a:buSzPts val="1400"/>
              <a:buFont typeface="Calibri"/>
              <a:buNone/>
            </a:pPr>
            <a:endParaRPr sz="1400">
              <a:solidFill>
                <a:schemeClr val="dk1"/>
              </a:solidFill>
              <a:latin typeface="Calibri"/>
              <a:ea typeface="Calibri"/>
              <a:cs typeface="Calibri"/>
              <a:sym typeface="Calibri"/>
            </a:endParaRPr>
          </a:p>
          <a:p>
            <a:pPr marL="0" marR="0" lvl="0" indent="0" algn="ctr" rtl="0">
              <a:spcBef>
                <a:spcPts val="0"/>
              </a:spcBef>
              <a:spcAft>
                <a:spcPts val="0"/>
              </a:spcAft>
              <a:buClr>
                <a:schemeClr val="dk1"/>
              </a:buClr>
              <a:buSzPts val="1400"/>
              <a:buFont typeface="Calibri"/>
              <a:buNone/>
            </a:pPr>
            <a:r>
              <a:rPr lang="en-US" sz="1400">
                <a:solidFill>
                  <a:schemeClr val="dk1"/>
                </a:solidFill>
                <a:latin typeface="Calibri"/>
                <a:ea typeface="Calibri"/>
                <a:cs typeface="Calibri"/>
                <a:sym typeface="Calibri"/>
              </a:rPr>
              <a:t>Process 1</a:t>
            </a:r>
            <a:endParaRPr sz="1800">
              <a:solidFill>
                <a:schemeClr val="dk1"/>
              </a:solidFill>
              <a:latin typeface="Calibri"/>
              <a:ea typeface="Calibri"/>
              <a:cs typeface="Calibri"/>
              <a:sym typeface="Calibri"/>
            </a:endParaRPr>
          </a:p>
        </p:txBody>
      </p:sp>
      <p:sp>
        <p:nvSpPr>
          <p:cNvPr id="722" name="Google Shape;722;p59"/>
          <p:cNvSpPr/>
          <p:nvPr/>
        </p:nvSpPr>
        <p:spPr>
          <a:xfrm>
            <a:off x="3569864" y="3450754"/>
            <a:ext cx="1152527" cy="2209801"/>
          </a:xfrm>
          <a:prstGeom prst="rect">
            <a:avLst/>
          </a:prstGeom>
          <a:solidFill>
            <a:srgbClr val="D8D8D8"/>
          </a:solidFill>
          <a:ln w="19050" cap="flat" cmpd="sng">
            <a:solidFill>
              <a:srgbClr val="4A7DBA"/>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spcBef>
                <a:spcPts val="0"/>
              </a:spcBef>
              <a:spcAft>
                <a:spcPts val="0"/>
              </a:spcAft>
              <a:buClr>
                <a:schemeClr val="dk1"/>
              </a:buClr>
              <a:buSzPts val="1400"/>
              <a:buFont typeface="Calibri"/>
              <a:buNone/>
            </a:pPr>
            <a:endParaRPr sz="1400">
              <a:solidFill>
                <a:schemeClr val="dk1"/>
              </a:solidFill>
              <a:latin typeface="Calibri"/>
              <a:ea typeface="Calibri"/>
              <a:cs typeface="Calibri"/>
              <a:sym typeface="Calibri"/>
            </a:endParaRPr>
          </a:p>
          <a:p>
            <a:pPr marL="0" marR="0" lvl="0" indent="0" algn="ctr" rtl="0">
              <a:spcBef>
                <a:spcPts val="0"/>
              </a:spcBef>
              <a:spcAft>
                <a:spcPts val="0"/>
              </a:spcAft>
              <a:buClr>
                <a:schemeClr val="dk1"/>
              </a:buClr>
              <a:buSzPts val="1400"/>
              <a:buFont typeface="Calibri"/>
              <a:buNone/>
            </a:pPr>
            <a:r>
              <a:rPr lang="en-US" sz="1400">
                <a:solidFill>
                  <a:schemeClr val="dk1"/>
                </a:solidFill>
                <a:latin typeface="Calibri"/>
                <a:ea typeface="Calibri"/>
                <a:cs typeface="Calibri"/>
                <a:sym typeface="Calibri"/>
              </a:rPr>
              <a:t>Process 2</a:t>
            </a:r>
            <a:endParaRPr sz="1800">
              <a:solidFill>
                <a:schemeClr val="dk1"/>
              </a:solidFill>
              <a:latin typeface="Calibri"/>
              <a:ea typeface="Calibri"/>
              <a:cs typeface="Calibri"/>
              <a:sym typeface="Calibri"/>
            </a:endParaRPr>
          </a:p>
        </p:txBody>
      </p:sp>
      <p:sp>
        <p:nvSpPr>
          <p:cNvPr id="723" name="Google Shape;723;p59"/>
          <p:cNvSpPr/>
          <p:nvPr/>
        </p:nvSpPr>
        <p:spPr>
          <a:xfrm>
            <a:off x="2398291" y="4069880"/>
            <a:ext cx="919163" cy="238126"/>
          </a:xfrm>
          <a:prstGeom prst="rect">
            <a:avLst/>
          </a:prstGeom>
          <a:noFill/>
          <a:ln w="19050" cap="flat" cmpd="sng">
            <a:solidFill>
              <a:srgbClr val="4A7DB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400"/>
              <a:buFont typeface="Calibri"/>
              <a:buNone/>
            </a:pPr>
            <a:r>
              <a:rPr lang="en-US" sz="1400">
                <a:solidFill>
                  <a:schemeClr val="dk1"/>
                </a:solidFill>
                <a:latin typeface="Calibri"/>
                <a:ea typeface="Calibri"/>
                <a:cs typeface="Calibri"/>
                <a:sym typeface="Calibri"/>
              </a:rPr>
              <a:t>Activity 1</a:t>
            </a:r>
            <a:endParaRPr sz="1800">
              <a:solidFill>
                <a:schemeClr val="dk1"/>
              </a:solidFill>
              <a:latin typeface="Calibri"/>
              <a:ea typeface="Calibri"/>
              <a:cs typeface="Calibri"/>
              <a:sym typeface="Calibri"/>
            </a:endParaRPr>
          </a:p>
        </p:txBody>
      </p:sp>
      <p:sp>
        <p:nvSpPr>
          <p:cNvPr id="724" name="Google Shape;724;p59"/>
          <p:cNvSpPr/>
          <p:nvPr/>
        </p:nvSpPr>
        <p:spPr>
          <a:xfrm>
            <a:off x="2398290" y="4460407"/>
            <a:ext cx="919163" cy="238126"/>
          </a:xfrm>
          <a:prstGeom prst="rect">
            <a:avLst/>
          </a:prstGeom>
          <a:noFill/>
          <a:ln w="19050" cap="flat" cmpd="sng">
            <a:solidFill>
              <a:srgbClr val="4A7DB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400"/>
              <a:buFont typeface="Calibri"/>
              <a:buNone/>
            </a:pPr>
            <a:r>
              <a:rPr lang="en-US" sz="1400">
                <a:solidFill>
                  <a:schemeClr val="dk1"/>
                </a:solidFill>
                <a:latin typeface="Calibri"/>
                <a:ea typeface="Calibri"/>
                <a:cs typeface="Calibri"/>
                <a:sym typeface="Calibri"/>
              </a:rPr>
              <a:t>Activity 2</a:t>
            </a:r>
            <a:endParaRPr sz="1800">
              <a:solidFill>
                <a:schemeClr val="dk1"/>
              </a:solidFill>
              <a:latin typeface="Calibri"/>
              <a:ea typeface="Calibri"/>
              <a:cs typeface="Calibri"/>
              <a:sym typeface="Calibri"/>
            </a:endParaRPr>
          </a:p>
        </p:txBody>
      </p:sp>
      <p:sp>
        <p:nvSpPr>
          <p:cNvPr id="725" name="Google Shape;725;p59"/>
          <p:cNvSpPr/>
          <p:nvPr/>
        </p:nvSpPr>
        <p:spPr>
          <a:xfrm>
            <a:off x="2398289" y="4850934"/>
            <a:ext cx="919163" cy="238126"/>
          </a:xfrm>
          <a:prstGeom prst="rect">
            <a:avLst/>
          </a:prstGeom>
          <a:noFill/>
          <a:ln w="19050" cap="flat" cmpd="sng">
            <a:solidFill>
              <a:srgbClr val="4A7DB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400"/>
              <a:buFont typeface="Calibri"/>
              <a:buNone/>
            </a:pPr>
            <a:r>
              <a:rPr lang="en-US" sz="1400">
                <a:solidFill>
                  <a:schemeClr val="dk1"/>
                </a:solidFill>
                <a:latin typeface="Calibri"/>
                <a:ea typeface="Calibri"/>
                <a:cs typeface="Calibri"/>
                <a:sym typeface="Calibri"/>
              </a:rPr>
              <a:t>Activity 3</a:t>
            </a:r>
            <a:endParaRPr sz="1800">
              <a:solidFill>
                <a:schemeClr val="dk1"/>
              </a:solidFill>
              <a:latin typeface="Calibri"/>
              <a:ea typeface="Calibri"/>
              <a:cs typeface="Calibri"/>
              <a:sym typeface="Calibri"/>
            </a:endParaRPr>
          </a:p>
        </p:txBody>
      </p:sp>
      <p:sp>
        <p:nvSpPr>
          <p:cNvPr id="726" name="Google Shape;726;p59"/>
          <p:cNvSpPr/>
          <p:nvPr/>
        </p:nvSpPr>
        <p:spPr>
          <a:xfrm>
            <a:off x="3748460" y="4050835"/>
            <a:ext cx="919163" cy="238126"/>
          </a:xfrm>
          <a:prstGeom prst="rect">
            <a:avLst/>
          </a:prstGeom>
          <a:noFill/>
          <a:ln w="19050" cap="flat" cmpd="sng">
            <a:solidFill>
              <a:srgbClr val="4A7DB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400"/>
              <a:buFont typeface="Calibri"/>
              <a:buNone/>
            </a:pPr>
            <a:r>
              <a:rPr lang="en-US" sz="1400">
                <a:solidFill>
                  <a:schemeClr val="dk1"/>
                </a:solidFill>
                <a:latin typeface="Calibri"/>
                <a:ea typeface="Calibri"/>
                <a:cs typeface="Calibri"/>
                <a:sym typeface="Calibri"/>
              </a:rPr>
              <a:t>Activity 1</a:t>
            </a:r>
            <a:endParaRPr sz="1800">
              <a:solidFill>
                <a:schemeClr val="dk1"/>
              </a:solidFill>
              <a:latin typeface="Calibri"/>
              <a:ea typeface="Calibri"/>
              <a:cs typeface="Calibri"/>
              <a:sym typeface="Calibri"/>
            </a:endParaRPr>
          </a:p>
        </p:txBody>
      </p:sp>
      <p:sp>
        <p:nvSpPr>
          <p:cNvPr id="727" name="Google Shape;727;p59"/>
          <p:cNvSpPr/>
          <p:nvPr/>
        </p:nvSpPr>
        <p:spPr>
          <a:xfrm>
            <a:off x="3748459" y="4441362"/>
            <a:ext cx="919163" cy="238126"/>
          </a:xfrm>
          <a:prstGeom prst="rect">
            <a:avLst/>
          </a:prstGeom>
          <a:noFill/>
          <a:ln w="19050" cap="flat" cmpd="sng">
            <a:solidFill>
              <a:srgbClr val="4A7DB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400"/>
              <a:buFont typeface="Calibri"/>
              <a:buNone/>
            </a:pPr>
            <a:r>
              <a:rPr lang="en-US" sz="1400">
                <a:solidFill>
                  <a:schemeClr val="dk1"/>
                </a:solidFill>
                <a:latin typeface="Calibri"/>
                <a:ea typeface="Calibri"/>
                <a:cs typeface="Calibri"/>
                <a:sym typeface="Calibri"/>
              </a:rPr>
              <a:t>Activity 2</a:t>
            </a:r>
            <a:endParaRPr sz="1800">
              <a:solidFill>
                <a:schemeClr val="dk1"/>
              </a:solidFill>
              <a:latin typeface="Calibri"/>
              <a:ea typeface="Calibri"/>
              <a:cs typeface="Calibri"/>
              <a:sym typeface="Calibri"/>
            </a:endParaRPr>
          </a:p>
        </p:txBody>
      </p:sp>
      <p:sp>
        <p:nvSpPr>
          <p:cNvPr id="728" name="Google Shape;728;p59"/>
          <p:cNvSpPr/>
          <p:nvPr/>
        </p:nvSpPr>
        <p:spPr>
          <a:xfrm>
            <a:off x="3748458" y="4831889"/>
            <a:ext cx="919163" cy="238126"/>
          </a:xfrm>
          <a:prstGeom prst="rect">
            <a:avLst/>
          </a:prstGeom>
          <a:noFill/>
          <a:ln w="19050" cap="flat" cmpd="sng">
            <a:solidFill>
              <a:srgbClr val="4A7DB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400"/>
              <a:buFont typeface="Calibri"/>
              <a:buNone/>
            </a:pPr>
            <a:r>
              <a:rPr lang="en-US" sz="1400">
                <a:solidFill>
                  <a:schemeClr val="dk1"/>
                </a:solidFill>
                <a:latin typeface="Calibri"/>
                <a:ea typeface="Calibri"/>
                <a:cs typeface="Calibri"/>
                <a:sym typeface="Calibri"/>
              </a:rPr>
              <a:t>Activity 3</a:t>
            </a:r>
            <a:endParaRPr sz="1800">
              <a:solidFill>
                <a:schemeClr val="dk1"/>
              </a:solidFill>
              <a:latin typeface="Calibri"/>
              <a:ea typeface="Calibri"/>
              <a:cs typeface="Calibri"/>
              <a:sym typeface="Calibri"/>
            </a:endParaRPr>
          </a:p>
        </p:txBody>
      </p:sp>
      <p:sp>
        <p:nvSpPr>
          <p:cNvPr id="729" name="Google Shape;729;p59"/>
          <p:cNvSpPr/>
          <p:nvPr/>
        </p:nvSpPr>
        <p:spPr>
          <a:xfrm>
            <a:off x="3627012" y="3301936"/>
            <a:ext cx="973934" cy="292896"/>
          </a:xfrm>
          <a:prstGeom prst="roundRect">
            <a:avLst>
              <a:gd name="adj" fmla="val 16667"/>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lt1"/>
              </a:buClr>
              <a:buSzPts val="1200"/>
              <a:buFont typeface="Calibri"/>
              <a:buNone/>
            </a:pPr>
            <a:r>
              <a:rPr lang="en-US" sz="1200">
                <a:solidFill>
                  <a:schemeClr val="lt1"/>
                </a:solidFill>
                <a:latin typeface="Calibri"/>
                <a:ea typeface="Calibri"/>
                <a:cs typeface="Calibri"/>
                <a:sym typeface="Calibri"/>
              </a:rPr>
              <a:t>Pr. Manager</a:t>
            </a:r>
            <a:endParaRPr sz="1600">
              <a:solidFill>
                <a:schemeClr val="dk1"/>
              </a:solidFill>
              <a:latin typeface="Calibri"/>
              <a:ea typeface="Calibri"/>
              <a:cs typeface="Calibri"/>
              <a:sym typeface="Calibri"/>
            </a:endParaRPr>
          </a:p>
        </p:txBody>
      </p:sp>
      <p:sp>
        <p:nvSpPr>
          <p:cNvPr id="730" name="Google Shape;730;p59"/>
          <p:cNvSpPr/>
          <p:nvPr/>
        </p:nvSpPr>
        <p:spPr>
          <a:xfrm>
            <a:off x="2294703" y="3310270"/>
            <a:ext cx="973934" cy="292896"/>
          </a:xfrm>
          <a:prstGeom prst="roundRect">
            <a:avLst>
              <a:gd name="adj" fmla="val 16667"/>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lt1"/>
              </a:buClr>
              <a:buSzPts val="1200"/>
              <a:buFont typeface="Calibri"/>
              <a:buNone/>
            </a:pPr>
            <a:r>
              <a:rPr lang="en-US" sz="1200">
                <a:solidFill>
                  <a:schemeClr val="lt1"/>
                </a:solidFill>
                <a:latin typeface="Calibri"/>
                <a:ea typeface="Calibri"/>
                <a:cs typeface="Calibri"/>
                <a:sym typeface="Calibri"/>
              </a:rPr>
              <a:t>Pr. Manager</a:t>
            </a:r>
            <a:endParaRPr sz="1600">
              <a:solidFill>
                <a:schemeClr val="dk1"/>
              </a:solidFill>
              <a:latin typeface="Calibri"/>
              <a:ea typeface="Calibri"/>
              <a:cs typeface="Calibri"/>
              <a:sym typeface="Calibri"/>
            </a:endParaRPr>
          </a:p>
        </p:txBody>
      </p:sp>
      <p:sp>
        <p:nvSpPr>
          <p:cNvPr id="731" name="Google Shape;731;p59"/>
          <p:cNvSpPr/>
          <p:nvPr/>
        </p:nvSpPr>
        <p:spPr>
          <a:xfrm>
            <a:off x="2294702" y="2772110"/>
            <a:ext cx="2306245" cy="364328"/>
          </a:xfrm>
          <a:prstGeom prst="roundRect">
            <a:avLst>
              <a:gd name="adj" fmla="val 16667"/>
            </a:avLst>
          </a:prstGeom>
          <a:solidFill>
            <a:srgbClr val="538CD5"/>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lt1"/>
              </a:buClr>
              <a:buSzPts val="1400"/>
              <a:buFont typeface="Calibri"/>
              <a:buNone/>
            </a:pPr>
            <a:r>
              <a:rPr lang="en-US" sz="1400" dirty="0">
                <a:solidFill>
                  <a:schemeClr val="lt1"/>
                </a:solidFill>
                <a:latin typeface="Calibri"/>
                <a:ea typeface="Calibri"/>
                <a:cs typeface="Calibri"/>
                <a:sym typeface="Calibri"/>
              </a:rPr>
              <a:t>Process owner:</a:t>
            </a:r>
            <a:endParaRPr dirty="0">
              <a:latin typeface="Wingdings" panose="05000000000000000000" pitchFamily="2" charset="2"/>
            </a:endParaRPr>
          </a:p>
          <a:p>
            <a:pPr marL="0" marR="0" lvl="0" indent="0" algn="ctr" rtl="0">
              <a:spcBef>
                <a:spcPts val="0"/>
              </a:spcBef>
              <a:spcAft>
                <a:spcPts val="0"/>
              </a:spcAft>
              <a:buClr>
                <a:schemeClr val="lt1"/>
              </a:buClr>
              <a:buSzPts val="1400"/>
              <a:buFont typeface="Calibri"/>
              <a:buNone/>
            </a:pPr>
            <a:r>
              <a:rPr lang="en-US" sz="1400" dirty="0">
                <a:solidFill>
                  <a:schemeClr val="lt1"/>
                </a:solidFill>
                <a:latin typeface="Calibri"/>
                <a:ea typeface="Calibri"/>
                <a:cs typeface="Calibri"/>
                <a:sym typeface="Calibri"/>
              </a:rPr>
              <a:t>Processes 1 &amp; 2</a:t>
            </a:r>
            <a:endParaRPr sz="1800" dirty="0">
              <a:solidFill>
                <a:schemeClr val="dk1"/>
              </a:solidFill>
              <a:latin typeface="Calibri"/>
              <a:ea typeface="Calibri"/>
              <a:cs typeface="Calibri"/>
              <a:sym typeface="Calibri"/>
            </a:endParaRPr>
          </a:p>
        </p:txBody>
      </p:sp>
      <p:sp>
        <p:nvSpPr>
          <p:cNvPr id="732" name="Google Shape;732;p59"/>
          <p:cNvSpPr/>
          <p:nvPr/>
        </p:nvSpPr>
        <p:spPr>
          <a:xfrm>
            <a:off x="2275652" y="4113934"/>
            <a:ext cx="215503" cy="919144"/>
          </a:xfrm>
          <a:prstGeom prst="roundRect">
            <a:avLst>
              <a:gd name="adj" fmla="val 16667"/>
            </a:avLst>
          </a:pr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733" name="Google Shape;733;p59"/>
          <p:cNvSpPr txBox="1"/>
          <p:nvPr/>
        </p:nvSpPr>
        <p:spPr>
          <a:xfrm rot="-5400000">
            <a:off x="1934340" y="4476270"/>
            <a:ext cx="898104" cy="194463"/>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lt1"/>
              </a:buClr>
              <a:buSzPts val="1400"/>
              <a:buFont typeface="Calibri"/>
              <a:buNone/>
            </a:pPr>
            <a:r>
              <a:rPr lang="en-US" sz="1400">
                <a:solidFill>
                  <a:schemeClr val="lt1"/>
                </a:solidFill>
                <a:latin typeface="Calibri"/>
                <a:ea typeface="Calibri"/>
                <a:cs typeface="Calibri"/>
                <a:sym typeface="Calibri"/>
              </a:rPr>
              <a:t>Pr.  staff</a:t>
            </a:r>
            <a:endParaRPr sz="1800">
              <a:solidFill>
                <a:schemeClr val="dk1"/>
              </a:solidFill>
              <a:latin typeface="Calibri"/>
              <a:ea typeface="Calibri"/>
              <a:cs typeface="Calibri"/>
              <a:sym typeface="Calibri"/>
            </a:endParaRPr>
          </a:p>
        </p:txBody>
      </p:sp>
      <p:sp>
        <p:nvSpPr>
          <p:cNvPr id="734" name="Google Shape;734;p59"/>
          <p:cNvSpPr/>
          <p:nvPr/>
        </p:nvSpPr>
        <p:spPr>
          <a:xfrm>
            <a:off x="3624626" y="4100853"/>
            <a:ext cx="215503" cy="919144"/>
          </a:xfrm>
          <a:prstGeom prst="roundRect">
            <a:avLst>
              <a:gd name="adj" fmla="val 16667"/>
            </a:avLst>
          </a:pr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735" name="Google Shape;735;p59"/>
          <p:cNvSpPr txBox="1"/>
          <p:nvPr/>
        </p:nvSpPr>
        <p:spPr>
          <a:xfrm rot="-5400000">
            <a:off x="3283315" y="4463170"/>
            <a:ext cx="898104" cy="194463"/>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lt1"/>
              </a:buClr>
              <a:buSzPts val="1400"/>
              <a:buFont typeface="Calibri"/>
              <a:buNone/>
            </a:pPr>
            <a:r>
              <a:rPr lang="en-US" sz="1400">
                <a:solidFill>
                  <a:schemeClr val="lt1"/>
                </a:solidFill>
                <a:latin typeface="Calibri"/>
                <a:ea typeface="Calibri"/>
                <a:cs typeface="Calibri"/>
                <a:sym typeface="Calibri"/>
              </a:rPr>
              <a:t>Pr.  staff</a:t>
            </a:r>
            <a:endParaRPr sz="1800">
              <a:solidFill>
                <a:schemeClr val="dk1"/>
              </a:solidFill>
              <a:latin typeface="Calibri"/>
              <a:ea typeface="Calibri"/>
              <a:cs typeface="Calibri"/>
              <a:sym typeface="Calibri"/>
            </a:endParaRPr>
          </a:p>
        </p:txBody>
      </p:sp>
      <p:sp>
        <p:nvSpPr>
          <p:cNvPr id="736" name="Google Shape;736;p59"/>
          <p:cNvSpPr/>
          <p:nvPr/>
        </p:nvSpPr>
        <p:spPr>
          <a:xfrm>
            <a:off x="4959573" y="2772110"/>
            <a:ext cx="1915469" cy="364328"/>
          </a:xfrm>
          <a:prstGeom prst="roundRect">
            <a:avLst>
              <a:gd name="adj" fmla="val 16667"/>
            </a:avLst>
          </a:prstGeom>
          <a:solidFill>
            <a:srgbClr val="538CD5"/>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lt1"/>
              </a:buClr>
              <a:buSzPts val="1400"/>
              <a:buFont typeface="Calibri"/>
              <a:buNone/>
            </a:pPr>
            <a:r>
              <a:rPr lang="en-US" sz="1400" dirty="0">
                <a:solidFill>
                  <a:schemeClr val="lt1"/>
                </a:solidFill>
                <a:latin typeface="Calibri"/>
                <a:ea typeface="Calibri"/>
                <a:cs typeface="Calibri"/>
                <a:sym typeface="Calibri"/>
              </a:rPr>
              <a:t>Process owner:</a:t>
            </a:r>
            <a:endParaRPr dirty="0">
              <a:latin typeface="Wingdings" panose="05000000000000000000" pitchFamily="2" charset="2"/>
            </a:endParaRPr>
          </a:p>
          <a:p>
            <a:pPr marL="0" marR="0" lvl="0" indent="0" algn="ctr" rtl="0">
              <a:spcBef>
                <a:spcPts val="0"/>
              </a:spcBef>
              <a:spcAft>
                <a:spcPts val="0"/>
              </a:spcAft>
              <a:buClr>
                <a:schemeClr val="lt1"/>
              </a:buClr>
              <a:buSzPts val="1400"/>
              <a:buFont typeface="Calibri"/>
              <a:buNone/>
            </a:pPr>
            <a:r>
              <a:rPr lang="en-US" sz="1400" dirty="0">
                <a:solidFill>
                  <a:schemeClr val="lt1"/>
                </a:solidFill>
                <a:latin typeface="Calibri"/>
                <a:ea typeface="Calibri"/>
                <a:cs typeface="Calibri"/>
                <a:sym typeface="Calibri"/>
              </a:rPr>
              <a:t>Process 3</a:t>
            </a:r>
            <a:endParaRPr sz="1800" dirty="0">
              <a:solidFill>
                <a:schemeClr val="dk1"/>
              </a:solidFill>
              <a:latin typeface="Calibri"/>
              <a:ea typeface="Calibri"/>
              <a:cs typeface="Calibri"/>
              <a:sym typeface="Calibri"/>
            </a:endParaRPr>
          </a:p>
        </p:txBody>
      </p:sp>
      <p:sp>
        <p:nvSpPr>
          <p:cNvPr id="737" name="Google Shape;737;p59"/>
          <p:cNvSpPr/>
          <p:nvPr/>
        </p:nvSpPr>
        <p:spPr>
          <a:xfrm>
            <a:off x="5321273" y="3429334"/>
            <a:ext cx="1152527" cy="2209801"/>
          </a:xfrm>
          <a:prstGeom prst="rect">
            <a:avLst/>
          </a:prstGeom>
          <a:solidFill>
            <a:srgbClr val="D8D8D8"/>
          </a:solidFill>
          <a:ln w="19050" cap="flat" cmpd="sng">
            <a:solidFill>
              <a:srgbClr val="4A7DBA"/>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spcBef>
                <a:spcPts val="0"/>
              </a:spcBef>
              <a:spcAft>
                <a:spcPts val="0"/>
              </a:spcAft>
              <a:buClr>
                <a:schemeClr val="dk1"/>
              </a:buClr>
              <a:buSzPts val="1400"/>
              <a:buFont typeface="Calibri"/>
              <a:buNone/>
            </a:pPr>
            <a:endParaRPr sz="1400">
              <a:solidFill>
                <a:schemeClr val="dk1"/>
              </a:solidFill>
              <a:latin typeface="Calibri"/>
              <a:ea typeface="Calibri"/>
              <a:cs typeface="Calibri"/>
              <a:sym typeface="Calibri"/>
            </a:endParaRPr>
          </a:p>
          <a:p>
            <a:pPr marL="0" marR="0" lvl="0" indent="0" algn="ctr" rtl="0">
              <a:spcBef>
                <a:spcPts val="0"/>
              </a:spcBef>
              <a:spcAft>
                <a:spcPts val="0"/>
              </a:spcAft>
              <a:buClr>
                <a:schemeClr val="dk1"/>
              </a:buClr>
              <a:buSzPts val="1400"/>
              <a:buFont typeface="Calibri"/>
              <a:buNone/>
            </a:pPr>
            <a:r>
              <a:rPr lang="en-US" sz="1400">
                <a:solidFill>
                  <a:schemeClr val="dk1"/>
                </a:solidFill>
                <a:latin typeface="Calibri"/>
                <a:ea typeface="Calibri"/>
                <a:cs typeface="Calibri"/>
                <a:sym typeface="Calibri"/>
              </a:rPr>
              <a:t>Process 3</a:t>
            </a:r>
            <a:endParaRPr sz="1800">
              <a:solidFill>
                <a:schemeClr val="dk1"/>
              </a:solidFill>
              <a:latin typeface="Calibri"/>
              <a:ea typeface="Calibri"/>
              <a:cs typeface="Calibri"/>
              <a:sym typeface="Calibri"/>
            </a:endParaRPr>
          </a:p>
        </p:txBody>
      </p:sp>
      <p:sp>
        <p:nvSpPr>
          <p:cNvPr id="738" name="Google Shape;738;p59"/>
          <p:cNvSpPr/>
          <p:nvPr/>
        </p:nvSpPr>
        <p:spPr>
          <a:xfrm>
            <a:off x="5502250" y="4048460"/>
            <a:ext cx="919163" cy="238126"/>
          </a:xfrm>
          <a:prstGeom prst="rect">
            <a:avLst/>
          </a:prstGeom>
          <a:noFill/>
          <a:ln w="19050" cap="flat" cmpd="sng">
            <a:solidFill>
              <a:srgbClr val="4A7DB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400"/>
              <a:buFont typeface="Calibri"/>
              <a:buNone/>
            </a:pPr>
            <a:r>
              <a:rPr lang="en-US" sz="1400">
                <a:solidFill>
                  <a:schemeClr val="dk1"/>
                </a:solidFill>
                <a:latin typeface="Calibri"/>
                <a:ea typeface="Calibri"/>
                <a:cs typeface="Calibri"/>
                <a:sym typeface="Calibri"/>
              </a:rPr>
              <a:t>Activity 1</a:t>
            </a:r>
            <a:endParaRPr sz="1800">
              <a:solidFill>
                <a:schemeClr val="dk1"/>
              </a:solidFill>
              <a:latin typeface="Calibri"/>
              <a:ea typeface="Calibri"/>
              <a:cs typeface="Calibri"/>
              <a:sym typeface="Calibri"/>
            </a:endParaRPr>
          </a:p>
        </p:txBody>
      </p:sp>
      <p:sp>
        <p:nvSpPr>
          <p:cNvPr id="739" name="Google Shape;739;p59"/>
          <p:cNvSpPr/>
          <p:nvPr/>
        </p:nvSpPr>
        <p:spPr>
          <a:xfrm>
            <a:off x="5502249" y="4438987"/>
            <a:ext cx="919163" cy="238126"/>
          </a:xfrm>
          <a:prstGeom prst="rect">
            <a:avLst/>
          </a:prstGeom>
          <a:noFill/>
          <a:ln w="19050" cap="flat" cmpd="sng">
            <a:solidFill>
              <a:srgbClr val="4A7DB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400"/>
              <a:buFont typeface="Calibri"/>
              <a:buNone/>
            </a:pPr>
            <a:r>
              <a:rPr lang="en-US" sz="1400">
                <a:solidFill>
                  <a:schemeClr val="dk1"/>
                </a:solidFill>
                <a:latin typeface="Calibri"/>
                <a:ea typeface="Calibri"/>
                <a:cs typeface="Calibri"/>
                <a:sym typeface="Calibri"/>
              </a:rPr>
              <a:t>Activity 2</a:t>
            </a:r>
            <a:endParaRPr sz="1800">
              <a:solidFill>
                <a:schemeClr val="dk1"/>
              </a:solidFill>
              <a:latin typeface="Calibri"/>
              <a:ea typeface="Calibri"/>
              <a:cs typeface="Calibri"/>
              <a:sym typeface="Calibri"/>
            </a:endParaRPr>
          </a:p>
        </p:txBody>
      </p:sp>
      <p:sp>
        <p:nvSpPr>
          <p:cNvPr id="740" name="Google Shape;740;p59"/>
          <p:cNvSpPr/>
          <p:nvPr/>
        </p:nvSpPr>
        <p:spPr>
          <a:xfrm>
            <a:off x="5502248" y="4829514"/>
            <a:ext cx="919163" cy="238126"/>
          </a:xfrm>
          <a:prstGeom prst="rect">
            <a:avLst/>
          </a:prstGeom>
          <a:noFill/>
          <a:ln w="19050" cap="flat" cmpd="sng">
            <a:solidFill>
              <a:srgbClr val="4A7DB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400"/>
              <a:buFont typeface="Calibri"/>
              <a:buNone/>
            </a:pPr>
            <a:r>
              <a:rPr lang="en-US" sz="1400">
                <a:solidFill>
                  <a:schemeClr val="dk1"/>
                </a:solidFill>
                <a:latin typeface="Calibri"/>
                <a:ea typeface="Calibri"/>
                <a:cs typeface="Calibri"/>
                <a:sym typeface="Calibri"/>
              </a:rPr>
              <a:t>Activity 3</a:t>
            </a:r>
            <a:endParaRPr sz="1800">
              <a:solidFill>
                <a:schemeClr val="dk1"/>
              </a:solidFill>
              <a:latin typeface="Calibri"/>
              <a:ea typeface="Calibri"/>
              <a:cs typeface="Calibri"/>
              <a:sym typeface="Calibri"/>
            </a:endParaRPr>
          </a:p>
        </p:txBody>
      </p:sp>
      <p:sp>
        <p:nvSpPr>
          <p:cNvPr id="741" name="Google Shape;741;p59"/>
          <p:cNvSpPr/>
          <p:nvPr/>
        </p:nvSpPr>
        <p:spPr>
          <a:xfrm>
            <a:off x="5398662" y="3288850"/>
            <a:ext cx="973934" cy="292896"/>
          </a:xfrm>
          <a:prstGeom prst="roundRect">
            <a:avLst>
              <a:gd name="adj" fmla="val 16667"/>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lt1"/>
              </a:buClr>
              <a:buSzPts val="1200"/>
              <a:buFont typeface="Calibri"/>
              <a:buNone/>
            </a:pPr>
            <a:r>
              <a:rPr lang="en-US" sz="1200">
                <a:solidFill>
                  <a:schemeClr val="lt1"/>
                </a:solidFill>
                <a:latin typeface="Calibri"/>
                <a:ea typeface="Calibri"/>
                <a:cs typeface="Calibri"/>
                <a:sym typeface="Calibri"/>
              </a:rPr>
              <a:t>Pr. Manager</a:t>
            </a:r>
            <a:endParaRPr sz="1600">
              <a:solidFill>
                <a:schemeClr val="dk1"/>
              </a:solidFill>
              <a:latin typeface="Calibri"/>
              <a:ea typeface="Calibri"/>
              <a:cs typeface="Calibri"/>
              <a:sym typeface="Calibri"/>
            </a:endParaRPr>
          </a:p>
        </p:txBody>
      </p:sp>
      <p:sp>
        <p:nvSpPr>
          <p:cNvPr id="742" name="Google Shape;742;p59"/>
          <p:cNvSpPr/>
          <p:nvPr/>
        </p:nvSpPr>
        <p:spPr>
          <a:xfrm>
            <a:off x="5379611" y="4092514"/>
            <a:ext cx="215503" cy="919144"/>
          </a:xfrm>
          <a:prstGeom prst="roundRect">
            <a:avLst>
              <a:gd name="adj" fmla="val 16667"/>
            </a:avLst>
          </a:pr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743" name="Google Shape;743;p59"/>
          <p:cNvSpPr txBox="1"/>
          <p:nvPr/>
        </p:nvSpPr>
        <p:spPr>
          <a:xfrm rot="-5400000">
            <a:off x="5038299" y="4454850"/>
            <a:ext cx="898104" cy="194463"/>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lt1"/>
              </a:buClr>
              <a:buSzPts val="1400"/>
              <a:buFont typeface="Calibri"/>
              <a:buNone/>
            </a:pPr>
            <a:r>
              <a:rPr lang="en-US" sz="1400">
                <a:solidFill>
                  <a:schemeClr val="lt1"/>
                </a:solidFill>
                <a:latin typeface="Calibri"/>
                <a:ea typeface="Calibri"/>
                <a:cs typeface="Calibri"/>
                <a:sym typeface="Calibri"/>
              </a:rPr>
              <a:t>Pr.  staff</a:t>
            </a:r>
            <a:endParaRPr sz="1800">
              <a:solidFill>
                <a:schemeClr val="dk1"/>
              </a:solidFill>
              <a:latin typeface="Calibri"/>
              <a:ea typeface="Calibri"/>
              <a:cs typeface="Calibri"/>
              <a:sym typeface="Calibri"/>
            </a:endParaRPr>
          </a:p>
        </p:txBody>
      </p:sp>
      <p:sp>
        <p:nvSpPr>
          <p:cNvPr id="744" name="Google Shape;744;p59"/>
          <p:cNvSpPr/>
          <p:nvPr/>
        </p:nvSpPr>
        <p:spPr>
          <a:xfrm>
            <a:off x="7507854" y="4604822"/>
            <a:ext cx="1343025" cy="442920"/>
          </a:xfrm>
          <a:prstGeom prst="roundRect">
            <a:avLst>
              <a:gd name="adj" fmla="val 16667"/>
            </a:avLst>
          </a:prstGeom>
          <a:solidFill>
            <a:srgbClr val="93B3D7"/>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lt1"/>
              </a:buClr>
              <a:buSzPts val="1400"/>
              <a:buFont typeface="Calibri"/>
              <a:buNone/>
            </a:pPr>
            <a:r>
              <a:rPr lang="en-US" sz="1400">
                <a:solidFill>
                  <a:schemeClr val="lt1"/>
                </a:solidFill>
                <a:latin typeface="Calibri"/>
                <a:ea typeface="Calibri"/>
                <a:cs typeface="Calibri"/>
                <a:sym typeface="Calibri"/>
              </a:rPr>
              <a:t>Service owner: Service 2</a:t>
            </a:r>
            <a:endParaRPr sz="1800">
              <a:solidFill>
                <a:schemeClr val="dk1"/>
              </a:solidFill>
              <a:latin typeface="Calibri"/>
              <a:ea typeface="Calibri"/>
              <a:cs typeface="Calibri"/>
              <a:sym typeface="Calibri"/>
            </a:endParaRPr>
          </a:p>
        </p:txBody>
      </p:sp>
      <p:sp>
        <p:nvSpPr>
          <p:cNvPr id="745" name="Google Shape;745;p59"/>
          <p:cNvSpPr/>
          <p:nvPr/>
        </p:nvSpPr>
        <p:spPr>
          <a:xfrm>
            <a:off x="7507854" y="3602178"/>
            <a:ext cx="1343025" cy="442920"/>
          </a:xfrm>
          <a:prstGeom prst="roundRect">
            <a:avLst>
              <a:gd name="adj" fmla="val 16667"/>
            </a:avLst>
          </a:prstGeom>
          <a:solidFill>
            <a:srgbClr val="93B3D7"/>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lt1"/>
              </a:buClr>
              <a:buSzPts val="1400"/>
              <a:buFont typeface="Calibri"/>
              <a:buNone/>
            </a:pPr>
            <a:r>
              <a:rPr lang="en-US" sz="1400">
                <a:solidFill>
                  <a:schemeClr val="lt1"/>
                </a:solidFill>
                <a:latin typeface="Calibri"/>
                <a:ea typeface="Calibri"/>
                <a:cs typeface="Calibri"/>
                <a:sym typeface="Calibri"/>
              </a:rPr>
              <a:t>Service owner: Service 1</a:t>
            </a:r>
            <a:endParaRPr sz="1800">
              <a:solidFill>
                <a:schemeClr val="dk1"/>
              </a:solidFill>
              <a:latin typeface="Calibri"/>
              <a:ea typeface="Calibri"/>
              <a:cs typeface="Calibri"/>
              <a:sym typeface="Calibri"/>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749"/>
        <p:cNvGrpSpPr/>
        <p:nvPr/>
      </p:nvGrpSpPr>
      <p:grpSpPr>
        <a:xfrm>
          <a:off x="0" y="0"/>
          <a:ext cx="0" cy="0"/>
          <a:chOff x="0" y="0"/>
          <a:chExt cx="0" cy="0"/>
        </a:xfrm>
      </p:grpSpPr>
      <p:sp>
        <p:nvSpPr>
          <p:cNvPr id="750" name="Google Shape;750;p60"/>
          <p:cNvSpPr txBox="1">
            <a:spLocks noGrp="1"/>
          </p:cNvSpPr>
          <p:nvPr>
            <p:ph type="title"/>
          </p:nvPr>
        </p:nvSpPr>
        <p:spPr>
          <a:xfrm>
            <a:off x="609601" y="274641"/>
            <a:ext cx="9058101" cy="1047859"/>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205595"/>
              </a:buClr>
              <a:buSzPts val="3200"/>
              <a:buFont typeface="Calibri"/>
              <a:buNone/>
            </a:pPr>
            <a:r>
              <a:rPr lang="en-US">
                <a:latin typeface="Calibri" panose="020F0502020204030204" pitchFamily="34" charset="0"/>
                <a:ea typeface="Calibri" panose="020F0502020204030204" pitchFamily="34" charset="0"/>
                <a:cs typeface="Calibri" panose="020F0502020204030204" pitchFamily="34" charset="0"/>
              </a:rPr>
              <a:t>SMS owner: General tasks </a:t>
            </a:r>
            <a:r>
              <a:rPr lang="en-US" sz="2000">
                <a:solidFill>
                  <a:srgbClr val="7F7F7F"/>
                </a:solidFill>
                <a:latin typeface="Calibri" panose="020F0502020204030204" pitchFamily="34" charset="0"/>
                <a:ea typeface="Calibri" panose="020F0502020204030204" pitchFamily="34" charset="0"/>
                <a:cs typeface="Calibri" panose="020F0502020204030204" pitchFamily="34" charset="0"/>
              </a:rPr>
              <a:t>according to </a:t>
            </a:r>
            <a:r>
              <a:rPr lang="en-US" sz="2000" b="1">
                <a:solidFill>
                  <a:srgbClr val="7F7F7F"/>
                </a:solidFill>
                <a:latin typeface="Calibri" panose="020F0502020204030204" pitchFamily="34" charset="0"/>
                <a:ea typeface="Calibri" panose="020F0502020204030204" pitchFamily="34" charset="0"/>
                <a:cs typeface="Calibri" panose="020F0502020204030204" pitchFamily="34" charset="0"/>
              </a:rPr>
              <a:t>FitSM-3</a:t>
            </a:r>
            <a:endParaRPr>
              <a:latin typeface="Calibri" panose="020F0502020204030204" pitchFamily="34" charset="0"/>
              <a:ea typeface="Calibri" panose="020F0502020204030204" pitchFamily="34" charset="0"/>
              <a:cs typeface="Calibri" panose="020F0502020204030204" pitchFamily="34" charset="0"/>
            </a:endParaRPr>
          </a:p>
        </p:txBody>
      </p:sp>
      <p:graphicFrame>
        <p:nvGraphicFramePr>
          <p:cNvPr id="751" name="Google Shape;751;p60"/>
          <p:cNvGraphicFramePr/>
          <p:nvPr>
            <p:extLst>
              <p:ext uri="{D42A27DB-BD31-4B8C-83A1-F6EECF244321}">
                <p14:modId xmlns:p14="http://schemas.microsoft.com/office/powerpoint/2010/main" val="3205321108"/>
              </p:ext>
            </p:extLst>
          </p:nvPr>
        </p:nvGraphicFramePr>
        <p:xfrm>
          <a:off x="1981200" y="1697038"/>
          <a:ext cx="8229600" cy="4754900"/>
        </p:xfrm>
        <a:graphic>
          <a:graphicData uri="http://schemas.openxmlformats.org/drawingml/2006/table">
            <a:tbl>
              <a:tblPr firstRow="1" bandRow="1">
                <a:noFill/>
                <a:tableStyleId>{53A5291D-669E-4868-B3DE-EE142F9CD468}</a:tableStyleId>
              </a:tblPr>
              <a:tblGrid>
                <a:gridCol w="1666875">
                  <a:extLst>
                    <a:ext uri="{9D8B030D-6E8A-4147-A177-3AD203B41FA5}">
                      <a16:colId xmlns:a16="http://schemas.microsoft.com/office/drawing/2014/main" val="20000"/>
                    </a:ext>
                  </a:extLst>
                </a:gridCol>
                <a:gridCol w="4514850">
                  <a:extLst>
                    <a:ext uri="{9D8B030D-6E8A-4147-A177-3AD203B41FA5}">
                      <a16:colId xmlns:a16="http://schemas.microsoft.com/office/drawing/2014/main" val="20001"/>
                    </a:ext>
                  </a:extLst>
                </a:gridCol>
                <a:gridCol w="2047875">
                  <a:extLst>
                    <a:ext uri="{9D8B030D-6E8A-4147-A177-3AD203B41FA5}">
                      <a16:colId xmlns:a16="http://schemas.microsoft.com/office/drawing/2014/main" val="20002"/>
                    </a:ext>
                  </a:extLst>
                </a:gridCol>
              </a:tblGrid>
              <a:tr h="370850">
                <a:tc>
                  <a:txBody>
                    <a:bodyPr/>
                    <a:lstStyle/>
                    <a:p>
                      <a:pPr marL="0" marR="0" lvl="0" indent="0" algn="l" rtl="0">
                        <a:spcBef>
                          <a:spcPts val="0"/>
                        </a:spcBef>
                        <a:spcAft>
                          <a:spcPts val="0"/>
                        </a:spcAft>
                        <a:buNone/>
                      </a:pPr>
                      <a:r>
                        <a:rPr lang="en-US" sz="1800"/>
                        <a:t>Role</a:t>
                      </a:r>
                      <a:endParaRPr/>
                    </a:p>
                  </a:txBody>
                  <a:tcPr marL="91450" marR="91450" marT="45725" marB="45725"/>
                </a:tc>
                <a:tc>
                  <a:txBody>
                    <a:bodyPr/>
                    <a:lstStyle/>
                    <a:p>
                      <a:pPr marL="0" marR="0" lvl="0" indent="0" algn="l" rtl="0">
                        <a:spcBef>
                          <a:spcPts val="0"/>
                        </a:spcBef>
                        <a:spcAft>
                          <a:spcPts val="0"/>
                        </a:spcAft>
                        <a:buNone/>
                      </a:pPr>
                      <a:r>
                        <a:rPr lang="en-US" sz="1800"/>
                        <a:t>Tasks</a:t>
                      </a:r>
                      <a:endParaRPr/>
                    </a:p>
                  </a:txBody>
                  <a:tcPr marL="91450" marR="91450" marT="45725" marB="45725"/>
                </a:tc>
                <a:tc>
                  <a:txBody>
                    <a:bodyPr/>
                    <a:lstStyle/>
                    <a:p>
                      <a:pPr marL="0" marR="0" lvl="0" indent="0" algn="l" rtl="0">
                        <a:spcBef>
                          <a:spcPts val="0"/>
                        </a:spcBef>
                        <a:spcAft>
                          <a:spcPts val="0"/>
                        </a:spcAft>
                        <a:buNone/>
                      </a:pPr>
                      <a:r>
                        <a:rPr lang="en-US" sz="1400"/>
                        <a:t>Ca. number of persons performing this role</a:t>
                      </a:r>
                      <a:endParaRPr sz="1800"/>
                    </a:p>
                  </a:txBody>
                  <a:tcPr marL="91450" marR="91450" marT="45725" marB="45725"/>
                </a:tc>
                <a:extLst>
                  <a:ext uri="{0D108BD9-81ED-4DB2-BD59-A6C34878D82A}">
                    <a16:rowId xmlns:a16="http://schemas.microsoft.com/office/drawing/2014/main" val="10000"/>
                  </a:ext>
                </a:extLst>
              </a:tr>
              <a:tr h="370850">
                <a:tc>
                  <a:txBody>
                    <a:bodyPr/>
                    <a:lstStyle/>
                    <a:p>
                      <a:pPr marL="0" marR="0" lvl="0" indent="0" algn="l" rtl="0">
                        <a:spcBef>
                          <a:spcPts val="0"/>
                        </a:spcBef>
                        <a:spcAft>
                          <a:spcPts val="0"/>
                        </a:spcAft>
                        <a:buNone/>
                      </a:pPr>
                      <a:r>
                        <a:rPr lang="en-US" sz="1600"/>
                        <a:t>SMS owner</a:t>
                      </a:r>
                      <a:endParaRPr/>
                    </a:p>
                  </a:txBody>
                  <a:tcPr marL="91450" marR="91450" marT="45725" marB="45725"/>
                </a:tc>
                <a:tc>
                  <a:txBody>
                    <a:bodyPr/>
                    <a:lstStyle/>
                    <a:p>
                      <a:pPr marL="285750" marR="0" lvl="0" indent="-285750" algn="l" rtl="0">
                        <a:lnSpc>
                          <a:spcPct val="100000"/>
                        </a:lnSpc>
                        <a:spcBef>
                          <a:spcPts val="0"/>
                        </a:spcBef>
                        <a:spcAft>
                          <a:spcPts val="0"/>
                        </a:spcAft>
                        <a:buClr>
                          <a:schemeClr val="dk1"/>
                        </a:buClr>
                        <a:buSzPts val="1600"/>
                        <a:buFont typeface="Arial"/>
                        <a:buChar char="•"/>
                      </a:pPr>
                      <a:r>
                        <a:rPr lang="en-US" sz="1600"/>
                        <a:t>Senior accountable owner of the entire service management system (SMS)</a:t>
                      </a:r>
                      <a:endParaRPr/>
                    </a:p>
                    <a:p>
                      <a:pPr marL="285750" marR="0" lvl="0" indent="-285750" algn="l" rtl="0">
                        <a:lnSpc>
                          <a:spcPct val="100000"/>
                        </a:lnSpc>
                        <a:spcBef>
                          <a:spcPts val="0"/>
                        </a:spcBef>
                        <a:spcAft>
                          <a:spcPts val="0"/>
                        </a:spcAft>
                        <a:buClr>
                          <a:schemeClr val="dk1"/>
                        </a:buClr>
                        <a:buSzPts val="1600"/>
                        <a:buFont typeface="Arial"/>
                        <a:buChar char="•"/>
                      </a:pPr>
                      <a:r>
                        <a:rPr lang="en-US" sz="1600"/>
                        <a:t>Overall accountability for all ITSM-related activities</a:t>
                      </a:r>
                      <a:endParaRPr sz="1600"/>
                    </a:p>
                    <a:p>
                      <a:pPr marL="285750" marR="0" lvl="0" indent="-285750" algn="l" rtl="0">
                        <a:lnSpc>
                          <a:spcPct val="100000"/>
                        </a:lnSpc>
                        <a:spcBef>
                          <a:spcPts val="0"/>
                        </a:spcBef>
                        <a:spcAft>
                          <a:spcPts val="0"/>
                        </a:spcAft>
                        <a:buClr>
                          <a:schemeClr val="dk1"/>
                        </a:buClr>
                        <a:buSzPts val="1600"/>
                        <a:buFont typeface="Arial"/>
                        <a:buChar char="•"/>
                      </a:pPr>
                      <a:r>
                        <a:rPr lang="en-US" sz="1600"/>
                        <a:t>Act as the primary contact point for concerns in the context of </a:t>
                      </a:r>
                      <a:r>
                        <a:rPr lang="en-US" sz="1600" u="sng"/>
                        <a:t>governing</a:t>
                      </a:r>
                      <a:r>
                        <a:rPr lang="en-US" sz="1600"/>
                        <a:t> the entire SMS</a:t>
                      </a:r>
                      <a:endParaRPr/>
                    </a:p>
                    <a:p>
                      <a:pPr marL="285750" marR="0" lvl="0" indent="-285750" algn="l" rtl="0">
                        <a:lnSpc>
                          <a:spcPct val="100000"/>
                        </a:lnSpc>
                        <a:spcBef>
                          <a:spcPts val="0"/>
                        </a:spcBef>
                        <a:spcAft>
                          <a:spcPts val="0"/>
                        </a:spcAft>
                        <a:buClr>
                          <a:schemeClr val="dk1"/>
                        </a:buClr>
                        <a:buSzPts val="1600"/>
                        <a:buFont typeface="Arial"/>
                        <a:buChar char="•"/>
                      </a:pPr>
                      <a:r>
                        <a:rPr lang="en-US" sz="1600"/>
                        <a:t>Define and approve goals and policies for the entire SMS</a:t>
                      </a:r>
                      <a:endParaRPr/>
                    </a:p>
                    <a:p>
                      <a:pPr marL="285750" marR="0" lvl="0" indent="-285750" algn="l" rtl="0">
                        <a:lnSpc>
                          <a:spcPct val="100000"/>
                        </a:lnSpc>
                        <a:spcBef>
                          <a:spcPts val="0"/>
                        </a:spcBef>
                        <a:spcAft>
                          <a:spcPts val="0"/>
                        </a:spcAft>
                        <a:buClr>
                          <a:schemeClr val="dk1"/>
                        </a:buClr>
                        <a:buSzPts val="1600"/>
                        <a:buFont typeface="Arial"/>
                        <a:buChar char="•"/>
                      </a:pPr>
                      <a:r>
                        <a:rPr lang="en-US" sz="1600"/>
                        <a:t>Nominate the process owners and/or managers, and ensure they are competent to fulfil their roles</a:t>
                      </a:r>
                      <a:endParaRPr/>
                    </a:p>
                    <a:p>
                      <a:pPr marL="285750" marR="0" lvl="0" indent="-285750" algn="l" rtl="0">
                        <a:lnSpc>
                          <a:spcPct val="100000"/>
                        </a:lnSpc>
                        <a:spcBef>
                          <a:spcPts val="0"/>
                        </a:spcBef>
                        <a:spcAft>
                          <a:spcPts val="0"/>
                        </a:spcAft>
                        <a:buClr>
                          <a:schemeClr val="dk1"/>
                        </a:buClr>
                        <a:buSzPts val="1600"/>
                        <a:buFont typeface="Arial"/>
                        <a:buChar char="•"/>
                      </a:pPr>
                      <a:r>
                        <a:rPr lang="en-US" sz="1600"/>
                        <a:t>Approve changes to the overall SMS</a:t>
                      </a:r>
                      <a:endParaRPr/>
                    </a:p>
                    <a:p>
                      <a:pPr marL="285750" marR="0" lvl="0" indent="-285750" algn="l" rtl="0">
                        <a:lnSpc>
                          <a:spcPct val="100000"/>
                        </a:lnSpc>
                        <a:spcBef>
                          <a:spcPts val="0"/>
                        </a:spcBef>
                        <a:spcAft>
                          <a:spcPts val="0"/>
                        </a:spcAft>
                        <a:buClr>
                          <a:schemeClr val="dk1"/>
                        </a:buClr>
                        <a:buSzPts val="1600"/>
                        <a:buFont typeface="Arial"/>
                        <a:buChar char="•"/>
                      </a:pPr>
                      <a:r>
                        <a:rPr lang="en-US" sz="1600"/>
                        <a:t>Decide on the provision of resources dedicated to ITSM</a:t>
                      </a:r>
                      <a:endParaRPr/>
                    </a:p>
                    <a:p>
                      <a:pPr marL="285750" marR="0" lvl="0" indent="-285750" algn="l" rtl="0">
                        <a:lnSpc>
                          <a:spcPct val="100000"/>
                        </a:lnSpc>
                        <a:spcBef>
                          <a:spcPts val="0"/>
                        </a:spcBef>
                        <a:spcAft>
                          <a:spcPts val="0"/>
                        </a:spcAft>
                        <a:buClr>
                          <a:schemeClr val="dk1"/>
                        </a:buClr>
                        <a:buSzPts val="1600"/>
                        <a:buFont typeface="Arial"/>
                        <a:buChar char="•"/>
                      </a:pPr>
                      <a:r>
                        <a:rPr lang="en-US" sz="1600"/>
                        <a:t>Based on monitoring and reviews, decide on necessary changes in the goals, policies and provided resources for the SMS</a:t>
                      </a:r>
                      <a:endParaRPr/>
                    </a:p>
                  </a:txBody>
                  <a:tcPr marL="91450" marR="91450" marT="45725" marB="45725"/>
                </a:tc>
                <a:tc>
                  <a:txBody>
                    <a:bodyPr/>
                    <a:lstStyle/>
                    <a:p>
                      <a:pPr marL="0" marR="0" lvl="0" indent="0" algn="l" rtl="0">
                        <a:spcBef>
                          <a:spcPts val="0"/>
                        </a:spcBef>
                        <a:spcAft>
                          <a:spcPts val="0"/>
                        </a:spcAft>
                        <a:buNone/>
                      </a:pPr>
                      <a:r>
                        <a:rPr lang="en-US" sz="1600" dirty="0"/>
                        <a:t>1 for the overall SMS</a:t>
                      </a:r>
                      <a:endParaRPr dirty="0"/>
                    </a:p>
                    <a:p>
                      <a:pPr marL="0" marR="0" lvl="0" indent="0" algn="l" rtl="0">
                        <a:spcBef>
                          <a:spcPts val="0"/>
                        </a:spcBef>
                        <a:spcAft>
                          <a:spcPts val="0"/>
                        </a:spcAft>
                        <a:buNone/>
                      </a:pPr>
                      <a:endParaRPr sz="1600" dirty="0"/>
                    </a:p>
                    <a:p>
                      <a:pPr marL="0" marR="0" lvl="0" indent="0" algn="l" rtl="0">
                        <a:spcBef>
                          <a:spcPts val="0"/>
                        </a:spcBef>
                        <a:spcAft>
                          <a:spcPts val="0"/>
                        </a:spcAft>
                        <a:buNone/>
                      </a:pPr>
                      <a:r>
                        <a:rPr lang="en-US" sz="1600" i="1" dirty="0"/>
                        <a:t>Often, the person taking over the SMS owner role may also take over the process owner role for the entirety or a subset of the ITSM processes.</a:t>
                      </a:r>
                      <a:endParaRPr sz="1600" i="1" dirty="0"/>
                    </a:p>
                  </a:txBody>
                  <a:tcPr marL="91450" marR="91450" marT="45725" marB="45725"/>
                </a:tc>
                <a:extLst>
                  <a:ext uri="{0D108BD9-81ED-4DB2-BD59-A6C34878D82A}">
                    <a16:rowId xmlns:a16="http://schemas.microsoft.com/office/drawing/2014/main" val="10001"/>
                  </a:ext>
                </a:extLst>
              </a:tr>
            </a:tbl>
          </a:graphicData>
        </a:graphic>
      </p:graphicFrame>
      <p:sp>
        <p:nvSpPr>
          <p:cNvPr id="752" name="Google Shape;752;p60"/>
          <p:cNvSpPr txBox="1">
            <a:spLocks noGrp="1"/>
          </p:cNvSpPr>
          <p:nvPr>
            <p:ph type="sldNum" idx="12"/>
          </p:nvPr>
        </p:nvSpPr>
        <p:spPr>
          <a:xfrm>
            <a:off x="8737600" y="643052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69</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7"/>
          <p:cNvSpPr txBox="1">
            <a:spLocks noGrp="1"/>
          </p:cNvSpPr>
          <p:nvPr>
            <p:ph type="title"/>
          </p:nvPr>
        </p:nvSpPr>
        <p:spPr>
          <a:xfrm>
            <a:off x="609601" y="274641"/>
            <a:ext cx="9058101" cy="1047859"/>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205595"/>
              </a:buClr>
              <a:buSzPts val="3200"/>
              <a:buFont typeface="Calibri"/>
              <a:buNone/>
            </a:pPr>
            <a:r>
              <a:rPr lang="en-US">
                <a:latin typeface="Calibri" panose="020F0502020204030204" pitchFamily="34" charset="0"/>
                <a:ea typeface="Calibri" panose="020F0502020204030204" pitchFamily="34" charset="0"/>
                <a:cs typeface="Calibri" panose="020F0502020204030204" pitchFamily="34" charset="0"/>
              </a:rPr>
              <a:t>FitSM parts</a:t>
            </a:r>
            <a:endParaRPr>
              <a:latin typeface="Calibri" panose="020F0502020204030204" pitchFamily="34" charset="0"/>
              <a:ea typeface="Calibri" panose="020F0502020204030204" pitchFamily="34" charset="0"/>
              <a:cs typeface="Calibri" panose="020F0502020204030204" pitchFamily="34" charset="0"/>
            </a:endParaRPr>
          </a:p>
        </p:txBody>
      </p:sp>
      <p:sp>
        <p:nvSpPr>
          <p:cNvPr id="99" name="Google Shape;99;p7"/>
          <p:cNvSpPr txBox="1">
            <a:spLocks noGrp="1"/>
          </p:cNvSpPr>
          <p:nvPr>
            <p:ph type="sldNum" idx="12"/>
          </p:nvPr>
        </p:nvSpPr>
        <p:spPr>
          <a:xfrm>
            <a:off x="8737600" y="643052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7</a:t>
            </a:fld>
            <a:endParaRPr/>
          </a:p>
        </p:txBody>
      </p:sp>
      <p:grpSp>
        <p:nvGrpSpPr>
          <p:cNvPr id="100" name="Google Shape;100;p7"/>
          <p:cNvGrpSpPr/>
          <p:nvPr/>
        </p:nvGrpSpPr>
        <p:grpSpPr>
          <a:xfrm>
            <a:off x="732673" y="1820050"/>
            <a:ext cx="10623368" cy="4793030"/>
            <a:chOff x="692908" y="308930"/>
            <a:chExt cx="7359280" cy="6064102"/>
          </a:xfrm>
        </p:grpSpPr>
        <p:sp>
          <p:nvSpPr>
            <p:cNvPr id="101" name="Google Shape;101;p7"/>
            <p:cNvSpPr/>
            <p:nvPr/>
          </p:nvSpPr>
          <p:spPr>
            <a:xfrm>
              <a:off x="692908" y="308930"/>
              <a:ext cx="7359280" cy="3592762"/>
            </a:xfrm>
            <a:prstGeom prst="rect">
              <a:avLst/>
            </a:prstGeom>
            <a:solidFill>
              <a:schemeClr val="lt1"/>
            </a:solidFill>
            <a:ln w="25400"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a:solidFill>
                  <a:schemeClr val="dk1"/>
                </a:solidFill>
                <a:latin typeface="Calibri"/>
                <a:ea typeface="Calibri"/>
                <a:cs typeface="Calibri"/>
                <a:sym typeface="Calibri"/>
              </a:endParaRPr>
            </a:p>
          </p:txBody>
        </p:sp>
        <p:sp>
          <p:nvSpPr>
            <p:cNvPr id="102" name="Google Shape;102;p7"/>
            <p:cNvSpPr/>
            <p:nvPr/>
          </p:nvSpPr>
          <p:spPr>
            <a:xfrm>
              <a:off x="710688" y="4004670"/>
              <a:ext cx="7341499" cy="2368362"/>
            </a:xfrm>
            <a:prstGeom prst="upArrowCallout">
              <a:avLst>
                <a:gd name="adj1" fmla="val 30626"/>
                <a:gd name="adj2" fmla="val 25000"/>
                <a:gd name="adj3" fmla="val 18308"/>
                <a:gd name="adj4" fmla="val 76340"/>
              </a:avLst>
            </a:prstGeom>
            <a:solidFill>
              <a:schemeClr val="lt1"/>
            </a:solidFill>
            <a:ln w="25400"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a:solidFill>
                  <a:schemeClr val="dk1"/>
                </a:solidFill>
                <a:latin typeface="Calibri"/>
                <a:ea typeface="Calibri"/>
                <a:cs typeface="Calibri"/>
                <a:sym typeface="Calibri"/>
              </a:endParaRPr>
            </a:p>
          </p:txBody>
        </p:sp>
        <p:sp>
          <p:nvSpPr>
            <p:cNvPr id="103" name="Google Shape;103;p7"/>
            <p:cNvSpPr/>
            <p:nvPr/>
          </p:nvSpPr>
          <p:spPr>
            <a:xfrm>
              <a:off x="2981788" y="1781196"/>
              <a:ext cx="2880000" cy="720000"/>
            </a:xfrm>
            <a:prstGeom prst="rect">
              <a:avLst/>
            </a:prstGeom>
            <a:solidFill>
              <a:srgbClr val="12447E"/>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400" b="1" dirty="0">
                  <a:solidFill>
                    <a:srgbClr val="FFFFFF"/>
                  </a:solidFill>
                  <a:latin typeface="Helvetica Neue"/>
                  <a:ea typeface="Helvetica Neue"/>
                  <a:cs typeface="Helvetica Neue"/>
                  <a:sym typeface="Helvetica Neue"/>
                </a:rPr>
                <a:t>FitSM-1</a:t>
              </a:r>
              <a:endParaRPr dirty="0">
                <a:latin typeface="Wingdings" panose="05000000000000000000" pitchFamily="2" charset="2"/>
              </a:endParaRPr>
            </a:p>
            <a:p>
              <a:pPr marL="0" marR="0" lvl="0" indent="0" algn="ctr" rtl="0">
                <a:spcBef>
                  <a:spcPts val="0"/>
                </a:spcBef>
                <a:spcAft>
                  <a:spcPts val="0"/>
                </a:spcAft>
                <a:buNone/>
              </a:pPr>
              <a:r>
                <a:rPr lang="en-US" sz="1400" dirty="0">
                  <a:solidFill>
                    <a:srgbClr val="FFFFFF"/>
                  </a:solidFill>
                  <a:latin typeface="Helvetica Neue"/>
                  <a:ea typeface="Helvetica Neue"/>
                  <a:cs typeface="Helvetica Neue"/>
                  <a:sym typeface="Helvetica Neue"/>
                </a:rPr>
                <a:t>Requirements</a:t>
              </a:r>
              <a:endParaRPr dirty="0">
                <a:latin typeface="Wingdings" panose="05000000000000000000" pitchFamily="2" charset="2"/>
              </a:endParaRPr>
            </a:p>
          </p:txBody>
        </p:sp>
        <p:sp>
          <p:nvSpPr>
            <p:cNvPr id="104" name="Google Shape;104;p7"/>
            <p:cNvSpPr/>
            <p:nvPr/>
          </p:nvSpPr>
          <p:spPr>
            <a:xfrm>
              <a:off x="1163640" y="2951060"/>
              <a:ext cx="2880000" cy="720000"/>
            </a:xfrm>
            <a:prstGeom prst="rect">
              <a:avLst/>
            </a:prstGeom>
            <a:solidFill>
              <a:srgbClr val="12447E"/>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400" b="1" dirty="0">
                  <a:solidFill>
                    <a:srgbClr val="FFFFFF"/>
                  </a:solidFill>
                  <a:latin typeface="Helvetica Neue"/>
                  <a:ea typeface="Helvetica Neue"/>
                  <a:cs typeface="Helvetica Neue"/>
                  <a:sym typeface="Helvetica Neue"/>
                </a:rPr>
                <a:t>FitSM-2</a:t>
              </a:r>
              <a:endParaRPr dirty="0">
                <a:latin typeface="Wingdings" panose="05000000000000000000" pitchFamily="2" charset="2"/>
              </a:endParaRPr>
            </a:p>
            <a:p>
              <a:pPr marL="0" marR="0" lvl="0" indent="0" algn="ctr" rtl="0">
                <a:spcBef>
                  <a:spcPts val="0"/>
                </a:spcBef>
                <a:spcAft>
                  <a:spcPts val="0"/>
                </a:spcAft>
                <a:buNone/>
              </a:pPr>
              <a:r>
                <a:rPr lang="en-US" sz="1400" dirty="0">
                  <a:solidFill>
                    <a:srgbClr val="FFFFFF"/>
                  </a:solidFill>
                  <a:latin typeface="Helvetica Neue"/>
                  <a:ea typeface="Helvetica Neue"/>
                  <a:cs typeface="Helvetica Neue"/>
                  <a:sym typeface="Helvetica Neue"/>
                </a:rPr>
                <a:t>Process activities and implementation</a:t>
              </a:r>
              <a:endParaRPr dirty="0">
                <a:latin typeface="Wingdings" panose="05000000000000000000" pitchFamily="2" charset="2"/>
              </a:endParaRPr>
            </a:p>
          </p:txBody>
        </p:sp>
        <p:sp>
          <p:nvSpPr>
            <p:cNvPr id="105" name="Google Shape;105;p7"/>
            <p:cNvSpPr/>
            <p:nvPr/>
          </p:nvSpPr>
          <p:spPr>
            <a:xfrm>
              <a:off x="4808395" y="2951060"/>
              <a:ext cx="2880000" cy="720000"/>
            </a:xfrm>
            <a:prstGeom prst="rect">
              <a:avLst/>
            </a:prstGeom>
            <a:solidFill>
              <a:srgbClr val="12447E"/>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400" b="1" dirty="0">
                  <a:solidFill>
                    <a:srgbClr val="FFFFFF"/>
                  </a:solidFill>
                  <a:latin typeface="Helvetica Neue"/>
                  <a:ea typeface="Helvetica Neue"/>
                  <a:cs typeface="Helvetica Neue"/>
                  <a:sym typeface="Helvetica Neue"/>
                </a:rPr>
                <a:t>FitSM-3</a:t>
              </a:r>
              <a:endParaRPr dirty="0">
                <a:latin typeface="Wingdings" panose="05000000000000000000" pitchFamily="2" charset="2"/>
              </a:endParaRPr>
            </a:p>
            <a:p>
              <a:pPr marL="0" marR="0" lvl="0" indent="0" algn="ctr" rtl="0">
                <a:spcBef>
                  <a:spcPts val="0"/>
                </a:spcBef>
                <a:spcAft>
                  <a:spcPts val="0"/>
                </a:spcAft>
                <a:buNone/>
              </a:pPr>
              <a:r>
                <a:rPr lang="en-US" sz="1400" dirty="0">
                  <a:solidFill>
                    <a:srgbClr val="FFFFFF"/>
                  </a:solidFill>
                  <a:latin typeface="Helvetica Neue"/>
                  <a:ea typeface="Helvetica Neue"/>
                  <a:cs typeface="Helvetica Neue"/>
                  <a:sym typeface="Helvetica Neue"/>
                </a:rPr>
                <a:t>Role model</a:t>
              </a:r>
              <a:endParaRPr dirty="0">
                <a:latin typeface="Wingdings" panose="05000000000000000000" pitchFamily="2" charset="2"/>
              </a:endParaRPr>
            </a:p>
          </p:txBody>
        </p:sp>
        <p:sp>
          <p:nvSpPr>
            <p:cNvPr id="106" name="Google Shape;106;p7"/>
            <p:cNvSpPr/>
            <p:nvPr/>
          </p:nvSpPr>
          <p:spPr>
            <a:xfrm>
              <a:off x="3341790" y="5052165"/>
              <a:ext cx="2160000" cy="1080000"/>
            </a:xfrm>
            <a:prstGeom prst="rect">
              <a:avLst/>
            </a:prstGeom>
            <a:solidFill>
              <a:srgbClr val="105AA8"/>
            </a:solidFill>
            <a:ln w="25400" cap="flat" cmpd="sng">
              <a:solidFill>
                <a:srgbClr val="395E89"/>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400" b="1" dirty="0">
                  <a:solidFill>
                    <a:srgbClr val="FFFFFF"/>
                  </a:solidFill>
                  <a:latin typeface="Helvetica Neue"/>
                  <a:ea typeface="Helvetica Neue"/>
                  <a:cs typeface="Helvetica Neue"/>
                  <a:sym typeface="Helvetica Neue"/>
                </a:rPr>
                <a:t>FitSM-5</a:t>
              </a:r>
              <a:endParaRPr dirty="0">
                <a:latin typeface="Wingdings" panose="05000000000000000000" pitchFamily="2" charset="2"/>
              </a:endParaRPr>
            </a:p>
            <a:p>
              <a:pPr marL="0" marR="0" lvl="0" indent="0" algn="ctr" rtl="0">
                <a:spcBef>
                  <a:spcPts val="0"/>
                </a:spcBef>
                <a:spcAft>
                  <a:spcPts val="0"/>
                </a:spcAft>
                <a:buNone/>
              </a:pPr>
              <a:r>
                <a:rPr lang="en-US" sz="1400" dirty="0">
                  <a:solidFill>
                    <a:srgbClr val="FFFFFF"/>
                  </a:solidFill>
                  <a:latin typeface="Helvetica Neue"/>
                  <a:ea typeface="Helvetica Neue"/>
                  <a:cs typeface="Helvetica Neue"/>
                  <a:sym typeface="Helvetica Neue"/>
                </a:rPr>
                <a:t>Implementation guides</a:t>
              </a:r>
              <a:endParaRPr dirty="0">
                <a:latin typeface="Wingdings" panose="05000000000000000000" pitchFamily="2" charset="2"/>
              </a:endParaRPr>
            </a:p>
          </p:txBody>
        </p:sp>
        <p:cxnSp>
          <p:nvCxnSpPr>
            <p:cNvPr id="107" name="Google Shape;107;p7"/>
            <p:cNvCxnSpPr>
              <a:cxnSpLocks/>
              <a:stCxn id="105" idx="0"/>
              <a:endCxn id="103" idx="2"/>
            </p:cNvCxnSpPr>
            <p:nvPr/>
          </p:nvCxnSpPr>
          <p:spPr>
            <a:xfrm rot="16200000" flipV="1">
              <a:off x="5110160" y="1812825"/>
              <a:ext cx="449864" cy="1826607"/>
            </a:xfrm>
            <a:prstGeom prst="bentConnector3">
              <a:avLst>
                <a:gd name="adj1" fmla="val 50000"/>
              </a:avLst>
            </a:prstGeom>
            <a:noFill/>
            <a:ln w="12700" cap="flat" cmpd="sng">
              <a:solidFill>
                <a:schemeClr val="dk1"/>
              </a:solidFill>
              <a:prstDash val="solid"/>
              <a:round/>
              <a:headEnd type="none" w="sm" len="sm"/>
              <a:tailEnd type="stealth" w="med" len="med"/>
            </a:ln>
          </p:spPr>
        </p:cxnSp>
        <p:cxnSp>
          <p:nvCxnSpPr>
            <p:cNvPr id="108" name="Google Shape;108;p7"/>
            <p:cNvCxnSpPr>
              <a:cxnSpLocks/>
              <a:stCxn id="104" idx="0"/>
              <a:endCxn id="103" idx="2"/>
            </p:cNvCxnSpPr>
            <p:nvPr/>
          </p:nvCxnSpPr>
          <p:spPr>
            <a:xfrm rot="5400000" flipH="1" flipV="1">
              <a:off x="3287782" y="1817054"/>
              <a:ext cx="449864" cy="1818148"/>
            </a:xfrm>
            <a:prstGeom prst="bentConnector3">
              <a:avLst>
                <a:gd name="adj1" fmla="val 50000"/>
              </a:avLst>
            </a:prstGeom>
            <a:noFill/>
            <a:ln w="12700" cap="flat" cmpd="sng">
              <a:solidFill>
                <a:schemeClr val="dk1"/>
              </a:solidFill>
              <a:prstDash val="solid"/>
              <a:round/>
              <a:headEnd type="none" w="sm" len="sm"/>
              <a:tailEnd type="stealth" w="med" len="med"/>
            </a:ln>
          </p:spPr>
        </p:cxnSp>
        <p:sp>
          <p:nvSpPr>
            <p:cNvPr id="109" name="Google Shape;109;p7"/>
            <p:cNvSpPr/>
            <p:nvPr/>
          </p:nvSpPr>
          <p:spPr>
            <a:xfrm>
              <a:off x="2981789" y="611331"/>
              <a:ext cx="2880000" cy="720000"/>
            </a:xfrm>
            <a:prstGeom prst="rect">
              <a:avLst/>
            </a:prstGeom>
            <a:solidFill>
              <a:srgbClr val="12447E"/>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400" b="1" dirty="0">
                  <a:solidFill>
                    <a:srgbClr val="FFFFFF"/>
                  </a:solidFill>
                  <a:latin typeface="Helvetica Neue"/>
                  <a:ea typeface="Helvetica Neue"/>
                  <a:cs typeface="Helvetica Neue"/>
                  <a:sym typeface="Helvetica Neue"/>
                </a:rPr>
                <a:t>FitSM-0</a:t>
              </a:r>
              <a:endParaRPr dirty="0">
                <a:latin typeface="Wingdings" panose="05000000000000000000" pitchFamily="2" charset="2"/>
              </a:endParaRPr>
            </a:p>
            <a:p>
              <a:pPr marL="0" marR="0" lvl="0" indent="0" algn="ctr" rtl="0">
                <a:spcBef>
                  <a:spcPts val="0"/>
                </a:spcBef>
                <a:spcAft>
                  <a:spcPts val="0"/>
                </a:spcAft>
                <a:buNone/>
              </a:pPr>
              <a:r>
                <a:rPr lang="en-US" sz="1400" dirty="0">
                  <a:solidFill>
                    <a:srgbClr val="FFFFFF"/>
                  </a:solidFill>
                  <a:latin typeface="Helvetica Neue"/>
                  <a:ea typeface="Helvetica Neue"/>
                  <a:cs typeface="Helvetica Neue"/>
                  <a:sym typeface="Helvetica Neue"/>
                </a:rPr>
                <a:t>Overview &amp; vocabulary</a:t>
              </a:r>
              <a:endParaRPr dirty="0">
                <a:latin typeface="Wingdings" panose="05000000000000000000" pitchFamily="2" charset="2"/>
              </a:endParaRPr>
            </a:p>
          </p:txBody>
        </p:sp>
        <p:sp>
          <p:nvSpPr>
            <p:cNvPr id="110" name="Google Shape;110;p7"/>
            <p:cNvSpPr/>
            <p:nvPr/>
          </p:nvSpPr>
          <p:spPr>
            <a:xfrm>
              <a:off x="855591" y="5047848"/>
              <a:ext cx="2160000" cy="1080000"/>
            </a:xfrm>
            <a:prstGeom prst="rect">
              <a:avLst/>
            </a:prstGeom>
            <a:solidFill>
              <a:srgbClr val="105AA8"/>
            </a:solidFill>
            <a:ln w="25400" cap="flat" cmpd="sng">
              <a:solidFill>
                <a:srgbClr val="395E89"/>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400" b="1" dirty="0">
                  <a:solidFill>
                    <a:srgbClr val="FFFFFF"/>
                  </a:solidFill>
                  <a:latin typeface="Helvetica Neue"/>
                  <a:ea typeface="Helvetica Neue"/>
                  <a:cs typeface="Helvetica Neue"/>
                  <a:sym typeface="Helvetica Neue"/>
                </a:rPr>
                <a:t>FitSM-4</a:t>
              </a:r>
              <a:endParaRPr dirty="0">
                <a:latin typeface="Wingdings" panose="05000000000000000000" pitchFamily="2" charset="2"/>
              </a:endParaRPr>
            </a:p>
            <a:p>
              <a:pPr marL="0" marR="0" lvl="0" indent="0" algn="ctr" rtl="0">
                <a:spcBef>
                  <a:spcPts val="0"/>
                </a:spcBef>
                <a:spcAft>
                  <a:spcPts val="0"/>
                </a:spcAft>
                <a:buNone/>
              </a:pPr>
              <a:r>
                <a:rPr lang="en-US" sz="1400" dirty="0">
                  <a:solidFill>
                    <a:srgbClr val="FFFFFF"/>
                  </a:solidFill>
                  <a:latin typeface="Helvetica Neue"/>
                  <a:ea typeface="Helvetica Neue"/>
                  <a:cs typeface="Helvetica Neue"/>
                  <a:sym typeface="Helvetica Neue"/>
                </a:rPr>
                <a:t>Templates and samples</a:t>
              </a:r>
              <a:endParaRPr dirty="0">
                <a:latin typeface="Wingdings" panose="05000000000000000000" pitchFamily="2" charset="2"/>
              </a:endParaRPr>
            </a:p>
          </p:txBody>
        </p:sp>
        <p:sp>
          <p:nvSpPr>
            <p:cNvPr id="111" name="Google Shape;111;p7"/>
            <p:cNvSpPr/>
            <p:nvPr/>
          </p:nvSpPr>
          <p:spPr>
            <a:xfrm>
              <a:off x="5777599" y="5052165"/>
              <a:ext cx="2160000" cy="1080000"/>
            </a:xfrm>
            <a:prstGeom prst="rect">
              <a:avLst/>
            </a:prstGeom>
            <a:solidFill>
              <a:srgbClr val="105AA8"/>
            </a:solidFill>
            <a:ln w="25400" cap="flat" cmpd="sng">
              <a:solidFill>
                <a:srgbClr val="395E89"/>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400" b="1" dirty="0">
                  <a:solidFill>
                    <a:srgbClr val="FFFFFF"/>
                  </a:solidFill>
                  <a:latin typeface="Helvetica Neue"/>
                  <a:ea typeface="Helvetica Neue"/>
                  <a:cs typeface="Helvetica Neue"/>
                  <a:sym typeface="Helvetica Neue"/>
                </a:rPr>
                <a:t>FitSM-6</a:t>
              </a:r>
              <a:endParaRPr dirty="0">
                <a:latin typeface="Wingdings" panose="05000000000000000000" pitchFamily="2" charset="2"/>
              </a:endParaRPr>
            </a:p>
            <a:p>
              <a:pPr marL="0" marR="0" lvl="0" indent="0" algn="ctr" rtl="0">
                <a:spcBef>
                  <a:spcPts val="0"/>
                </a:spcBef>
                <a:spcAft>
                  <a:spcPts val="0"/>
                </a:spcAft>
                <a:buNone/>
              </a:pPr>
              <a:r>
                <a:rPr lang="en-US" sz="1400" dirty="0">
                  <a:solidFill>
                    <a:srgbClr val="FFFFFF"/>
                  </a:solidFill>
                  <a:latin typeface="Helvetica Neue"/>
                  <a:ea typeface="Helvetica Neue"/>
                  <a:cs typeface="Helvetica Neue"/>
                  <a:sym typeface="Helvetica Neue"/>
                </a:rPr>
                <a:t>Maturity and capability assessment scheme</a:t>
              </a:r>
              <a:endParaRPr dirty="0">
                <a:latin typeface="Wingdings" panose="05000000000000000000" pitchFamily="2" charset="2"/>
              </a:endParaRPr>
            </a:p>
          </p:txBody>
        </p:sp>
        <p:cxnSp>
          <p:nvCxnSpPr>
            <p:cNvPr id="112" name="Google Shape;112;p7"/>
            <p:cNvCxnSpPr/>
            <p:nvPr/>
          </p:nvCxnSpPr>
          <p:spPr>
            <a:xfrm rot="5400000">
              <a:off x="4196857" y="1556263"/>
              <a:ext cx="449865" cy="1"/>
            </a:xfrm>
            <a:prstGeom prst="bentConnector3">
              <a:avLst>
                <a:gd name="adj1" fmla="val -15928"/>
              </a:avLst>
            </a:prstGeom>
            <a:noFill/>
            <a:ln w="12700" cap="flat" cmpd="sng">
              <a:solidFill>
                <a:schemeClr val="dk1"/>
              </a:solidFill>
              <a:prstDash val="solid"/>
              <a:round/>
              <a:headEnd type="none" w="sm" len="sm"/>
              <a:tailEnd type="stealth" w="med" len="med"/>
            </a:ln>
          </p:spPr>
        </p:cxnSp>
        <p:sp>
          <p:nvSpPr>
            <p:cNvPr id="113" name="Google Shape;113;p7"/>
            <p:cNvSpPr txBox="1"/>
            <p:nvPr/>
          </p:nvSpPr>
          <p:spPr>
            <a:xfrm>
              <a:off x="710688" y="4591297"/>
              <a:ext cx="2193427" cy="42561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b="1" i="1" dirty="0">
                  <a:solidFill>
                    <a:srgbClr val="12447E"/>
                  </a:solidFill>
                  <a:latin typeface="Helvetica Neue"/>
                  <a:ea typeface="Helvetica Neue"/>
                  <a:cs typeface="Helvetica Neue"/>
                  <a:sym typeface="Helvetica Neue"/>
                </a:rPr>
                <a:t>Implementation aids</a:t>
              </a:r>
              <a:endParaRPr dirty="0">
                <a:latin typeface="Wingdings" panose="05000000000000000000" pitchFamily="2" charset="2"/>
              </a:endParaRPr>
            </a:p>
          </p:txBody>
        </p:sp>
        <p:sp>
          <p:nvSpPr>
            <p:cNvPr id="114" name="Google Shape;114;p7"/>
            <p:cNvSpPr txBox="1"/>
            <p:nvPr/>
          </p:nvSpPr>
          <p:spPr>
            <a:xfrm>
              <a:off x="710688" y="327204"/>
              <a:ext cx="1586628" cy="73980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b="1" i="1" dirty="0">
                  <a:solidFill>
                    <a:srgbClr val="12447E"/>
                  </a:solidFill>
                  <a:latin typeface="Helvetica Neue"/>
                  <a:ea typeface="Helvetica Neue"/>
                  <a:cs typeface="Helvetica Neue"/>
                  <a:sym typeface="Helvetica Neue"/>
                </a:rPr>
                <a:t>Core standard</a:t>
              </a:r>
              <a:endParaRPr dirty="0">
                <a:latin typeface="Wingdings" panose="05000000000000000000" pitchFamily="2" charset="2"/>
              </a:endParaRPr>
            </a:p>
          </p:txBody>
        </p:sp>
      </p:grpSp>
      <p:pic>
        <p:nvPicPr>
          <p:cNvPr id="115" name="Google Shape;115;p7"/>
          <p:cNvPicPr preferRelativeResize="0"/>
          <p:nvPr/>
        </p:nvPicPr>
        <p:blipFill rotWithShape="1">
          <a:blip r:embed="rId3">
            <a:alphaModFix/>
          </a:blip>
          <a:srcRect/>
          <a:stretch/>
        </p:blipFill>
        <p:spPr>
          <a:xfrm>
            <a:off x="7605771" y="2167870"/>
            <a:ext cx="1131829" cy="396000"/>
          </a:xfrm>
          <a:prstGeom prst="rect">
            <a:avLst/>
          </a:prstGeom>
          <a:noFill/>
          <a:ln>
            <a:noFill/>
          </a:ln>
        </p:spPr>
      </p:pic>
      <p:pic>
        <p:nvPicPr>
          <p:cNvPr id="116" name="Google Shape;116;p7"/>
          <p:cNvPicPr preferRelativeResize="0"/>
          <p:nvPr/>
        </p:nvPicPr>
        <p:blipFill rotWithShape="1">
          <a:blip r:embed="rId3">
            <a:alphaModFix/>
          </a:blip>
          <a:srcRect/>
          <a:stretch/>
        </p:blipFill>
        <p:spPr>
          <a:xfrm>
            <a:off x="10058799" y="4042190"/>
            <a:ext cx="1131829" cy="396000"/>
          </a:xfrm>
          <a:prstGeom prst="rect">
            <a:avLst/>
          </a:prstGeom>
          <a:noFill/>
          <a:ln>
            <a:noFill/>
          </a:ln>
        </p:spPr>
      </p:pic>
      <p:pic>
        <p:nvPicPr>
          <p:cNvPr id="117" name="Google Shape;117;p7"/>
          <p:cNvPicPr preferRelativeResize="0"/>
          <p:nvPr/>
        </p:nvPicPr>
        <p:blipFill rotWithShape="1">
          <a:blip r:embed="rId3">
            <a:alphaModFix/>
          </a:blip>
          <a:srcRect/>
          <a:stretch/>
        </p:blipFill>
        <p:spPr>
          <a:xfrm>
            <a:off x="5067435" y="4042190"/>
            <a:ext cx="1131829" cy="396000"/>
          </a:xfrm>
          <a:prstGeom prst="rect">
            <a:avLst/>
          </a:prstGeom>
          <a:noFill/>
          <a:ln>
            <a:noFill/>
          </a:ln>
        </p:spPr>
      </p:pic>
      <p:pic>
        <p:nvPicPr>
          <p:cNvPr id="118" name="Google Shape;118;p7"/>
          <p:cNvPicPr preferRelativeResize="0"/>
          <p:nvPr/>
        </p:nvPicPr>
        <p:blipFill rotWithShape="1">
          <a:blip r:embed="rId3">
            <a:alphaModFix/>
          </a:blip>
          <a:srcRect/>
          <a:stretch/>
        </p:blipFill>
        <p:spPr>
          <a:xfrm>
            <a:off x="817483" y="6100473"/>
            <a:ext cx="1131829" cy="396000"/>
          </a:xfrm>
          <a:prstGeom prst="rect">
            <a:avLst/>
          </a:prstGeom>
          <a:noFill/>
          <a:ln>
            <a:noFill/>
          </a:ln>
        </p:spPr>
      </p:pic>
      <p:pic>
        <p:nvPicPr>
          <p:cNvPr id="119" name="Google Shape;119;p7"/>
          <p:cNvPicPr preferRelativeResize="0"/>
          <p:nvPr/>
        </p:nvPicPr>
        <p:blipFill rotWithShape="1">
          <a:blip r:embed="rId3">
            <a:alphaModFix/>
          </a:blip>
          <a:srcRect/>
          <a:stretch/>
        </p:blipFill>
        <p:spPr>
          <a:xfrm>
            <a:off x="5478442" y="6131882"/>
            <a:ext cx="1131829" cy="396000"/>
          </a:xfrm>
          <a:prstGeom prst="rect">
            <a:avLst/>
          </a:prstGeom>
          <a:noFill/>
          <a:ln>
            <a:noFill/>
          </a:ln>
        </p:spPr>
      </p:pic>
      <p:pic>
        <p:nvPicPr>
          <p:cNvPr id="120" name="Google Shape;120;p7"/>
          <p:cNvPicPr preferRelativeResize="0"/>
          <p:nvPr/>
        </p:nvPicPr>
        <p:blipFill rotWithShape="1">
          <a:blip r:embed="rId3">
            <a:alphaModFix/>
          </a:blip>
          <a:srcRect/>
          <a:stretch/>
        </p:blipFill>
        <p:spPr>
          <a:xfrm>
            <a:off x="7293623" y="3070262"/>
            <a:ext cx="1131829" cy="396000"/>
          </a:xfrm>
          <a:prstGeom prst="rect">
            <a:avLst/>
          </a:prstGeom>
          <a:noFill/>
          <a:ln>
            <a:noFill/>
          </a:ln>
        </p:spPr>
      </p:pic>
      <p:pic>
        <p:nvPicPr>
          <p:cNvPr id="121" name="Google Shape;121;p7"/>
          <p:cNvPicPr preferRelativeResize="0"/>
          <p:nvPr/>
        </p:nvPicPr>
        <p:blipFill rotWithShape="1">
          <a:blip r:embed="rId3">
            <a:alphaModFix/>
          </a:blip>
          <a:srcRect/>
          <a:stretch/>
        </p:blipFill>
        <p:spPr>
          <a:xfrm>
            <a:off x="10144723" y="6108094"/>
            <a:ext cx="1131829" cy="396000"/>
          </a:xfrm>
          <a:prstGeom prst="rect">
            <a:avLst/>
          </a:prstGeom>
          <a:noFill/>
          <a:ln>
            <a:noFill/>
          </a:ln>
        </p:spPr>
      </p:pic>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756"/>
        <p:cNvGrpSpPr/>
        <p:nvPr/>
      </p:nvGrpSpPr>
      <p:grpSpPr>
        <a:xfrm>
          <a:off x="0" y="0"/>
          <a:ext cx="0" cy="0"/>
          <a:chOff x="0" y="0"/>
          <a:chExt cx="0" cy="0"/>
        </a:xfrm>
      </p:grpSpPr>
      <p:sp>
        <p:nvSpPr>
          <p:cNvPr id="757" name="Google Shape;757;p61"/>
          <p:cNvSpPr txBox="1">
            <a:spLocks noGrp="1"/>
          </p:cNvSpPr>
          <p:nvPr>
            <p:ph type="title"/>
          </p:nvPr>
        </p:nvSpPr>
        <p:spPr>
          <a:xfrm>
            <a:off x="609601" y="274641"/>
            <a:ext cx="9058101" cy="1047859"/>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205595"/>
              </a:buClr>
              <a:buSzPts val="3200"/>
              <a:buFont typeface="Calibri"/>
              <a:buNone/>
            </a:pPr>
            <a:r>
              <a:rPr lang="en-US">
                <a:latin typeface="Calibri" panose="020F0502020204030204" pitchFamily="34" charset="0"/>
                <a:ea typeface="Calibri" panose="020F0502020204030204" pitchFamily="34" charset="0"/>
                <a:cs typeface="Calibri" panose="020F0502020204030204" pitchFamily="34" charset="0"/>
              </a:rPr>
              <a:t>SMS manager: General tasks</a:t>
            </a:r>
            <a:r>
              <a:rPr lang="en-US" sz="3200">
                <a:solidFill>
                  <a:srgbClr val="7F7F7F"/>
                </a:solidFill>
                <a:latin typeface="Calibri" panose="020F0502020204030204" pitchFamily="34" charset="0"/>
                <a:ea typeface="Calibri" panose="020F0502020204030204" pitchFamily="34" charset="0"/>
                <a:cs typeface="Calibri" panose="020F0502020204030204" pitchFamily="34" charset="0"/>
              </a:rPr>
              <a:t> </a:t>
            </a:r>
            <a:r>
              <a:rPr lang="en-US" sz="2000">
                <a:solidFill>
                  <a:srgbClr val="7F7F7F"/>
                </a:solidFill>
                <a:latin typeface="Calibri" panose="020F0502020204030204" pitchFamily="34" charset="0"/>
                <a:ea typeface="Calibri" panose="020F0502020204030204" pitchFamily="34" charset="0"/>
                <a:cs typeface="Calibri" panose="020F0502020204030204" pitchFamily="34" charset="0"/>
              </a:rPr>
              <a:t>according to </a:t>
            </a:r>
            <a:r>
              <a:rPr lang="en-US" sz="2000" b="1">
                <a:solidFill>
                  <a:srgbClr val="7F7F7F"/>
                </a:solidFill>
                <a:latin typeface="Calibri" panose="020F0502020204030204" pitchFamily="34" charset="0"/>
                <a:ea typeface="Calibri" panose="020F0502020204030204" pitchFamily="34" charset="0"/>
                <a:cs typeface="Calibri" panose="020F0502020204030204" pitchFamily="34" charset="0"/>
              </a:rPr>
              <a:t>FitSM-3</a:t>
            </a:r>
            <a:endParaRPr>
              <a:latin typeface="Calibri" panose="020F0502020204030204" pitchFamily="34" charset="0"/>
              <a:ea typeface="Calibri" panose="020F0502020204030204" pitchFamily="34" charset="0"/>
              <a:cs typeface="Calibri" panose="020F0502020204030204" pitchFamily="34" charset="0"/>
            </a:endParaRPr>
          </a:p>
        </p:txBody>
      </p:sp>
      <p:graphicFrame>
        <p:nvGraphicFramePr>
          <p:cNvPr id="758" name="Google Shape;758;p61"/>
          <p:cNvGraphicFramePr/>
          <p:nvPr/>
        </p:nvGraphicFramePr>
        <p:xfrm>
          <a:off x="1981200" y="1697038"/>
          <a:ext cx="8229600" cy="4754900"/>
        </p:xfrm>
        <a:graphic>
          <a:graphicData uri="http://schemas.openxmlformats.org/drawingml/2006/table">
            <a:tbl>
              <a:tblPr firstRow="1" bandRow="1">
                <a:noFill/>
                <a:tableStyleId>{53A5291D-669E-4868-B3DE-EE142F9CD468}</a:tableStyleId>
              </a:tblPr>
              <a:tblGrid>
                <a:gridCol w="1666875">
                  <a:extLst>
                    <a:ext uri="{9D8B030D-6E8A-4147-A177-3AD203B41FA5}">
                      <a16:colId xmlns:a16="http://schemas.microsoft.com/office/drawing/2014/main" val="20000"/>
                    </a:ext>
                  </a:extLst>
                </a:gridCol>
                <a:gridCol w="4505325">
                  <a:extLst>
                    <a:ext uri="{9D8B030D-6E8A-4147-A177-3AD203B41FA5}">
                      <a16:colId xmlns:a16="http://schemas.microsoft.com/office/drawing/2014/main" val="20001"/>
                    </a:ext>
                  </a:extLst>
                </a:gridCol>
                <a:gridCol w="2057400">
                  <a:extLst>
                    <a:ext uri="{9D8B030D-6E8A-4147-A177-3AD203B41FA5}">
                      <a16:colId xmlns:a16="http://schemas.microsoft.com/office/drawing/2014/main" val="20002"/>
                    </a:ext>
                  </a:extLst>
                </a:gridCol>
              </a:tblGrid>
              <a:tr h="370850">
                <a:tc>
                  <a:txBody>
                    <a:bodyPr/>
                    <a:lstStyle/>
                    <a:p>
                      <a:pPr marL="0" marR="0" lvl="0" indent="0" algn="l" rtl="0">
                        <a:spcBef>
                          <a:spcPts val="0"/>
                        </a:spcBef>
                        <a:spcAft>
                          <a:spcPts val="0"/>
                        </a:spcAft>
                        <a:buNone/>
                      </a:pPr>
                      <a:r>
                        <a:rPr lang="en-US" sz="1800"/>
                        <a:t>Role</a:t>
                      </a:r>
                      <a:endParaRPr/>
                    </a:p>
                  </a:txBody>
                  <a:tcPr marL="91450" marR="91450" marT="45725" marB="45725"/>
                </a:tc>
                <a:tc>
                  <a:txBody>
                    <a:bodyPr/>
                    <a:lstStyle/>
                    <a:p>
                      <a:pPr marL="0" marR="0" lvl="0" indent="0" algn="l" rtl="0">
                        <a:spcBef>
                          <a:spcPts val="0"/>
                        </a:spcBef>
                        <a:spcAft>
                          <a:spcPts val="0"/>
                        </a:spcAft>
                        <a:buNone/>
                      </a:pPr>
                      <a:r>
                        <a:rPr lang="en-US" sz="1800"/>
                        <a:t>Tasks</a:t>
                      </a:r>
                      <a:endParaRPr/>
                    </a:p>
                  </a:txBody>
                  <a:tcPr marL="91450" marR="91450" marT="45725" marB="45725"/>
                </a:tc>
                <a:tc>
                  <a:txBody>
                    <a:bodyPr/>
                    <a:lstStyle/>
                    <a:p>
                      <a:pPr marL="0" marR="0" lvl="0" indent="0" algn="l" rtl="0">
                        <a:spcBef>
                          <a:spcPts val="0"/>
                        </a:spcBef>
                        <a:spcAft>
                          <a:spcPts val="0"/>
                        </a:spcAft>
                        <a:buNone/>
                      </a:pPr>
                      <a:r>
                        <a:rPr lang="en-US" sz="1400"/>
                        <a:t>Ca. number of persons performing this role</a:t>
                      </a:r>
                      <a:endParaRPr sz="1800"/>
                    </a:p>
                  </a:txBody>
                  <a:tcPr marL="91450" marR="91450" marT="45725" marB="45725"/>
                </a:tc>
                <a:extLst>
                  <a:ext uri="{0D108BD9-81ED-4DB2-BD59-A6C34878D82A}">
                    <a16:rowId xmlns:a16="http://schemas.microsoft.com/office/drawing/2014/main" val="10000"/>
                  </a:ext>
                </a:extLst>
              </a:tr>
              <a:tr h="370850">
                <a:tc>
                  <a:txBody>
                    <a:bodyPr/>
                    <a:lstStyle/>
                    <a:p>
                      <a:pPr marL="0" marR="0" lvl="0" indent="0" algn="l" rtl="0">
                        <a:spcBef>
                          <a:spcPts val="0"/>
                        </a:spcBef>
                        <a:spcAft>
                          <a:spcPts val="0"/>
                        </a:spcAft>
                        <a:buNone/>
                      </a:pPr>
                      <a:r>
                        <a:rPr lang="en-US" sz="1600"/>
                        <a:t>SMS manager</a:t>
                      </a:r>
                      <a:endParaRPr/>
                    </a:p>
                  </a:txBody>
                  <a:tcPr marL="91450" marR="91450" marT="45725" marB="45725"/>
                </a:tc>
                <a:tc>
                  <a:txBody>
                    <a:bodyPr/>
                    <a:lstStyle/>
                    <a:p>
                      <a:pPr marL="285750" marR="0" lvl="0" indent="-285750" algn="l" rtl="0">
                        <a:lnSpc>
                          <a:spcPct val="100000"/>
                        </a:lnSpc>
                        <a:spcBef>
                          <a:spcPts val="0"/>
                        </a:spcBef>
                        <a:spcAft>
                          <a:spcPts val="0"/>
                        </a:spcAft>
                        <a:buClr>
                          <a:schemeClr val="dk1"/>
                        </a:buClr>
                        <a:buSzPts val="1600"/>
                        <a:buFont typeface="Arial"/>
                        <a:buChar char="•"/>
                      </a:pPr>
                      <a:r>
                        <a:rPr lang="en-US" sz="1600"/>
                        <a:t>Act as the primary contact point for all </a:t>
                      </a:r>
                      <a:r>
                        <a:rPr lang="en-US" sz="1600" u="sng"/>
                        <a:t>tactical concerns</a:t>
                      </a:r>
                      <a:r>
                        <a:rPr lang="en-US" sz="1600"/>
                        <a:t> (including planning and development) in the context of the entire SMS</a:t>
                      </a:r>
                      <a:endParaRPr/>
                    </a:p>
                    <a:p>
                      <a:pPr marL="285750" marR="0" lvl="0" indent="-285750" algn="l" rtl="0">
                        <a:lnSpc>
                          <a:spcPct val="100000"/>
                        </a:lnSpc>
                        <a:spcBef>
                          <a:spcPts val="0"/>
                        </a:spcBef>
                        <a:spcAft>
                          <a:spcPts val="0"/>
                        </a:spcAft>
                        <a:buClr>
                          <a:schemeClr val="dk1"/>
                        </a:buClr>
                        <a:buSzPts val="1600"/>
                        <a:buFont typeface="Arial"/>
                        <a:buChar char="•"/>
                      </a:pPr>
                      <a:r>
                        <a:rPr lang="en-US" sz="1600"/>
                        <a:t>Maintain the service management plan and ensure it is available to relevant stakeholders</a:t>
                      </a:r>
                      <a:endParaRPr/>
                    </a:p>
                    <a:p>
                      <a:pPr marL="285750" marR="0" lvl="0" indent="-285750" algn="l" rtl="0">
                        <a:lnSpc>
                          <a:spcPct val="100000"/>
                        </a:lnSpc>
                        <a:spcBef>
                          <a:spcPts val="0"/>
                        </a:spcBef>
                        <a:spcAft>
                          <a:spcPts val="0"/>
                        </a:spcAft>
                        <a:buClr>
                          <a:schemeClr val="dk1"/>
                        </a:buClr>
                        <a:buSzPts val="1600"/>
                        <a:buFont typeface="Arial"/>
                        <a:buChar char="•"/>
                      </a:pPr>
                      <a:r>
                        <a:rPr lang="en-US" sz="1600"/>
                        <a:t>Ensure IT service management processes are implemented according to approved goals and policies</a:t>
                      </a:r>
                      <a:endParaRPr sz="1600"/>
                    </a:p>
                    <a:p>
                      <a:pPr marL="285750" marR="0" lvl="0" indent="-285750" algn="l" rtl="0">
                        <a:lnSpc>
                          <a:spcPct val="100000"/>
                        </a:lnSpc>
                        <a:spcBef>
                          <a:spcPts val="0"/>
                        </a:spcBef>
                        <a:spcAft>
                          <a:spcPts val="0"/>
                        </a:spcAft>
                        <a:buClr>
                          <a:schemeClr val="dk1"/>
                        </a:buClr>
                        <a:buSzPts val="1600"/>
                        <a:buFont typeface="Arial"/>
                        <a:buChar char="•"/>
                      </a:pPr>
                      <a:r>
                        <a:rPr lang="en-US" sz="1600"/>
                        <a:t>Maintain an adequate level of awareness and competence of the people involved in the SMS, in particular the process managers</a:t>
                      </a:r>
                      <a:endParaRPr sz="1600"/>
                    </a:p>
                    <a:p>
                      <a:pPr marL="285750" marR="0" lvl="0" indent="-285750" algn="l" rtl="0">
                        <a:lnSpc>
                          <a:spcPct val="100000"/>
                        </a:lnSpc>
                        <a:spcBef>
                          <a:spcPts val="0"/>
                        </a:spcBef>
                        <a:spcAft>
                          <a:spcPts val="0"/>
                        </a:spcAft>
                        <a:buClr>
                          <a:schemeClr val="dk1"/>
                        </a:buClr>
                        <a:buSzPts val="1600"/>
                        <a:buFont typeface="Arial"/>
                        <a:buChar char="•"/>
                      </a:pPr>
                      <a:r>
                        <a:rPr lang="en-US" sz="1600"/>
                        <a:t>Monitor and keep track of the suitability, effectiveness and maturity of the entire SMS</a:t>
                      </a:r>
                      <a:endParaRPr sz="1600"/>
                    </a:p>
                    <a:p>
                      <a:pPr marL="285750" marR="0" lvl="0" indent="-285750" algn="l" rtl="0">
                        <a:lnSpc>
                          <a:spcPct val="100000"/>
                        </a:lnSpc>
                        <a:spcBef>
                          <a:spcPts val="0"/>
                        </a:spcBef>
                        <a:spcAft>
                          <a:spcPts val="0"/>
                        </a:spcAft>
                        <a:buClr>
                          <a:schemeClr val="dk1"/>
                        </a:buClr>
                        <a:buSzPts val="1600"/>
                        <a:buFont typeface="Arial"/>
                        <a:buChar char="•"/>
                      </a:pPr>
                      <a:r>
                        <a:rPr lang="en-US" sz="1600"/>
                        <a:t>Report and, if necessary, escalate to the SMS owner</a:t>
                      </a:r>
                      <a:endParaRPr sz="1600"/>
                    </a:p>
                    <a:p>
                      <a:pPr marL="285750" marR="0" lvl="0" indent="-285750" algn="l" rtl="0">
                        <a:lnSpc>
                          <a:spcPct val="100000"/>
                        </a:lnSpc>
                        <a:spcBef>
                          <a:spcPts val="0"/>
                        </a:spcBef>
                        <a:spcAft>
                          <a:spcPts val="0"/>
                        </a:spcAft>
                        <a:buClr>
                          <a:schemeClr val="dk1"/>
                        </a:buClr>
                        <a:buSzPts val="1600"/>
                        <a:buFont typeface="Arial"/>
                        <a:buChar char="•"/>
                      </a:pPr>
                      <a:r>
                        <a:rPr lang="en-US" sz="1600"/>
                        <a:t>Identify opportunities for improving the effectiveness and efficiency of the SMS</a:t>
                      </a:r>
                      <a:endParaRPr/>
                    </a:p>
                  </a:txBody>
                  <a:tcPr marL="91450" marR="91450" marT="45725" marB="45725"/>
                </a:tc>
                <a:tc>
                  <a:txBody>
                    <a:bodyPr/>
                    <a:lstStyle/>
                    <a:p>
                      <a:pPr marL="0" marR="0" lvl="0" indent="0" algn="l" rtl="0">
                        <a:spcBef>
                          <a:spcPts val="0"/>
                        </a:spcBef>
                        <a:spcAft>
                          <a:spcPts val="0"/>
                        </a:spcAft>
                        <a:buNone/>
                      </a:pPr>
                      <a:r>
                        <a:rPr lang="en-US" sz="1600"/>
                        <a:t>1 for the overall SMS</a:t>
                      </a:r>
                      <a:endParaRPr/>
                    </a:p>
                  </a:txBody>
                  <a:tcPr marL="91450" marR="91450" marT="45725" marB="45725"/>
                </a:tc>
                <a:extLst>
                  <a:ext uri="{0D108BD9-81ED-4DB2-BD59-A6C34878D82A}">
                    <a16:rowId xmlns:a16="http://schemas.microsoft.com/office/drawing/2014/main" val="10001"/>
                  </a:ext>
                </a:extLst>
              </a:tr>
            </a:tbl>
          </a:graphicData>
        </a:graphic>
      </p:graphicFrame>
      <p:sp>
        <p:nvSpPr>
          <p:cNvPr id="759" name="Google Shape;759;p61"/>
          <p:cNvSpPr txBox="1">
            <a:spLocks noGrp="1"/>
          </p:cNvSpPr>
          <p:nvPr>
            <p:ph type="sldNum" idx="12"/>
          </p:nvPr>
        </p:nvSpPr>
        <p:spPr>
          <a:xfrm>
            <a:off x="8737600" y="643052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70</a:t>
            </a:fld>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Shape 792"/>
        <p:cNvGrpSpPr/>
        <p:nvPr/>
      </p:nvGrpSpPr>
      <p:grpSpPr>
        <a:xfrm>
          <a:off x="0" y="0"/>
          <a:ext cx="0" cy="0"/>
          <a:chOff x="0" y="0"/>
          <a:chExt cx="0" cy="0"/>
        </a:xfrm>
      </p:grpSpPr>
      <p:sp>
        <p:nvSpPr>
          <p:cNvPr id="793" name="Google Shape;793;p66"/>
          <p:cNvSpPr txBox="1">
            <a:spLocks noGrp="1"/>
          </p:cNvSpPr>
          <p:nvPr>
            <p:ph type="title"/>
          </p:nvPr>
        </p:nvSpPr>
        <p:spPr>
          <a:xfrm>
            <a:off x="609601" y="274641"/>
            <a:ext cx="9058101" cy="1047859"/>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205595"/>
              </a:buClr>
              <a:buSzPts val="3200"/>
              <a:buFont typeface="Calibri"/>
              <a:buNone/>
            </a:pPr>
            <a:r>
              <a:rPr lang="en-US">
                <a:latin typeface="Calibri" panose="020F0502020204030204" pitchFamily="34" charset="0"/>
                <a:ea typeface="Calibri" panose="020F0502020204030204" pitchFamily="34" charset="0"/>
                <a:cs typeface="Calibri" panose="020F0502020204030204" pitchFamily="34" charset="0"/>
              </a:rPr>
              <a:t>Service owner: General tasks</a:t>
            </a:r>
            <a:r>
              <a:rPr lang="en-US" sz="3200">
                <a:solidFill>
                  <a:srgbClr val="7F7F7F"/>
                </a:solidFill>
                <a:latin typeface="Calibri" panose="020F0502020204030204" pitchFamily="34" charset="0"/>
                <a:ea typeface="Calibri" panose="020F0502020204030204" pitchFamily="34" charset="0"/>
                <a:cs typeface="Calibri" panose="020F0502020204030204" pitchFamily="34" charset="0"/>
              </a:rPr>
              <a:t> </a:t>
            </a:r>
            <a:r>
              <a:rPr lang="en-US" sz="2000">
                <a:solidFill>
                  <a:srgbClr val="7F7F7F"/>
                </a:solidFill>
                <a:latin typeface="Calibri" panose="020F0502020204030204" pitchFamily="34" charset="0"/>
                <a:ea typeface="Calibri" panose="020F0502020204030204" pitchFamily="34" charset="0"/>
                <a:cs typeface="Calibri" panose="020F0502020204030204" pitchFamily="34" charset="0"/>
              </a:rPr>
              <a:t>according to </a:t>
            </a:r>
            <a:r>
              <a:rPr lang="en-US" sz="2000" b="1">
                <a:solidFill>
                  <a:srgbClr val="7F7F7F"/>
                </a:solidFill>
                <a:latin typeface="Calibri" panose="020F0502020204030204" pitchFamily="34" charset="0"/>
                <a:ea typeface="Calibri" panose="020F0502020204030204" pitchFamily="34" charset="0"/>
                <a:cs typeface="Calibri" panose="020F0502020204030204" pitchFamily="34" charset="0"/>
              </a:rPr>
              <a:t>FitSM-3</a:t>
            </a:r>
            <a:endParaRPr>
              <a:latin typeface="Calibri" panose="020F0502020204030204" pitchFamily="34" charset="0"/>
              <a:ea typeface="Calibri" panose="020F0502020204030204" pitchFamily="34" charset="0"/>
              <a:cs typeface="Calibri" panose="020F0502020204030204" pitchFamily="34" charset="0"/>
            </a:endParaRPr>
          </a:p>
        </p:txBody>
      </p:sp>
      <p:graphicFrame>
        <p:nvGraphicFramePr>
          <p:cNvPr id="794" name="Google Shape;794;p66"/>
          <p:cNvGraphicFramePr/>
          <p:nvPr/>
        </p:nvGraphicFramePr>
        <p:xfrm>
          <a:off x="1981200" y="1697038"/>
          <a:ext cx="8229600" cy="4511060"/>
        </p:xfrm>
        <a:graphic>
          <a:graphicData uri="http://schemas.openxmlformats.org/drawingml/2006/table">
            <a:tbl>
              <a:tblPr firstRow="1" bandRow="1">
                <a:noFill/>
                <a:tableStyleId>{53A5291D-669E-4868-B3DE-EE142F9CD468}</a:tableStyleId>
              </a:tblPr>
              <a:tblGrid>
                <a:gridCol w="1676400">
                  <a:extLst>
                    <a:ext uri="{9D8B030D-6E8A-4147-A177-3AD203B41FA5}">
                      <a16:colId xmlns:a16="http://schemas.microsoft.com/office/drawing/2014/main" val="20000"/>
                    </a:ext>
                  </a:extLst>
                </a:gridCol>
                <a:gridCol w="4495800">
                  <a:extLst>
                    <a:ext uri="{9D8B030D-6E8A-4147-A177-3AD203B41FA5}">
                      <a16:colId xmlns:a16="http://schemas.microsoft.com/office/drawing/2014/main" val="20001"/>
                    </a:ext>
                  </a:extLst>
                </a:gridCol>
                <a:gridCol w="2057400">
                  <a:extLst>
                    <a:ext uri="{9D8B030D-6E8A-4147-A177-3AD203B41FA5}">
                      <a16:colId xmlns:a16="http://schemas.microsoft.com/office/drawing/2014/main" val="20002"/>
                    </a:ext>
                  </a:extLst>
                </a:gridCol>
              </a:tblGrid>
              <a:tr h="370850">
                <a:tc>
                  <a:txBody>
                    <a:bodyPr/>
                    <a:lstStyle/>
                    <a:p>
                      <a:pPr marL="0" marR="0" lvl="0" indent="0" algn="l" rtl="0">
                        <a:spcBef>
                          <a:spcPts val="0"/>
                        </a:spcBef>
                        <a:spcAft>
                          <a:spcPts val="0"/>
                        </a:spcAft>
                        <a:buNone/>
                      </a:pPr>
                      <a:r>
                        <a:rPr lang="en-US" sz="1800"/>
                        <a:t>Role</a:t>
                      </a:r>
                      <a:endParaRPr/>
                    </a:p>
                  </a:txBody>
                  <a:tcPr marL="91450" marR="91450" marT="45725" marB="45725"/>
                </a:tc>
                <a:tc>
                  <a:txBody>
                    <a:bodyPr/>
                    <a:lstStyle/>
                    <a:p>
                      <a:pPr marL="0" marR="0" lvl="0" indent="0" algn="l" rtl="0">
                        <a:spcBef>
                          <a:spcPts val="0"/>
                        </a:spcBef>
                        <a:spcAft>
                          <a:spcPts val="0"/>
                        </a:spcAft>
                        <a:buNone/>
                      </a:pPr>
                      <a:r>
                        <a:rPr lang="en-US" sz="1800"/>
                        <a:t>Tasks</a:t>
                      </a:r>
                      <a:endParaRPr/>
                    </a:p>
                  </a:txBody>
                  <a:tcPr marL="91450" marR="91450" marT="45725" marB="45725"/>
                </a:tc>
                <a:tc>
                  <a:txBody>
                    <a:bodyPr/>
                    <a:lstStyle/>
                    <a:p>
                      <a:pPr marL="0" marR="0" lvl="0" indent="0" algn="l" rtl="0">
                        <a:spcBef>
                          <a:spcPts val="0"/>
                        </a:spcBef>
                        <a:spcAft>
                          <a:spcPts val="0"/>
                        </a:spcAft>
                        <a:buNone/>
                      </a:pPr>
                      <a:r>
                        <a:rPr lang="en-US" sz="1400"/>
                        <a:t>Ca. number of persons performing this role</a:t>
                      </a:r>
                      <a:endParaRPr sz="1800"/>
                    </a:p>
                  </a:txBody>
                  <a:tcPr marL="91450" marR="91450" marT="45725" marB="45725"/>
                </a:tc>
                <a:extLst>
                  <a:ext uri="{0D108BD9-81ED-4DB2-BD59-A6C34878D82A}">
                    <a16:rowId xmlns:a16="http://schemas.microsoft.com/office/drawing/2014/main" val="10000"/>
                  </a:ext>
                </a:extLst>
              </a:tr>
              <a:tr h="370850">
                <a:tc>
                  <a:txBody>
                    <a:bodyPr/>
                    <a:lstStyle/>
                    <a:p>
                      <a:pPr marL="0" marR="0" lvl="0" indent="0" algn="l" rtl="0">
                        <a:spcBef>
                          <a:spcPts val="0"/>
                        </a:spcBef>
                        <a:spcAft>
                          <a:spcPts val="0"/>
                        </a:spcAft>
                        <a:buNone/>
                      </a:pPr>
                      <a:r>
                        <a:rPr lang="en-US" sz="1600"/>
                        <a:t>Service owner</a:t>
                      </a:r>
                      <a:endParaRPr sz="1600"/>
                    </a:p>
                  </a:txBody>
                  <a:tcPr marL="91450" marR="91450" marT="45725" marB="45725"/>
                </a:tc>
                <a:tc>
                  <a:txBody>
                    <a:bodyPr/>
                    <a:lstStyle/>
                    <a:p>
                      <a:pPr marL="285750" marR="0" lvl="0" indent="-285750" algn="l" rtl="0">
                        <a:lnSpc>
                          <a:spcPct val="100000"/>
                        </a:lnSpc>
                        <a:spcBef>
                          <a:spcPts val="0"/>
                        </a:spcBef>
                        <a:spcAft>
                          <a:spcPts val="0"/>
                        </a:spcAft>
                        <a:buClr>
                          <a:schemeClr val="dk1"/>
                        </a:buClr>
                        <a:buSzPts val="1600"/>
                        <a:buFont typeface="Arial"/>
                        <a:buChar char="•"/>
                      </a:pPr>
                      <a:r>
                        <a:rPr lang="en-US" sz="1600"/>
                        <a:t>Overall responsibility for one specific service which is part of the service portfolio</a:t>
                      </a:r>
                      <a:endParaRPr/>
                    </a:p>
                    <a:p>
                      <a:pPr marL="285750" marR="0" lvl="0" indent="-285750" algn="l" rtl="0">
                        <a:lnSpc>
                          <a:spcPct val="100000"/>
                        </a:lnSpc>
                        <a:spcBef>
                          <a:spcPts val="0"/>
                        </a:spcBef>
                        <a:spcAft>
                          <a:spcPts val="0"/>
                        </a:spcAft>
                        <a:buClr>
                          <a:schemeClr val="dk1"/>
                        </a:buClr>
                        <a:buSzPts val="1600"/>
                        <a:buFont typeface="Arial"/>
                        <a:buChar char="•"/>
                      </a:pPr>
                      <a:r>
                        <a:rPr lang="en-US" sz="1600"/>
                        <a:t>Act as the primary contact point for all (process-independent) concerns in the context of that specific service</a:t>
                      </a:r>
                      <a:endParaRPr/>
                    </a:p>
                    <a:p>
                      <a:pPr marL="285750" marR="0" lvl="0" indent="-285750" algn="l" rtl="0">
                        <a:lnSpc>
                          <a:spcPct val="100000"/>
                        </a:lnSpc>
                        <a:spcBef>
                          <a:spcPts val="0"/>
                        </a:spcBef>
                        <a:spcAft>
                          <a:spcPts val="0"/>
                        </a:spcAft>
                        <a:buClr>
                          <a:schemeClr val="dk1"/>
                        </a:buClr>
                        <a:buSzPts val="1600"/>
                        <a:buFont typeface="Arial"/>
                        <a:buChar char="•"/>
                      </a:pPr>
                      <a:r>
                        <a:rPr lang="en-US" sz="1600"/>
                        <a:t>Act as an “expert” for the service in technical and non-technical concerns</a:t>
                      </a:r>
                      <a:endParaRPr/>
                    </a:p>
                    <a:p>
                      <a:pPr marL="285750" marR="0" lvl="0" indent="-285750" algn="l" rtl="0">
                        <a:lnSpc>
                          <a:spcPct val="100000"/>
                        </a:lnSpc>
                        <a:spcBef>
                          <a:spcPts val="0"/>
                        </a:spcBef>
                        <a:spcAft>
                          <a:spcPts val="0"/>
                        </a:spcAft>
                        <a:buClr>
                          <a:schemeClr val="dk1"/>
                        </a:buClr>
                        <a:buSzPts val="1600"/>
                        <a:buFont typeface="Arial"/>
                        <a:buChar char="•"/>
                      </a:pPr>
                      <a:r>
                        <a:rPr lang="en-US" sz="1600"/>
                        <a:t>Maintain the core service documentation, such as the service specification / description</a:t>
                      </a:r>
                      <a:endParaRPr/>
                    </a:p>
                    <a:p>
                      <a:pPr marL="285750" marR="0" lvl="0" indent="-285750" algn="l" rtl="0">
                        <a:lnSpc>
                          <a:spcPct val="100000"/>
                        </a:lnSpc>
                        <a:spcBef>
                          <a:spcPts val="0"/>
                        </a:spcBef>
                        <a:spcAft>
                          <a:spcPts val="0"/>
                        </a:spcAft>
                        <a:buClr>
                          <a:schemeClr val="dk1"/>
                        </a:buClr>
                        <a:buSzPts val="1600"/>
                        <a:buFont typeface="Arial"/>
                        <a:buChar char="•"/>
                      </a:pPr>
                      <a:r>
                        <a:rPr lang="en-US" sz="1600"/>
                        <a:t>Be kept informed of every event, situation or change connected to the service</a:t>
                      </a:r>
                      <a:endParaRPr/>
                    </a:p>
                    <a:p>
                      <a:pPr marL="285750" marR="0" lvl="0" indent="-285750" algn="l" rtl="0">
                        <a:lnSpc>
                          <a:spcPct val="100000"/>
                        </a:lnSpc>
                        <a:spcBef>
                          <a:spcPts val="0"/>
                        </a:spcBef>
                        <a:spcAft>
                          <a:spcPts val="0"/>
                        </a:spcAft>
                        <a:buClr>
                          <a:schemeClr val="dk1"/>
                        </a:buClr>
                        <a:buSzPts val="1600"/>
                        <a:buFont typeface="Arial"/>
                        <a:buChar char="•"/>
                      </a:pPr>
                      <a:r>
                        <a:rPr lang="en-US" sz="1600"/>
                        <a:t>Be involved in tasks significantly related to the service as part of selected ITSM processes, in particular SPM and SLM </a:t>
                      </a:r>
                      <a:r>
                        <a:rPr lang="en-US" sz="1600" b="1" i="1"/>
                        <a:t>(see: process-specific role models)</a:t>
                      </a:r>
                      <a:endParaRPr sz="1600"/>
                    </a:p>
                    <a:p>
                      <a:pPr marL="285750" marR="0" lvl="0" indent="-285750" algn="l" rtl="0">
                        <a:lnSpc>
                          <a:spcPct val="100000"/>
                        </a:lnSpc>
                        <a:spcBef>
                          <a:spcPts val="0"/>
                        </a:spcBef>
                        <a:spcAft>
                          <a:spcPts val="0"/>
                        </a:spcAft>
                        <a:buClr>
                          <a:schemeClr val="dk1"/>
                        </a:buClr>
                        <a:buSzPts val="1600"/>
                        <a:buFont typeface="Arial"/>
                        <a:buChar char="•"/>
                      </a:pPr>
                      <a:r>
                        <a:rPr lang="en-US" sz="1600"/>
                        <a:t>Report on the service to the SMS owner</a:t>
                      </a:r>
                      <a:endParaRPr/>
                    </a:p>
                  </a:txBody>
                  <a:tcPr marL="91450" marR="91450" marT="45725" marB="45725"/>
                </a:tc>
                <a:tc>
                  <a:txBody>
                    <a:bodyPr/>
                    <a:lstStyle/>
                    <a:p>
                      <a:pPr marL="0" marR="0" lvl="0" indent="0" algn="l" rtl="0">
                        <a:spcBef>
                          <a:spcPts val="0"/>
                        </a:spcBef>
                        <a:spcAft>
                          <a:spcPts val="0"/>
                        </a:spcAft>
                        <a:buNone/>
                      </a:pPr>
                      <a:r>
                        <a:rPr lang="en-US" sz="1600"/>
                        <a:t>1 per service in the service portfolio</a:t>
                      </a:r>
                      <a:endParaRPr/>
                    </a:p>
                    <a:p>
                      <a:pPr marL="0" marR="0" lvl="0" indent="0" algn="l" rtl="0">
                        <a:spcBef>
                          <a:spcPts val="0"/>
                        </a:spcBef>
                        <a:spcAft>
                          <a:spcPts val="0"/>
                        </a:spcAft>
                        <a:buNone/>
                      </a:pPr>
                      <a:endParaRPr sz="1600"/>
                    </a:p>
                    <a:p>
                      <a:pPr marL="0" marR="0" lvl="0" indent="0" algn="l" rtl="0">
                        <a:spcBef>
                          <a:spcPts val="0"/>
                        </a:spcBef>
                        <a:spcAft>
                          <a:spcPts val="0"/>
                        </a:spcAft>
                        <a:buNone/>
                      </a:pPr>
                      <a:r>
                        <a:rPr lang="en-US" sz="1600" i="1"/>
                        <a:t>One person may take over the service owner role for one or more (or even all) services.</a:t>
                      </a:r>
                      <a:endParaRPr/>
                    </a:p>
                  </a:txBody>
                  <a:tcPr marL="91450" marR="91450" marT="45725" marB="45725"/>
                </a:tc>
                <a:extLst>
                  <a:ext uri="{0D108BD9-81ED-4DB2-BD59-A6C34878D82A}">
                    <a16:rowId xmlns:a16="http://schemas.microsoft.com/office/drawing/2014/main" val="10001"/>
                  </a:ext>
                </a:extLst>
              </a:tr>
            </a:tbl>
          </a:graphicData>
        </a:graphic>
      </p:graphicFrame>
      <p:sp>
        <p:nvSpPr>
          <p:cNvPr id="795" name="Google Shape;795;p66"/>
          <p:cNvSpPr txBox="1">
            <a:spLocks noGrp="1"/>
          </p:cNvSpPr>
          <p:nvPr>
            <p:ph type="sldNum" idx="12"/>
          </p:nvPr>
        </p:nvSpPr>
        <p:spPr>
          <a:xfrm>
            <a:off x="8737600" y="643052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71</a:t>
            </a:fld>
            <a:endParaRP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Shape 763"/>
        <p:cNvGrpSpPr/>
        <p:nvPr/>
      </p:nvGrpSpPr>
      <p:grpSpPr>
        <a:xfrm>
          <a:off x="0" y="0"/>
          <a:ext cx="0" cy="0"/>
          <a:chOff x="0" y="0"/>
          <a:chExt cx="0" cy="0"/>
        </a:xfrm>
      </p:grpSpPr>
      <p:sp>
        <p:nvSpPr>
          <p:cNvPr id="764" name="Google Shape;764;p62"/>
          <p:cNvSpPr txBox="1">
            <a:spLocks noGrp="1"/>
          </p:cNvSpPr>
          <p:nvPr>
            <p:ph type="title"/>
          </p:nvPr>
        </p:nvSpPr>
        <p:spPr>
          <a:xfrm>
            <a:off x="609601" y="274641"/>
            <a:ext cx="9058101" cy="1047859"/>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205595"/>
              </a:buClr>
              <a:buSzPts val="3200"/>
              <a:buFont typeface="Calibri"/>
              <a:buNone/>
            </a:pPr>
            <a:r>
              <a:rPr lang="en-US">
                <a:latin typeface="Calibri" panose="020F0502020204030204" pitchFamily="34" charset="0"/>
                <a:ea typeface="Calibri" panose="020F0502020204030204" pitchFamily="34" charset="0"/>
                <a:cs typeface="Calibri" panose="020F0502020204030204" pitchFamily="34" charset="0"/>
              </a:rPr>
              <a:t>Process owner: General tasks</a:t>
            </a:r>
            <a:r>
              <a:rPr lang="en-US" sz="3200">
                <a:solidFill>
                  <a:srgbClr val="7F7F7F"/>
                </a:solidFill>
                <a:latin typeface="Calibri" panose="020F0502020204030204" pitchFamily="34" charset="0"/>
                <a:ea typeface="Calibri" panose="020F0502020204030204" pitchFamily="34" charset="0"/>
                <a:cs typeface="Calibri" panose="020F0502020204030204" pitchFamily="34" charset="0"/>
              </a:rPr>
              <a:t> </a:t>
            </a:r>
            <a:r>
              <a:rPr lang="en-US" sz="2000">
                <a:solidFill>
                  <a:srgbClr val="7F7F7F"/>
                </a:solidFill>
                <a:latin typeface="Calibri" panose="020F0502020204030204" pitchFamily="34" charset="0"/>
                <a:ea typeface="Calibri" panose="020F0502020204030204" pitchFamily="34" charset="0"/>
                <a:cs typeface="Calibri" panose="020F0502020204030204" pitchFamily="34" charset="0"/>
              </a:rPr>
              <a:t>according to </a:t>
            </a:r>
            <a:r>
              <a:rPr lang="en-US" sz="2000" b="1">
                <a:solidFill>
                  <a:srgbClr val="7F7F7F"/>
                </a:solidFill>
                <a:latin typeface="Calibri" panose="020F0502020204030204" pitchFamily="34" charset="0"/>
                <a:ea typeface="Calibri" panose="020F0502020204030204" pitchFamily="34" charset="0"/>
                <a:cs typeface="Calibri" panose="020F0502020204030204" pitchFamily="34" charset="0"/>
              </a:rPr>
              <a:t>FitSM-3</a:t>
            </a:r>
            <a:endParaRPr>
              <a:latin typeface="Calibri" panose="020F0502020204030204" pitchFamily="34" charset="0"/>
              <a:ea typeface="Calibri" panose="020F0502020204030204" pitchFamily="34" charset="0"/>
              <a:cs typeface="Calibri" panose="020F0502020204030204" pitchFamily="34" charset="0"/>
            </a:endParaRPr>
          </a:p>
        </p:txBody>
      </p:sp>
      <p:graphicFrame>
        <p:nvGraphicFramePr>
          <p:cNvPr id="765" name="Google Shape;765;p62"/>
          <p:cNvGraphicFramePr/>
          <p:nvPr/>
        </p:nvGraphicFramePr>
        <p:xfrm>
          <a:off x="1981200" y="1697038"/>
          <a:ext cx="8229600" cy="4511060"/>
        </p:xfrm>
        <a:graphic>
          <a:graphicData uri="http://schemas.openxmlformats.org/drawingml/2006/table">
            <a:tbl>
              <a:tblPr firstRow="1" bandRow="1">
                <a:noFill/>
                <a:tableStyleId>{53A5291D-669E-4868-B3DE-EE142F9CD468}</a:tableStyleId>
              </a:tblPr>
              <a:tblGrid>
                <a:gridCol w="1666875">
                  <a:extLst>
                    <a:ext uri="{9D8B030D-6E8A-4147-A177-3AD203B41FA5}">
                      <a16:colId xmlns:a16="http://schemas.microsoft.com/office/drawing/2014/main" val="20000"/>
                    </a:ext>
                  </a:extLst>
                </a:gridCol>
                <a:gridCol w="4514850">
                  <a:extLst>
                    <a:ext uri="{9D8B030D-6E8A-4147-A177-3AD203B41FA5}">
                      <a16:colId xmlns:a16="http://schemas.microsoft.com/office/drawing/2014/main" val="20001"/>
                    </a:ext>
                  </a:extLst>
                </a:gridCol>
                <a:gridCol w="2047875">
                  <a:extLst>
                    <a:ext uri="{9D8B030D-6E8A-4147-A177-3AD203B41FA5}">
                      <a16:colId xmlns:a16="http://schemas.microsoft.com/office/drawing/2014/main" val="20002"/>
                    </a:ext>
                  </a:extLst>
                </a:gridCol>
              </a:tblGrid>
              <a:tr h="370850">
                <a:tc>
                  <a:txBody>
                    <a:bodyPr/>
                    <a:lstStyle/>
                    <a:p>
                      <a:pPr marL="0" marR="0" lvl="0" indent="0" algn="l" rtl="0">
                        <a:spcBef>
                          <a:spcPts val="0"/>
                        </a:spcBef>
                        <a:spcAft>
                          <a:spcPts val="0"/>
                        </a:spcAft>
                        <a:buNone/>
                      </a:pPr>
                      <a:r>
                        <a:rPr lang="en-US" sz="1800"/>
                        <a:t>Role</a:t>
                      </a:r>
                      <a:endParaRPr/>
                    </a:p>
                  </a:txBody>
                  <a:tcPr marL="91450" marR="91450" marT="45725" marB="45725"/>
                </a:tc>
                <a:tc>
                  <a:txBody>
                    <a:bodyPr/>
                    <a:lstStyle/>
                    <a:p>
                      <a:pPr marL="0" marR="0" lvl="0" indent="0" algn="l" rtl="0">
                        <a:spcBef>
                          <a:spcPts val="0"/>
                        </a:spcBef>
                        <a:spcAft>
                          <a:spcPts val="0"/>
                        </a:spcAft>
                        <a:buNone/>
                      </a:pPr>
                      <a:r>
                        <a:rPr lang="en-US" sz="1800"/>
                        <a:t>Tasks</a:t>
                      </a:r>
                      <a:endParaRPr/>
                    </a:p>
                  </a:txBody>
                  <a:tcPr marL="91450" marR="91450" marT="45725" marB="45725"/>
                </a:tc>
                <a:tc>
                  <a:txBody>
                    <a:bodyPr/>
                    <a:lstStyle/>
                    <a:p>
                      <a:pPr marL="0" marR="0" lvl="0" indent="0" algn="l" rtl="0">
                        <a:spcBef>
                          <a:spcPts val="0"/>
                        </a:spcBef>
                        <a:spcAft>
                          <a:spcPts val="0"/>
                        </a:spcAft>
                        <a:buNone/>
                      </a:pPr>
                      <a:r>
                        <a:rPr lang="en-US" sz="1400"/>
                        <a:t>Ca. number of persons performing this role</a:t>
                      </a:r>
                      <a:endParaRPr sz="1800"/>
                    </a:p>
                  </a:txBody>
                  <a:tcPr marL="91450" marR="91450" marT="45725" marB="45725"/>
                </a:tc>
                <a:extLst>
                  <a:ext uri="{0D108BD9-81ED-4DB2-BD59-A6C34878D82A}">
                    <a16:rowId xmlns:a16="http://schemas.microsoft.com/office/drawing/2014/main" val="10000"/>
                  </a:ext>
                </a:extLst>
              </a:tr>
              <a:tr h="370850">
                <a:tc>
                  <a:txBody>
                    <a:bodyPr/>
                    <a:lstStyle/>
                    <a:p>
                      <a:pPr marL="0" marR="0" lvl="0" indent="0" algn="l" rtl="0">
                        <a:spcBef>
                          <a:spcPts val="0"/>
                        </a:spcBef>
                        <a:spcAft>
                          <a:spcPts val="0"/>
                        </a:spcAft>
                        <a:buNone/>
                      </a:pPr>
                      <a:r>
                        <a:rPr lang="en-US" sz="1600"/>
                        <a:t>Process owner </a:t>
                      </a:r>
                      <a:endParaRPr/>
                    </a:p>
                    <a:p>
                      <a:pPr marL="0" marR="0" lvl="0" indent="0" algn="l" rtl="0">
                        <a:spcBef>
                          <a:spcPts val="0"/>
                        </a:spcBef>
                        <a:spcAft>
                          <a:spcPts val="0"/>
                        </a:spcAft>
                        <a:buNone/>
                      </a:pPr>
                      <a:endParaRPr sz="1600" i="1"/>
                    </a:p>
                    <a:p>
                      <a:pPr marL="0" marR="0" lvl="0" indent="0" algn="l" rtl="0">
                        <a:spcBef>
                          <a:spcPts val="0"/>
                        </a:spcBef>
                        <a:spcAft>
                          <a:spcPts val="0"/>
                        </a:spcAft>
                        <a:buNone/>
                      </a:pPr>
                      <a:r>
                        <a:rPr lang="en-US" sz="1600" i="1"/>
                        <a:t>(optional, see comment in right column)</a:t>
                      </a:r>
                      <a:endParaRPr sz="1600" i="1"/>
                    </a:p>
                  </a:txBody>
                  <a:tcPr marL="91450" marR="91450" marT="45725" marB="45725"/>
                </a:tc>
                <a:tc>
                  <a:txBody>
                    <a:bodyPr/>
                    <a:lstStyle/>
                    <a:p>
                      <a:pPr marL="285750" marR="0" lvl="0" indent="-285750" algn="l" rtl="0">
                        <a:lnSpc>
                          <a:spcPct val="100000"/>
                        </a:lnSpc>
                        <a:spcBef>
                          <a:spcPts val="0"/>
                        </a:spcBef>
                        <a:spcAft>
                          <a:spcPts val="0"/>
                        </a:spcAft>
                        <a:buClr>
                          <a:schemeClr val="dk1"/>
                        </a:buClr>
                        <a:buSzPts val="1600"/>
                        <a:buFont typeface="Arial"/>
                        <a:buChar char="•"/>
                      </a:pPr>
                      <a:r>
                        <a:rPr lang="en-US" sz="1600"/>
                        <a:t>Act as the primary contact point for concerns in the context of </a:t>
                      </a:r>
                      <a:r>
                        <a:rPr lang="en-US" sz="1600" u="sng"/>
                        <a:t>governing</a:t>
                      </a:r>
                      <a:r>
                        <a:rPr lang="en-US" sz="1600"/>
                        <a:t> one specific ITSM process</a:t>
                      </a:r>
                      <a:endParaRPr/>
                    </a:p>
                    <a:p>
                      <a:pPr marL="285750" marR="0" lvl="0" indent="-285750" algn="l" rtl="0">
                        <a:lnSpc>
                          <a:spcPct val="100000"/>
                        </a:lnSpc>
                        <a:spcBef>
                          <a:spcPts val="0"/>
                        </a:spcBef>
                        <a:spcAft>
                          <a:spcPts val="0"/>
                        </a:spcAft>
                        <a:buClr>
                          <a:schemeClr val="dk1"/>
                        </a:buClr>
                        <a:buSzPts val="1600"/>
                        <a:buFont typeface="Arial"/>
                        <a:buChar char="•"/>
                      </a:pPr>
                      <a:r>
                        <a:rPr lang="en-US" sz="1600"/>
                        <a:t>Define and approve goals and policies in the context of the process according to the overall SMS goals and policies</a:t>
                      </a:r>
                      <a:endParaRPr/>
                    </a:p>
                    <a:p>
                      <a:pPr marL="285750" marR="0" lvl="0" indent="-285750" algn="l" rtl="0">
                        <a:lnSpc>
                          <a:spcPct val="100000"/>
                        </a:lnSpc>
                        <a:spcBef>
                          <a:spcPts val="0"/>
                        </a:spcBef>
                        <a:spcAft>
                          <a:spcPts val="0"/>
                        </a:spcAft>
                        <a:buClr>
                          <a:schemeClr val="dk1"/>
                        </a:buClr>
                        <a:buSzPts val="1600"/>
                        <a:buFont typeface="Arial"/>
                        <a:buChar char="•"/>
                      </a:pPr>
                      <a:r>
                        <a:rPr lang="en-US" sz="1600"/>
                        <a:t>Nominate the process manager, and ensure he / she is competent to fulfil this role</a:t>
                      </a:r>
                      <a:endParaRPr/>
                    </a:p>
                    <a:p>
                      <a:pPr marL="285750" marR="0" lvl="0" indent="-285750" algn="l" rtl="0">
                        <a:lnSpc>
                          <a:spcPct val="100000"/>
                        </a:lnSpc>
                        <a:spcBef>
                          <a:spcPts val="0"/>
                        </a:spcBef>
                        <a:spcAft>
                          <a:spcPts val="0"/>
                        </a:spcAft>
                        <a:buClr>
                          <a:schemeClr val="dk1"/>
                        </a:buClr>
                        <a:buSzPts val="1600"/>
                        <a:buFont typeface="Arial"/>
                        <a:buChar char="•"/>
                      </a:pPr>
                      <a:r>
                        <a:rPr lang="en-US" sz="1600"/>
                        <a:t>Approve changes / improvements to the operational process, such as (significant) changes to the process definition</a:t>
                      </a:r>
                      <a:endParaRPr/>
                    </a:p>
                    <a:p>
                      <a:pPr marL="285750" marR="0" lvl="0" indent="-285750" algn="l" rtl="0">
                        <a:lnSpc>
                          <a:spcPct val="100000"/>
                        </a:lnSpc>
                        <a:spcBef>
                          <a:spcPts val="0"/>
                        </a:spcBef>
                        <a:spcAft>
                          <a:spcPts val="0"/>
                        </a:spcAft>
                        <a:buClr>
                          <a:schemeClr val="dk1"/>
                        </a:buClr>
                        <a:buSzPts val="1600"/>
                        <a:buFont typeface="Arial"/>
                        <a:buChar char="•"/>
                      </a:pPr>
                      <a:r>
                        <a:rPr lang="en-US" sz="1600"/>
                        <a:t>Decide on the provision of resources dedicated to the process and its activities</a:t>
                      </a:r>
                      <a:endParaRPr/>
                    </a:p>
                    <a:p>
                      <a:pPr marL="285750" marR="0" lvl="0" indent="-285750" algn="l" rtl="0">
                        <a:lnSpc>
                          <a:spcPct val="100000"/>
                        </a:lnSpc>
                        <a:spcBef>
                          <a:spcPts val="0"/>
                        </a:spcBef>
                        <a:spcAft>
                          <a:spcPts val="0"/>
                        </a:spcAft>
                        <a:buClr>
                          <a:schemeClr val="dk1"/>
                        </a:buClr>
                        <a:buSzPts val="1600"/>
                        <a:buFont typeface="Arial"/>
                        <a:buChar char="•"/>
                      </a:pPr>
                      <a:r>
                        <a:rPr lang="en-US" sz="1600"/>
                        <a:t>Based on process monitoring and reviews, decide on necessary changes in the process-specific goals, policies and provided resources</a:t>
                      </a:r>
                      <a:endParaRPr/>
                    </a:p>
                  </a:txBody>
                  <a:tcPr marL="91450" marR="91450" marT="45725" marB="45725"/>
                </a:tc>
                <a:tc>
                  <a:txBody>
                    <a:bodyPr/>
                    <a:lstStyle/>
                    <a:p>
                      <a:pPr marL="0" marR="0" lvl="0" indent="0" algn="l" rtl="0">
                        <a:spcBef>
                          <a:spcPts val="0"/>
                        </a:spcBef>
                        <a:spcAft>
                          <a:spcPts val="0"/>
                        </a:spcAft>
                        <a:buNone/>
                      </a:pPr>
                      <a:r>
                        <a:rPr lang="en-US" sz="1600"/>
                        <a:t>1 per process</a:t>
                      </a:r>
                      <a:endParaRPr/>
                    </a:p>
                    <a:p>
                      <a:pPr marL="0" marR="0" lvl="0" indent="0" algn="l" rtl="0">
                        <a:spcBef>
                          <a:spcPts val="0"/>
                        </a:spcBef>
                        <a:spcAft>
                          <a:spcPts val="0"/>
                        </a:spcAft>
                        <a:buNone/>
                      </a:pPr>
                      <a:endParaRPr sz="1600"/>
                    </a:p>
                    <a:p>
                      <a:pPr marL="0" marR="0" lvl="0" indent="0" algn="l" rtl="0">
                        <a:spcBef>
                          <a:spcPts val="0"/>
                        </a:spcBef>
                        <a:spcAft>
                          <a:spcPts val="0"/>
                        </a:spcAft>
                        <a:buNone/>
                      </a:pPr>
                      <a:r>
                        <a:rPr lang="en-US" sz="1600" i="1"/>
                        <a:t>In many situations in practice, the SMS owner takes over the role of the process owner for </a:t>
                      </a:r>
                      <a:r>
                        <a:rPr lang="en-US" sz="1600" i="1" u="sng"/>
                        <a:t>all</a:t>
                      </a:r>
                      <a:r>
                        <a:rPr lang="en-US" sz="1600" i="1"/>
                        <a:t> ITSM processes. If this is the case, it is not required to establish the process owner role as a dedicated role at all, since it is merged with the SMS owner role.</a:t>
                      </a:r>
                      <a:endParaRPr sz="1600" i="1"/>
                    </a:p>
                  </a:txBody>
                  <a:tcPr marL="91450" marR="91450" marT="45725" marB="45725"/>
                </a:tc>
                <a:extLst>
                  <a:ext uri="{0D108BD9-81ED-4DB2-BD59-A6C34878D82A}">
                    <a16:rowId xmlns:a16="http://schemas.microsoft.com/office/drawing/2014/main" val="10001"/>
                  </a:ext>
                </a:extLst>
              </a:tr>
            </a:tbl>
          </a:graphicData>
        </a:graphic>
      </p:graphicFrame>
      <p:sp>
        <p:nvSpPr>
          <p:cNvPr id="766" name="Google Shape;766;p62"/>
          <p:cNvSpPr txBox="1">
            <a:spLocks noGrp="1"/>
          </p:cNvSpPr>
          <p:nvPr>
            <p:ph type="sldNum" idx="12"/>
          </p:nvPr>
        </p:nvSpPr>
        <p:spPr>
          <a:xfrm>
            <a:off x="8737600" y="643052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72</a:t>
            </a:fld>
            <a:endParaRP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Shape 770"/>
        <p:cNvGrpSpPr/>
        <p:nvPr/>
      </p:nvGrpSpPr>
      <p:grpSpPr>
        <a:xfrm>
          <a:off x="0" y="0"/>
          <a:ext cx="0" cy="0"/>
          <a:chOff x="0" y="0"/>
          <a:chExt cx="0" cy="0"/>
        </a:xfrm>
      </p:grpSpPr>
      <p:sp>
        <p:nvSpPr>
          <p:cNvPr id="771" name="Google Shape;771;p63"/>
          <p:cNvSpPr txBox="1">
            <a:spLocks noGrp="1"/>
          </p:cNvSpPr>
          <p:nvPr>
            <p:ph type="title"/>
          </p:nvPr>
        </p:nvSpPr>
        <p:spPr>
          <a:xfrm>
            <a:off x="609601" y="274641"/>
            <a:ext cx="9058101" cy="1047859"/>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205595"/>
              </a:buClr>
              <a:buSzPts val="3200"/>
              <a:buFont typeface="Calibri"/>
              <a:buNone/>
            </a:pPr>
            <a:r>
              <a:rPr lang="en-US">
                <a:latin typeface="Calibri" panose="020F0502020204030204" pitchFamily="34" charset="0"/>
                <a:ea typeface="Calibri" panose="020F0502020204030204" pitchFamily="34" charset="0"/>
                <a:cs typeface="Calibri" panose="020F0502020204030204" pitchFamily="34" charset="0"/>
              </a:rPr>
              <a:t>Process manager: General tasks</a:t>
            </a:r>
            <a:r>
              <a:rPr lang="en-US" sz="3200">
                <a:solidFill>
                  <a:srgbClr val="7F7F7F"/>
                </a:solidFill>
                <a:latin typeface="Calibri" panose="020F0502020204030204" pitchFamily="34" charset="0"/>
                <a:ea typeface="Calibri" panose="020F0502020204030204" pitchFamily="34" charset="0"/>
                <a:cs typeface="Calibri" panose="020F0502020204030204" pitchFamily="34" charset="0"/>
              </a:rPr>
              <a:t> </a:t>
            </a:r>
            <a:r>
              <a:rPr lang="en-US" sz="2000">
                <a:solidFill>
                  <a:srgbClr val="7F7F7F"/>
                </a:solidFill>
                <a:latin typeface="Calibri" panose="020F0502020204030204" pitchFamily="34" charset="0"/>
                <a:ea typeface="Calibri" panose="020F0502020204030204" pitchFamily="34" charset="0"/>
                <a:cs typeface="Calibri" panose="020F0502020204030204" pitchFamily="34" charset="0"/>
              </a:rPr>
              <a:t>according to </a:t>
            </a:r>
            <a:r>
              <a:rPr lang="en-US" sz="2000" b="1">
                <a:solidFill>
                  <a:srgbClr val="7F7F7F"/>
                </a:solidFill>
                <a:latin typeface="Calibri" panose="020F0502020204030204" pitchFamily="34" charset="0"/>
                <a:ea typeface="Calibri" panose="020F0502020204030204" pitchFamily="34" charset="0"/>
                <a:cs typeface="Calibri" panose="020F0502020204030204" pitchFamily="34" charset="0"/>
              </a:rPr>
              <a:t>FitSM-3</a:t>
            </a:r>
            <a:endParaRPr>
              <a:latin typeface="Calibri" panose="020F0502020204030204" pitchFamily="34" charset="0"/>
              <a:ea typeface="Calibri" panose="020F0502020204030204" pitchFamily="34" charset="0"/>
              <a:cs typeface="Calibri" panose="020F0502020204030204" pitchFamily="34" charset="0"/>
            </a:endParaRPr>
          </a:p>
        </p:txBody>
      </p:sp>
      <p:graphicFrame>
        <p:nvGraphicFramePr>
          <p:cNvPr id="772" name="Google Shape;772;p63"/>
          <p:cNvGraphicFramePr/>
          <p:nvPr/>
        </p:nvGraphicFramePr>
        <p:xfrm>
          <a:off x="1981200" y="1697038"/>
          <a:ext cx="8229600" cy="4511060"/>
        </p:xfrm>
        <a:graphic>
          <a:graphicData uri="http://schemas.openxmlformats.org/drawingml/2006/table">
            <a:tbl>
              <a:tblPr firstRow="1" bandRow="1">
                <a:noFill/>
                <a:tableStyleId>{53A5291D-669E-4868-B3DE-EE142F9CD468}</a:tableStyleId>
              </a:tblPr>
              <a:tblGrid>
                <a:gridCol w="1676400">
                  <a:extLst>
                    <a:ext uri="{9D8B030D-6E8A-4147-A177-3AD203B41FA5}">
                      <a16:colId xmlns:a16="http://schemas.microsoft.com/office/drawing/2014/main" val="20000"/>
                    </a:ext>
                  </a:extLst>
                </a:gridCol>
                <a:gridCol w="4495800">
                  <a:extLst>
                    <a:ext uri="{9D8B030D-6E8A-4147-A177-3AD203B41FA5}">
                      <a16:colId xmlns:a16="http://schemas.microsoft.com/office/drawing/2014/main" val="20001"/>
                    </a:ext>
                  </a:extLst>
                </a:gridCol>
                <a:gridCol w="2057400">
                  <a:extLst>
                    <a:ext uri="{9D8B030D-6E8A-4147-A177-3AD203B41FA5}">
                      <a16:colId xmlns:a16="http://schemas.microsoft.com/office/drawing/2014/main" val="20002"/>
                    </a:ext>
                  </a:extLst>
                </a:gridCol>
              </a:tblGrid>
              <a:tr h="370850">
                <a:tc>
                  <a:txBody>
                    <a:bodyPr/>
                    <a:lstStyle/>
                    <a:p>
                      <a:pPr marL="0" marR="0" lvl="0" indent="0" algn="l" rtl="0">
                        <a:spcBef>
                          <a:spcPts val="0"/>
                        </a:spcBef>
                        <a:spcAft>
                          <a:spcPts val="0"/>
                        </a:spcAft>
                        <a:buNone/>
                      </a:pPr>
                      <a:r>
                        <a:rPr lang="en-US" sz="1800"/>
                        <a:t>Role</a:t>
                      </a:r>
                      <a:endParaRPr/>
                    </a:p>
                  </a:txBody>
                  <a:tcPr marL="91450" marR="91450" marT="45725" marB="45725"/>
                </a:tc>
                <a:tc>
                  <a:txBody>
                    <a:bodyPr/>
                    <a:lstStyle/>
                    <a:p>
                      <a:pPr marL="0" marR="0" lvl="0" indent="0" algn="l" rtl="0">
                        <a:spcBef>
                          <a:spcPts val="0"/>
                        </a:spcBef>
                        <a:spcAft>
                          <a:spcPts val="0"/>
                        </a:spcAft>
                        <a:buNone/>
                      </a:pPr>
                      <a:r>
                        <a:rPr lang="en-US" sz="1800"/>
                        <a:t>Tasks</a:t>
                      </a:r>
                      <a:endParaRPr/>
                    </a:p>
                  </a:txBody>
                  <a:tcPr marL="91450" marR="91450" marT="45725" marB="45725"/>
                </a:tc>
                <a:tc>
                  <a:txBody>
                    <a:bodyPr/>
                    <a:lstStyle/>
                    <a:p>
                      <a:pPr marL="0" marR="0" lvl="0" indent="0" algn="l" rtl="0">
                        <a:spcBef>
                          <a:spcPts val="0"/>
                        </a:spcBef>
                        <a:spcAft>
                          <a:spcPts val="0"/>
                        </a:spcAft>
                        <a:buNone/>
                      </a:pPr>
                      <a:r>
                        <a:rPr lang="en-US" sz="1400"/>
                        <a:t>Ca. number of persons performing this role</a:t>
                      </a:r>
                      <a:endParaRPr sz="1800"/>
                    </a:p>
                  </a:txBody>
                  <a:tcPr marL="91450" marR="91450" marT="45725" marB="45725"/>
                </a:tc>
                <a:extLst>
                  <a:ext uri="{0D108BD9-81ED-4DB2-BD59-A6C34878D82A}">
                    <a16:rowId xmlns:a16="http://schemas.microsoft.com/office/drawing/2014/main" val="10000"/>
                  </a:ext>
                </a:extLst>
              </a:tr>
              <a:tr h="370850">
                <a:tc>
                  <a:txBody>
                    <a:bodyPr/>
                    <a:lstStyle/>
                    <a:p>
                      <a:pPr marL="0" marR="0" lvl="0" indent="0" algn="l" rtl="0">
                        <a:spcBef>
                          <a:spcPts val="0"/>
                        </a:spcBef>
                        <a:spcAft>
                          <a:spcPts val="0"/>
                        </a:spcAft>
                        <a:buNone/>
                      </a:pPr>
                      <a:r>
                        <a:rPr lang="en-US" sz="1600"/>
                        <a:t>Process manager</a:t>
                      </a:r>
                      <a:endParaRPr/>
                    </a:p>
                  </a:txBody>
                  <a:tcPr marL="91450" marR="91450" marT="45725" marB="45725"/>
                </a:tc>
                <a:tc>
                  <a:txBody>
                    <a:bodyPr/>
                    <a:lstStyle/>
                    <a:p>
                      <a:pPr marL="285750" marR="0" lvl="0" indent="-285750" algn="l" rtl="0">
                        <a:lnSpc>
                          <a:spcPct val="100000"/>
                        </a:lnSpc>
                        <a:spcBef>
                          <a:spcPts val="0"/>
                        </a:spcBef>
                        <a:spcAft>
                          <a:spcPts val="0"/>
                        </a:spcAft>
                        <a:buClr>
                          <a:schemeClr val="dk1"/>
                        </a:buClr>
                        <a:buSzPts val="1600"/>
                        <a:buFont typeface="Arial"/>
                        <a:buChar char="•"/>
                      </a:pPr>
                      <a:r>
                        <a:rPr lang="en-US" sz="1600"/>
                        <a:t>Act as the primary contact point for </a:t>
                      </a:r>
                      <a:r>
                        <a:rPr lang="en-US" sz="1600" u="sng"/>
                        <a:t>operational concerns</a:t>
                      </a:r>
                      <a:r>
                        <a:rPr lang="en-US" sz="1600"/>
                        <a:t> in the context of the process</a:t>
                      </a:r>
                      <a:endParaRPr/>
                    </a:p>
                    <a:p>
                      <a:pPr marL="285750" marR="0" lvl="0" indent="-285750" algn="l" rtl="0">
                        <a:lnSpc>
                          <a:spcPct val="100000"/>
                        </a:lnSpc>
                        <a:spcBef>
                          <a:spcPts val="0"/>
                        </a:spcBef>
                        <a:spcAft>
                          <a:spcPts val="0"/>
                        </a:spcAft>
                        <a:buClr>
                          <a:schemeClr val="dk1"/>
                        </a:buClr>
                        <a:buSzPts val="1600"/>
                        <a:buFont typeface="Arial"/>
                        <a:buChar char="•"/>
                      </a:pPr>
                      <a:r>
                        <a:rPr lang="en-US" sz="1600"/>
                        <a:t>Maintain the process definition / description and ensure it is available to relevant persons</a:t>
                      </a:r>
                      <a:endParaRPr sz="1600"/>
                    </a:p>
                    <a:p>
                      <a:pPr marL="285750" marR="0" lvl="0" indent="-285750" algn="l" rtl="0">
                        <a:lnSpc>
                          <a:spcPct val="100000"/>
                        </a:lnSpc>
                        <a:spcBef>
                          <a:spcPts val="0"/>
                        </a:spcBef>
                        <a:spcAft>
                          <a:spcPts val="0"/>
                        </a:spcAft>
                        <a:buClr>
                          <a:schemeClr val="dk1"/>
                        </a:buClr>
                        <a:buSzPts val="1600"/>
                        <a:buFont typeface="Arial"/>
                        <a:buChar char="•"/>
                      </a:pPr>
                      <a:r>
                        <a:rPr lang="en-US" sz="1600"/>
                        <a:t>Maintain an adequate level of awareness and competence of the people involved in the process</a:t>
                      </a:r>
                      <a:endParaRPr/>
                    </a:p>
                    <a:p>
                      <a:pPr marL="285750" marR="0" lvl="0" indent="-285750" algn="l" rtl="0">
                        <a:lnSpc>
                          <a:spcPct val="100000"/>
                        </a:lnSpc>
                        <a:spcBef>
                          <a:spcPts val="0"/>
                        </a:spcBef>
                        <a:spcAft>
                          <a:spcPts val="0"/>
                        </a:spcAft>
                        <a:buClr>
                          <a:schemeClr val="dk1"/>
                        </a:buClr>
                        <a:buSzPts val="1600"/>
                        <a:buFont typeface="Arial"/>
                        <a:buChar char="•"/>
                      </a:pPr>
                      <a:r>
                        <a:rPr lang="en-US" sz="1600"/>
                        <a:t>Monitor and keep track of the process execution and results (incl. process reviews)</a:t>
                      </a:r>
                      <a:endParaRPr sz="1600"/>
                    </a:p>
                    <a:p>
                      <a:pPr marL="285750" marR="0" lvl="0" indent="-285750" algn="l" rtl="0">
                        <a:lnSpc>
                          <a:spcPct val="100000"/>
                        </a:lnSpc>
                        <a:spcBef>
                          <a:spcPts val="0"/>
                        </a:spcBef>
                        <a:spcAft>
                          <a:spcPts val="0"/>
                        </a:spcAft>
                        <a:buClr>
                          <a:schemeClr val="dk1"/>
                        </a:buClr>
                        <a:buSzPts val="1600"/>
                        <a:buFont typeface="Arial"/>
                        <a:buChar char="•"/>
                      </a:pPr>
                      <a:r>
                        <a:rPr lang="en-US" sz="1600"/>
                        <a:t>Report on process performance to the process owner</a:t>
                      </a:r>
                      <a:endParaRPr/>
                    </a:p>
                    <a:p>
                      <a:pPr marL="285750" marR="0" lvl="0" indent="-285750" algn="l" rtl="0">
                        <a:lnSpc>
                          <a:spcPct val="100000"/>
                        </a:lnSpc>
                        <a:spcBef>
                          <a:spcPts val="0"/>
                        </a:spcBef>
                        <a:spcAft>
                          <a:spcPts val="0"/>
                        </a:spcAft>
                        <a:buClr>
                          <a:schemeClr val="dk1"/>
                        </a:buClr>
                        <a:buSzPts val="1600"/>
                        <a:buFont typeface="Arial"/>
                        <a:buChar char="•"/>
                      </a:pPr>
                      <a:r>
                        <a:rPr lang="en-US" sz="1600"/>
                        <a:t>Escalate to the process owner, if necessary</a:t>
                      </a:r>
                      <a:endParaRPr/>
                    </a:p>
                    <a:p>
                      <a:pPr marL="285750" marR="0" lvl="0" indent="-285750" algn="l" rtl="0">
                        <a:lnSpc>
                          <a:spcPct val="100000"/>
                        </a:lnSpc>
                        <a:spcBef>
                          <a:spcPts val="0"/>
                        </a:spcBef>
                        <a:spcAft>
                          <a:spcPts val="0"/>
                        </a:spcAft>
                        <a:buClr>
                          <a:schemeClr val="dk1"/>
                        </a:buClr>
                        <a:buSzPts val="1600"/>
                        <a:buFont typeface="Arial"/>
                        <a:buChar char="•"/>
                      </a:pPr>
                      <a:r>
                        <a:rPr lang="en-US" sz="1600"/>
                        <a:t>Identify opportunities for improving the effectiveness and efficiency of the process</a:t>
                      </a:r>
                      <a:endParaRPr/>
                    </a:p>
                    <a:p>
                      <a:pPr marL="285750" marR="0" lvl="0" indent="-285750" algn="l" rtl="0">
                        <a:lnSpc>
                          <a:spcPct val="100000"/>
                        </a:lnSpc>
                        <a:spcBef>
                          <a:spcPts val="0"/>
                        </a:spcBef>
                        <a:spcAft>
                          <a:spcPts val="0"/>
                        </a:spcAft>
                        <a:buClr>
                          <a:schemeClr val="dk1"/>
                        </a:buClr>
                        <a:buSzPts val="1600"/>
                        <a:buFont typeface="Arial"/>
                        <a:buChar char="•"/>
                      </a:pPr>
                      <a:r>
                        <a:rPr lang="en-US" sz="1600" b="1" i="1"/>
                        <a:t>Additional tasks – depending on the specific process (see: process-specific role models)</a:t>
                      </a:r>
                      <a:endParaRPr/>
                    </a:p>
                  </a:txBody>
                  <a:tcPr marL="91450" marR="91450" marT="45725" marB="45725"/>
                </a:tc>
                <a:tc>
                  <a:txBody>
                    <a:bodyPr/>
                    <a:lstStyle/>
                    <a:p>
                      <a:pPr marL="0" marR="0" lvl="0" indent="0" algn="l" rtl="0">
                        <a:spcBef>
                          <a:spcPts val="0"/>
                        </a:spcBef>
                        <a:spcAft>
                          <a:spcPts val="0"/>
                        </a:spcAft>
                        <a:buNone/>
                      </a:pPr>
                      <a:r>
                        <a:rPr lang="en-US" sz="1600"/>
                        <a:t>1 per process</a:t>
                      </a:r>
                      <a:endParaRPr/>
                    </a:p>
                    <a:p>
                      <a:pPr marL="0" marR="0" lvl="0" indent="0" algn="l" rtl="0">
                        <a:spcBef>
                          <a:spcPts val="0"/>
                        </a:spcBef>
                        <a:spcAft>
                          <a:spcPts val="0"/>
                        </a:spcAft>
                        <a:buNone/>
                      </a:pPr>
                      <a:endParaRPr sz="1600"/>
                    </a:p>
                    <a:p>
                      <a:pPr marL="0" marR="0" lvl="0" indent="0" algn="l" rtl="0">
                        <a:lnSpc>
                          <a:spcPct val="100000"/>
                        </a:lnSpc>
                        <a:spcBef>
                          <a:spcPts val="0"/>
                        </a:spcBef>
                        <a:spcAft>
                          <a:spcPts val="0"/>
                        </a:spcAft>
                        <a:buClr>
                          <a:schemeClr val="dk1"/>
                        </a:buClr>
                        <a:buSzPts val="1600"/>
                        <a:buFont typeface="Calibri"/>
                        <a:buNone/>
                      </a:pPr>
                      <a:r>
                        <a:rPr lang="en-US" sz="1600" i="1"/>
                        <a:t>One person may take over the process manager role for one or more processes.</a:t>
                      </a:r>
                      <a:endParaRPr/>
                    </a:p>
                  </a:txBody>
                  <a:tcPr marL="91450" marR="91450" marT="45725" marB="45725"/>
                </a:tc>
                <a:extLst>
                  <a:ext uri="{0D108BD9-81ED-4DB2-BD59-A6C34878D82A}">
                    <a16:rowId xmlns:a16="http://schemas.microsoft.com/office/drawing/2014/main" val="10001"/>
                  </a:ext>
                </a:extLst>
              </a:tr>
            </a:tbl>
          </a:graphicData>
        </a:graphic>
      </p:graphicFrame>
      <p:sp>
        <p:nvSpPr>
          <p:cNvPr id="773" name="Google Shape;773;p63"/>
          <p:cNvSpPr txBox="1">
            <a:spLocks noGrp="1"/>
          </p:cNvSpPr>
          <p:nvPr>
            <p:ph type="sldNum" idx="12"/>
          </p:nvPr>
        </p:nvSpPr>
        <p:spPr>
          <a:xfrm>
            <a:off x="8737600" y="643052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73</a:t>
            </a:fld>
            <a:endParaRP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Shape 777"/>
        <p:cNvGrpSpPr/>
        <p:nvPr/>
      </p:nvGrpSpPr>
      <p:grpSpPr>
        <a:xfrm>
          <a:off x="0" y="0"/>
          <a:ext cx="0" cy="0"/>
          <a:chOff x="0" y="0"/>
          <a:chExt cx="0" cy="0"/>
        </a:xfrm>
      </p:grpSpPr>
      <p:sp>
        <p:nvSpPr>
          <p:cNvPr id="778" name="Google Shape;778;p64"/>
          <p:cNvSpPr txBox="1">
            <a:spLocks noGrp="1"/>
          </p:cNvSpPr>
          <p:nvPr>
            <p:ph type="title"/>
          </p:nvPr>
        </p:nvSpPr>
        <p:spPr>
          <a:xfrm>
            <a:off x="609601" y="274641"/>
            <a:ext cx="9058101" cy="1047859"/>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205595"/>
              </a:buClr>
              <a:buSzPts val="3200"/>
              <a:buFont typeface="Calibri"/>
              <a:buNone/>
            </a:pPr>
            <a:r>
              <a:rPr lang="en-US">
                <a:latin typeface="Calibri" panose="020F0502020204030204" pitchFamily="34" charset="0"/>
                <a:ea typeface="Calibri" panose="020F0502020204030204" pitchFamily="34" charset="0"/>
                <a:cs typeface="Calibri" panose="020F0502020204030204" pitchFamily="34" charset="0"/>
              </a:rPr>
              <a:t>Case owner: General tasks</a:t>
            </a:r>
            <a:r>
              <a:rPr lang="en-US" sz="3200">
                <a:solidFill>
                  <a:srgbClr val="7F7F7F"/>
                </a:solidFill>
                <a:latin typeface="Calibri" panose="020F0502020204030204" pitchFamily="34" charset="0"/>
                <a:ea typeface="Calibri" panose="020F0502020204030204" pitchFamily="34" charset="0"/>
                <a:cs typeface="Calibri" panose="020F0502020204030204" pitchFamily="34" charset="0"/>
              </a:rPr>
              <a:t> </a:t>
            </a:r>
            <a:r>
              <a:rPr lang="en-US" sz="2000">
                <a:solidFill>
                  <a:srgbClr val="7F7F7F"/>
                </a:solidFill>
                <a:latin typeface="Calibri" panose="020F0502020204030204" pitchFamily="34" charset="0"/>
                <a:ea typeface="Calibri" panose="020F0502020204030204" pitchFamily="34" charset="0"/>
                <a:cs typeface="Calibri" panose="020F0502020204030204" pitchFamily="34" charset="0"/>
              </a:rPr>
              <a:t>according to </a:t>
            </a:r>
            <a:r>
              <a:rPr lang="en-US" sz="2000" b="1">
                <a:solidFill>
                  <a:srgbClr val="7F7F7F"/>
                </a:solidFill>
                <a:latin typeface="Calibri" panose="020F0502020204030204" pitchFamily="34" charset="0"/>
                <a:ea typeface="Calibri" panose="020F0502020204030204" pitchFamily="34" charset="0"/>
                <a:cs typeface="Calibri" panose="020F0502020204030204" pitchFamily="34" charset="0"/>
              </a:rPr>
              <a:t>FitSM-3</a:t>
            </a:r>
            <a:endParaRPr>
              <a:latin typeface="Calibri" panose="020F0502020204030204" pitchFamily="34" charset="0"/>
              <a:ea typeface="Calibri" panose="020F0502020204030204" pitchFamily="34" charset="0"/>
              <a:cs typeface="Calibri" panose="020F0502020204030204" pitchFamily="34" charset="0"/>
            </a:endParaRPr>
          </a:p>
        </p:txBody>
      </p:sp>
      <p:graphicFrame>
        <p:nvGraphicFramePr>
          <p:cNvPr id="779" name="Google Shape;779;p64"/>
          <p:cNvGraphicFramePr/>
          <p:nvPr/>
        </p:nvGraphicFramePr>
        <p:xfrm>
          <a:off x="1981200" y="1697038"/>
          <a:ext cx="8229600" cy="3535700"/>
        </p:xfrm>
        <a:graphic>
          <a:graphicData uri="http://schemas.openxmlformats.org/drawingml/2006/table">
            <a:tbl>
              <a:tblPr firstRow="1" bandRow="1">
                <a:noFill/>
                <a:tableStyleId>{53A5291D-669E-4868-B3DE-EE142F9CD468}</a:tableStyleId>
              </a:tblPr>
              <a:tblGrid>
                <a:gridCol w="1676400">
                  <a:extLst>
                    <a:ext uri="{9D8B030D-6E8A-4147-A177-3AD203B41FA5}">
                      <a16:colId xmlns:a16="http://schemas.microsoft.com/office/drawing/2014/main" val="20000"/>
                    </a:ext>
                  </a:extLst>
                </a:gridCol>
                <a:gridCol w="4495800">
                  <a:extLst>
                    <a:ext uri="{9D8B030D-6E8A-4147-A177-3AD203B41FA5}">
                      <a16:colId xmlns:a16="http://schemas.microsoft.com/office/drawing/2014/main" val="20001"/>
                    </a:ext>
                  </a:extLst>
                </a:gridCol>
                <a:gridCol w="2057400">
                  <a:extLst>
                    <a:ext uri="{9D8B030D-6E8A-4147-A177-3AD203B41FA5}">
                      <a16:colId xmlns:a16="http://schemas.microsoft.com/office/drawing/2014/main" val="20002"/>
                    </a:ext>
                  </a:extLst>
                </a:gridCol>
              </a:tblGrid>
              <a:tr h="370850">
                <a:tc>
                  <a:txBody>
                    <a:bodyPr/>
                    <a:lstStyle/>
                    <a:p>
                      <a:pPr marL="0" marR="0" lvl="0" indent="0" algn="l" rtl="0">
                        <a:spcBef>
                          <a:spcPts val="0"/>
                        </a:spcBef>
                        <a:spcAft>
                          <a:spcPts val="0"/>
                        </a:spcAft>
                        <a:buNone/>
                      </a:pPr>
                      <a:r>
                        <a:rPr lang="en-US" sz="1800"/>
                        <a:t>Role</a:t>
                      </a:r>
                      <a:endParaRPr/>
                    </a:p>
                  </a:txBody>
                  <a:tcPr marL="91450" marR="91450" marT="45725" marB="45725"/>
                </a:tc>
                <a:tc>
                  <a:txBody>
                    <a:bodyPr/>
                    <a:lstStyle/>
                    <a:p>
                      <a:pPr marL="0" marR="0" lvl="0" indent="0" algn="l" rtl="0">
                        <a:spcBef>
                          <a:spcPts val="0"/>
                        </a:spcBef>
                        <a:spcAft>
                          <a:spcPts val="0"/>
                        </a:spcAft>
                        <a:buNone/>
                      </a:pPr>
                      <a:r>
                        <a:rPr lang="en-US" sz="1800"/>
                        <a:t>Tasks</a:t>
                      </a:r>
                      <a:endParaRPr/>
                    </a:p>
                  </a:txBody>
                  <a:tcPr marL="91450" marR="91450" marT="45725" marB="45725"/>
                </a:tc>
                <a:tc>
                  <a:txBody>
                    <a:bodyPr/>
                    <a:lstStyle/>
                    <a:p>
                      <a:pPr marL="0" marR="0" lvl="0" indent="0" algn="l" rtl="0">
                        <a:spcBef>
                          <a:spcPts val="0"/>
                        </a:spcBef>
                        <a:spcAft>
                          <a:spcPts val="0"/>
                        </a:spcAft>
                        <a:buNone/>
                      </a:pPr>
                      <a:r>
                        <a:rPr lang="en-US" sz="1400"/>
                        <a:t>Ca. number of persons performing this role</a:t>
                      </a:r>
                      <a:endParaRPr sz="1800"/>
                    </a:p>
                  </a:txBody>
                  <a:tcPr marL="91450" marR="91450" marT="45725" marB="45725"/>
                </a:tc>
                <a:extLst>
                  <a:ext uri="{0D108BD9-81ED-4DB2-BD59-A6C34878D82A}">
                    <a16:rowId xmlns:a16="http://schemas.microsoft.com/office/drawing/2014/main" val="10000"/>
                  </a:ext>
                </a:extLst>
              </a:tr>
              <a:tr h="370850">
                <a:tc>
                  <a:txBody>
                    <a:bodyPr/>
                    <a:lstStyle/>
                    <a:p>
                      <a:pPr marL="0" marR="0" lvl="0" indent="0" algn="l" rtl="0">
                        <a:spcBef>
                          <a:spcPts val="0"/>
                        </a:spcBef>
                        <a:spcAft>
                          <a:spcPts val="0"/>
                        </a:spcAft>
                        <a:buNone/>
                      </a:pPr>
                      <a:r>
                        <a:rPr lang="en-US" sz="1600"/>
                        <a:t>Case owner</a:t>
                      </a:r>
                      <a:endParaRPr/>
                    </a:p>
                  </a:txBody>
                  <a:tcPr marL="91450" marR="91450" marT="45725" marB="45725"/>
                </a:tc>
                <a:tc>
                  <a:txBody>
                    <a:bodyPr/>
                    <a:lstStyle/>
                    <a:p>
                      <a:pPr marL="285750" marR="0" lvl="0" indent="-285750" algn="l" rtl="0">
                        <a:lnSpc>
                          <a:spcPct val="100000"/>
                        </a:lnSpc>
                        <a:spcBef>
                          <a:spcPts val="0"/>
                        </a:spcBef>
                        <a:spcAft>
                          <a:spcPts val="0"/>
                        </a:spcAft>
                        <a:buClr>
                          <a:schemeClr val="dk1"/>
                        </a:buClr>
                        <a:buSzPts val="1600"/>
                        <a:buFont typeface="Arial"/>
                        <a:buChar char="•"/>
                      </a:pPr>
                      <a:r>
                        <a:rPr lang="en-US" sz="1600"/>
                        <a:t>Overall responsibility for one specific case occurring in a process context (e.g. one specific incident to be resolved or one specific SLA to be maintained)</a:t>
                      </a:r>
                      <a:endParaRPr/>
                    </a:p>
                    <a:p>
                      <a:pPr marL="285750" marR="0" lvl="0" indent="-285750" algn="l" rtl="0">
                        <a:lnSpc>
                          <a:spcPct val="100000"/>
                        </a:lnSpc>
                        <a:spcBef>
                          <a:spcPts val="0"/>
                        </a:spcBef>
                        <a:spcAft>
                          <a:spcPts val="0"/>
                        </a:spcAft>
                        <a:buClr>
                          <a:schemeClr val="dk1"/>
                        </a:buClr>
                        <a:buSzPts val="1600"/>
                        <a:buFont typeface="Arial"/>
                        <a:buChar char="•"/>
                      </a:pPr>
                      <a:r>
                        <a:rPr lang="en-US" sz="1600"/>
                        <a:t>Act as the primary contact point for all concerns in the context of that specific case</a:t>
                      </a:r>
                      <a:endParaRPr sz="1600"/>
                    </a:p>
                    <a:p>
                      <a:pPr marL="285750" marR="0" lvl="0" indent="-285750" algn="l" rtl="0">
                        <a:lnSpc>
                          <a:spcPct val="100000"/>
                        </a:lnSpc>
                        <a:spcBef>
                          <a:spcPts val="0"/>
                        </a:spcBef>
                        <a:spcAft>
                          <a:spcPts val="0"/>
                        </a:spcAft>
                        <a:buClr>
                          <a:schemeClr val="dk1"/>
                        </a:buClr>
                        <a:buSzPts val="1600"/>
                        <a:buFont typeface="Arial"/>
                        <a:buChar char="•"/>
                      </a:pPr>
                      <a:r>
                        <a:rPr lang="en-US" sz="1600"/>
                        <a:t>Coordinate all activities required to handle / resolve the specific case</a:t>
                      </a:r>
                      <a:endParaRPr/>
                    </a:p>
                    <a:p>
                      <a:pPr marL="285750" marR="0" lvl="0" indent="-285750" algn="l" rtl="0">
                        <a:lnSpc>
                          <a:spcPct val="100000"/>
                        </a:lnSpc>
                        <a:spcBef>
                          <a:spcPts val="0"/>
                        </a:spcBef>
                        <a:spcAft>
                          <a:spcPts val="0"/>
                        </a:spcAft>
                        <a:buClr>
                          <a:schemeClr val="dk1"/>
                        </a:buClr>
                        <a:buSzPts val="1600"/>
                        <a:buFont typeface="Arial"/>
                        <a:buChar char="•"/>
                      </a:pPr>
                      <a:r>
                        <a:rPr lang="en-US" sz="1600"/>
                        <a:t>Escalate exceptions to the process manager, where required</a:t>
                      </a:r>
                      <a:endParaRPr sz="1600"/>
                    </a:p>
                    <a:p>
                      <a:pPr marL="285750" marR="0" lvl="0" indent="-285750" algn="l" rtl="0">
                        <a:lnSpc>
                          <a:spcPct val="100000"/>
                        </a:lnSpc>
                        <a:spcBef>
                          <a:spcPts val="0"/>
                        </a:spcBef>
                        <a:spcAft>
                          <a:spcPts val="0"/>
                        </a:spcAft>
                        <a:buClr>
                          <a:schemeClr val="dk1"/>
                        </a:buClr>
                        <a:buSzPts val="1600"/>
                        <a:buFont typeface="Arial"/>
                        <a:buChar char="•"/>
                      </a:pPr>
                      <a:r>
                        <a:rPr lang="en-US" sz="1600" b="1" i="1"/>
                        <a:t>Additional tasks – depending on the specific process (see: process-specific role models)</a:t>
                      </a:r>
                      <a:endParaRPr/>
                    </a:p>
                  </a:txBody>
                  <a:tcPr marL="91450" marR="91450" marT="45725" marB="45725"/>
                </a:tc>
                <a:tc>
                  <a:txBody>
                    <a:bodyPr/>
                    <a:lstStyle/>
                    <a:p>
                      <a:pPr marL="0" marR="0" lvl="0" indent="0" algn="l" rtl="0">
                        <a:spcBef>
                          <a:spcPts val="0"/>
                        </a:spcBef>
                        <a:spcAft>
                          <a:spcPts val="0"/>
                        </a:spcAft>
                        <a:buNone/>
                      </a:pPr>
                      <a:r>
                        <a:rPr lang="en-US" sz="1600"/>
                        <a:t>1 per case</a:t>
                      </a:r>
                      <a:endParaRPr/>
                    </a:p>
                    <a:p>
                      <a:pPr marL="0" marR="0" lvl="0" indent="0" algn="l" rtl="0">
                        <a:spcBef>
                          <a:spcPts val="0"/>
                        </a:spcBef>
                        <a:spcAft>
                          <a:spcPts val="0"/>
                        </a:spcAft>
                        <a:buNone/>
                      </a:pPr>
                      <a:endParaRPr sz="1600"/>
                    </a:p>
                    <a:p>
                      <a:pPr marL="0" marR="0" lvl="0" indent="0" algn="l" rtl="0">
                        <a:spcBef>
                          <a:spcPts val="0"/>
                        </a:spcBef>
                        <a:spcAft>
                          <a:spcPts val="0"/>
                        </a:spcAft>
                        <a:buNone/>
                      </a:pPr>
                      <a:r>
                        <a:rPr lang="en-US" sz="1600" i="1"/>
                        <a:t>There may be different cases per process at a time. One person or group may be assigned the case owner role for one or more (or even all) concurrent cases.</a:t>
                      </a:r>
                      <a:endParaRPr sz="1600" i="1"/>
                    </a:p>
                  </a:txBody>
                  <a:tcPr marL="91450" marR="91450" marT="45725" marB="45725"/>
                </a:tc>
                <a:extLst>
                  <a:ext uri="{0D108BD9-81ED-4DB2-BD59-A6C34878D82A}">
                    <a16:rowId xmlns:a16="http://schemas.microsoft.com/office/drawing/2014/main" val="10001"/>
                  </a:ext>
                </a:extLst>
              </a:tr>
            </a:tbl>
          </a:graphicData>
        </a:graphic>
      </p:graphicFrame>
      <p:sp>
        <p:nvSpPr>
          <p:cNvPr id="780" name="Google Shape;780;p64"/>
          <p:cNvSpPr txBox="1">
            <a:spLocks noGrp="1"/>
          </p:cNvSpPr>
          <p:nvPr>
            <p:ph type="sldNum" idx="12"/>
          </p:nvPr>
        </p:nvSpPr>
        <p:spPr>
          <a:xfrm>
            <a:off x="8737600" y="643052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74</a:t>
            </a:fld>
            <a:endParaRPr/>
          </a:p>
        </p:txBody>
      </p:sp>
      <p:sp>
        <p:nvSpPr>
          <p:cNvPr id="781" name="Google Shape;781;p64"/>
          <p:cNvSpPr txBox="1"/>
          <p:nvPr/>
        </p:nvSpPr>
        <p:spPr>
          <a:xfrm>
            <a:off x="1981200" y="5336143"/>
            <a:ext cx="8254696" cy="107721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b="1" dirty="0">
                <a:solidFill>
                  <a:schemeClr val="dk1"/>
                </a:solidFill>
                <a:latin typeface="Calibri"/>
                <a:ea typeface="Calibri"/>
                <a:cs typeface="Calibri"/>
                <a:sym typeface="Calibri"/>
              </a:rPr>
              <a:t>Note:</a:t>
            </a:r>
            <a:r>
              <a:rPr lang="en-US" sz="1600" dirty="0">
                <a:solidFill>
                  <a:schemeClr val="dk1"/>
                </a:solidFill>
                <a:latin typeface="Calibri"/>
                <a:ea typeface="Calibri"/>
                <a:cs typeface="Calibri"/>
                <a:sym typeface="Calibri"/>
              </a:rPr>
              <a:t> The role of a case owner is usually required in a process, if occurrences (e.g. incidents, service requests, problems, changes, releases, …)  or logical entities / objects (e.g. different types of agreements, reports or plans, …) are managed by the process, and the process manager him- / herself does not take over specific responsibility for all of these occurrences or entities.</a:t>
            </a:r>
            <a:endParaRPr dirty="0">
              <a:latin typeface="Wingdings" panose="05000000000000000000" pitchFamily="2" charset="2"/>
            </a:endParaRP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Shape 785"/>
        <p:cNvGrpSpPr/>
        <p:nvPr/>
      </p:nvGrpSpPr>
      <p:grpSpPr>
        <a:xfrm>
          <a:off x="0" y="0"/>
          <a:ext cx="0" cy="0"/>
          <a:chOff x="0" y="0"/>
          <a:chExt cx="0" cy="0"/>
        </a:xfrm>
      </p:grpSpPr>
      <p:sp>
        <p:nvSpPr>
          <p:cNvPr id="786" name="Google Shape;786;p65"/>
          <p:cNvSpPr txBox="1">
            <a:spLocks noGrp="1"/>
          </p:cNvSpPr>
          <p:nvPr>
            <p:ph type="title"/>
          </p:nvPr>
        </p:nvSpPr>
        <p:spPr>
          <a:xfrm>
            <a:off x="609601" y="274641"/>
            <a:ext cx="9058101" cy="1047859"/>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205595"/>
              </a:buClr>
              <a:buSzPts val="3200"/>
              <a:buFont typeface="Calibri"/>
              <a:buNone/>
            </a:pPr>
            <a:r>
              <a:rPr lang="en-US">
                <a:latin typeface="Calibri" panose="020F0502020204030204" pitchFamily="34" charset="0"/>
                <a:ea typeface="Calibri" panose="020F0502020204030204" pitchFamily="34" charset="0"/>
                <a:cs typeface="Calibri" panose="020F0502020204030204" pitchFamily="34" charset="0"/>
              </a:rPr>
              <a:t>Member of process staff: General tasks</a:t>
            </a:r>
            <a:r>
              <a:rPr lang="en-US" sz="2000">
                <a:solidFill>
                  <a:srgbClr val="7F7F7F"/>
                </a:solidFill>
                <a:latin typeface="Calibri" panose="020F0502020204030204" pitchFamily="34" charset="0"/>
                <a:ea typeface="Calibri" panose="020F0502020204030204" pitchFamily="34" charset="0"/>
                <a:cs typeface="Calibri" panose="020F0502020204030204" pitchFamily="34" charset="0"/>
              </a:rPr>
              <a:t> according to </a:t>
            </a:r>
            <a:r>
              <a:rPr lang="en-US" sz="2000" b="1">
                <a:solidFill>
                  <a:srgbClr val="7F7F7F"/>
                </a:solidFill>
                <a:latin typeface="Calibri" panose="020F0502020204030204" pitchFamily="34" charset="0"/>
                <a:ea typeface="Calibri" panose="020F0502020204030204" pitchFamily="34" charset="0"/>
                <a:cs typeface="Calibri" panose="020F0502020204030204" pitchFamily="34" charset="0"/>
              </a:rPr>
              <a:t>FitSM-3</a:t>
            </a:r>
            <a:endParaRPr>
              <a:latin typeface="Calibri" panose="020F0502020204030204" pitchFamily="34" charset="0"/>
              <a:ea typeface="Calibri" panose="020F0502020204030204" pitchFamily="34" charset="0"/>
              <a:cs typeface="Calibri" panose="020F0502020204030204" pitchFamily="34" charset="0"/>
            </a:endParaRPr>
          </a:p>
        </p:txBody>
      </p:sp>
      <p:graphicFrame>
        <p:nvGraphicFramePr>
          <p:cNvPr id="787" name="Google Shape;787;p65"/>
          <p:cNvGraphicFramePr/>
          <p:nvPr/>
        </p:nvGraphicFramePr>
        <p:xfrm>
          <a:off x="1981200" y="1697038"/>
          <a:ext cx="8229600" cy="2560340"/>
        </p:xfrm>
        <a:graphic>
          <a:graphicData uri="http://schemas.openxmlformats.org/drawingml/2006/table">
            <a:tbl>
              <a:tblPr firstRow="1" bandRow="1">
                <a:noFill/>
                <a:tableStyleId>{53A5291D-669E-4868-B3DE-EE142F9CD468}</a:tableStyleId>
              </a:tblPr>
              <a:tblGrid>
                <a:gridCol w="1676400">
                  <a:extLst>
                    <a:ext uri="{9D8B030D-6E8A-4147-A177-3AD203B41FA5}">
                      <a16:colId xmlns:a16="http://schemas.microsoft.com/office/drawing/2014/main" val="20000"/>
                    </a:ext>
                  </a:extLst>
                </a:gridCol>
                <a:gridCol w="4486275">
                  <a:extLst>
                    <a:ext uri="{9D8B030D-6E8A-4147-A177-3AD203B41FA5}">
                      <a16:colId xmlns:a16="http://schemas.microsoft.com/office/drawing/2014/main" val="20001"/>
                    </a:ext>
                  </a:extLst>
                </a:gridCol>
                <a:gridCol w="2066925">
                  <a:extLst>
                    <a:ext uri="{9D8B030D-6E8A-4147-A177-3AD203B41FA5}">
                      <a16:colId xmlns:a16="http://schemas.microsoft.com/office/drawing/2014/main" val="20002"/>
                    </a:ext>
                  </a:extLst>
                </a:gridCol>
              </a:tblGrid>
              <a:tr h="370850">
                <a:tc>
                  <a:txBody>
                    <a:bodyPr/>
                    <a:lstStyle/>
                    <a:p>
                      <a:pPr marL="0" marR="0" lvl="0" indent="0" algn="l" rtl="0">
                        <a:spcBef>
                          <a:spcPts val="0"/>
                        </a:spcBef>
                        <a:spcAft>
                          <a:spcPts val="0"/>
                        </a:spcAft>
                        <a:buNone/>
                      </a:pPr>
                      <a:r>
                        <a:rPr lang="en-US" sz="1800"/>
                        <a:t>Role</a:t>
                      </a:r>
                      <a:endParaRPr/>
                    </a:p>
                  </a:txBody>
                  <a:tcPr marL="91450" marR="91450" marT="45725" marB="45725"/>
                </a:tc>
                <a:tc>
                  <a:txBody>
                    <a:bodyPr/>
                    <a:lstStyle/>
                    <a:p>
                      <a:pPr marL="0" marR="0" lvl="0" indent="0" algn="l" rtl="0">
                        <a:spcBef>
                          <a:spcPts val="0"/>
                        </a:spcBef>
                        <a:spcAft>
                          <a:spcPts val="0"/>
                        </a:spcAft>
                        <a:buNone/>
                      </a:pPr>
                      <a:r>
                        <a:rPr lang="en-US" sz="1800"/>
                        <a:t>Tasks</a:t>
                      </a:r>
                      <a:endParaRPr/>
                    </a:p>
                  </a:txBody>
                  <a:tcPr marL="91450" marR="91450" marT="45725" marB="45725"/>
                </a:tc>
                <a:tc>
                  <a:txBody>
                    <a:bodyPr/>
                    <a:lstStyle/>
                    <a:p>
                      <a:pPr marL="0" marR="0" lvl="0" indent="0" algn="l" rtl="0">
                        <a:spcBef>
                          <a:spcPts val="0"/>
                        </a:spcBef>
                        <a:spcAft>
                          <a:spcPts val="0"/>
                        </a:spcAft>
                        <a:buNone/>
                      </a:pPr>
                      <a:r>
                        <a:rPr lang="en-US" sz="1400"/>
                        <a:t>Ca. number of persons performing this role</a:t>
                      </a:r>
                      <a:endParaRPr sz="1800"/>
                    </a:p>
                  </a:txBody>
                  <a:tcPr marL="91450" marR="91450" marT="45725" marB="45725"/>
                </a:tc>
                <a:extLst>
                  <a:ext uri="{0D108BD9-81ED-4DB2-BD59-A6C34878D82A}">
                    <a16:rowId xmlns:a16="http://schemas.microsoft.com/office/drawing/2014/main" val="10000"/>
                  </a:ext>
                </a:extLst>
              </a:tr>
              <a:tr h="370850">
                <a:tc>
                  <a:txBody>
                    <a:bodyPr/>
                    <a:lstStyle/>
                    <a:p>
                      <a:pPr marL="0" marR="0" lvl="0" indent="0" algn="l" rtl="0">
                        <a:spcBef>
                          <a:spcPts val="0"/>
                        </a:spcBef>
                        <a:spcAft>
                          <a:spcPts val="0"/>
                        </a:spcAft>
                        <a:buNone/>
                      </a:pPr>
                      <a:r>
                        <a:rPr lang="en-US" sz="1600"/>
                        <a:t>Member of process staff</a:t>
                      </a:r>
                      <a:endParaRPr/>
                    </a:p>
                    <a:p>
                      <a:pPr marL="0" marR="0" lvl="0" indent="0" algn="l" rtl="0">
                        <a:spcBef>
                          <a:spcPts val="0"/>
                        </a:spcBef>
                        <a:spcAft>
                          <a:spcPts val="0"/>
                        </a:spcAft>
                        <a:buNone/>
                      </a:pPr>
                      <a:endParaRPr sz="1600"/>
                    </a:p>
                    <a:p>
                      <a:pPr marL="0" marR="0" lvl="0" indent="0" algn="l" rtl="0">
                        <a:spcBef>
                          <a:spcPts val="0"/>
                        </a:spcBef>
                        <a:spcAft>
                          <a:spcPts val="0"/>
                        </a:spcAft>
                        <a:buNone/>
                      </a:pPr>
                      <a:r>
                        <a:rPr lang="en-US" sz="1600" i="1"/>
                        <a:t>(sometimes also referred to as process practitioner)</a:t>
                      </a:r>
                      <a:endParaRPr sz="1600" i="1"/>
                    </a:p>
                  </a:txBody>
                  <a:tcPr marL="91450" marR="91450" marT="45725" marB="45725"/>
                </a:tc>
                <a:tc>
                  <a:txBody>
                    <a:bodyPr/>
                    <a:lstStyle/>
                    <a:p>
                      <a:pPr marL="285750" marR="0" lvl="0" indent="-285750" algn="l" rtl="0">
                        <a:lnSpc>
                          <a:spcPct val="100000"/>
                        </a:lnSpc>
                        <a:spcBef>
                          <a:spcPts val="0"/>
                        </a:spcBef>
                        <a:spcAft>
                          <a:spcPts val="0"/>
                        </a:spcAft>
                        <a:buClr>
                          <a:schemeClr val="dk1"/>
                        </a:buClr>
                        <a:buSzPts val="1600"/>
                        <a:buFont typeface="Arial"/>
                        <a:buChar char="•"/>
                      </a:pPr>
                      <a:r>
                        <a:rPr lang="en-US" sz="1600"/>
                        <a:t>Carry out defined activities according to the defined / established process and, as applicable, its procedures (e.g. the activity of prioritizing an incident)</a:t>
                      </a:r>
                      <a:endParaRPr/>
                    </a:p>
                    <a:p>
                      <a:pPr marL="285750" marR="0" lvl="0" indent="-285750" algn="l" rtl="0">
                        <a:lnSpc>
                          <a:spcPct val="100000"/>
                        </a:lnSpc>
                        <a:spcBef>
                          <a:spcPts val="0"/>
                        </a:spcBef>
                        <a:spcAft>
                          <a:spcPts val="0"/>
                        </a:spcAft>
                        <a:buClr>
                          <a:schemeClr val="dk1"/>
                        </a:buClr>
                        <a:buSzPts val="1600"/>
                        <a:buFont typeface="Arial"/>
                        <a:buChar char="•"/>
                      </a:pPr>
                      <a:r>
                        <a:rPr lang="en-US" sz="1600"/>
                        <a:t>Report to the case owner and / or process manager</a:t>
                      </a:r>
                      <a:endParaRPr/>
                    </a:p>
                    <a:p>
                      <a:pPr marL="285750" marR="0" lvl="0" indent="-285750" algn="l" rtl="0">
                        <a:lnSpc>
                          <a:spcPct val="100000"/>
                        </a:lnSpc>
                        <a:spcBef>
                          <a:spcPts val="0"/>
                        </a:spcBef>
                        <a:spcAft>
                          <a:spcPts val="0"/>
                        </a:spcAft>
                        <a:buClr>
                          <a:schemeClr val="dk1"/>
                        </a:buClr>
                        <a:buSzPts val="1600"/>
                        <a:buFont typeface="Arial"/>
                        <a:buChar char="•"/>
                      </a:pPr>
                      <a:r>
                        <a:rPr lang="en-US" sz="1600" b="1" i="1"/>
                        <a:t>Additional tasks – depending on the specific process (see: process-specific role models)</a:t>
                      </a:r>
                      <a:endParaRPr/>
                    </a:p>
                  </a:txBody>
                  <a:tcPr marL="91450" marR="91450" marT="45725" marB="45725"/>
                </a:tc>
                <a:tc>
                  <a:txBody>
                    <a:bodyPr/>
                    <a:lstStyle/>
                    <a:p>
                      <a:pPr marL="0" marR="0" lvl="0" indent="0" algn="l" rtl="0">
                        <a:spcBef>
                          <a:spcPts val="0"/>
                        </a:spcBef>
                        <a:spcAft>
                          <a:spcPts val="0"/>
                        </a:spcAft>
                        <a:buNone/>
                      </a:pPr>
                      <a:r>
                        <a:rPr lang="en-US" sz="1600"/>
                        <a:t>1 or more per process</a:t>
                      </a:r>
                      <a:endParaRPr/>
                    </a:p>
                    <a:p>
                      <a:pPr marL="0" marR="0" lvl="0" indent="0" algn="l" rtl="0">
                        <a:spcBef>
                          <a:spcPts val="0"/>
                        </a:spcBef>
                        <a:spcAft>
                          <a:spcPts val="0"/>
                        </a:spcAft>
                        <a:buNone/>
                      </a:pPr>
                      <a:endParaRPr sz="1600"/>
                    </a:p>
                    <a:p>
                      <a:pPr marL="0" marR="0" lvl="0" indent="0" algn="l" rtl="0">
                        <a:lnSpc>
                          <a:spcPct val="100000"/>
                        </a:lnSpc>
                        <a:spcBef>
                          <a:spcPts val="0"/>
                        </a:spcBef>
                        <a:spcAft>
                          <a:spcPts val="0"/>
                        </a:spcAft>
                        <a:buClr>
                          <a:schemeClr val="dk1"/>
                        </a:buClr>
                        <a:buSzPts val="1600"/>
                        <a:buFont typeface="Calibri"/>
                        <a:buNone/>
                      </a:pPr>
                      <a:r>
                        <a:rPr lang="en-US" sz="1600" i="1"/>
                        <a:t>One person may take over the member of process staff role for one or more processes.</a:t>
                      </a:r>
                      <a:endParaRPr/>
                    </a:p>
                  </a:txBody>
                  <a:tcPr marL="91450" marR="91450" marT="45725" marB="45725"/>
                </a:tc>
                <a:extLst>
                  <a:ext uri="{0D108BD9-81ED-4DB2-BD59-A6C34878D82A}">
                    <a16:rowId xmlns:a16="http://schemas.microsoft.com/office/drawing/2014/main" val="10001"/>
                  </a:ext>
                </a:extLst>
              </a:tr>
            </a:tbl>
          </a:graphicData>
        </a:graphic>
      </p:graphicFrame>
      <p:sp>
        <p:nvSpPr>
          <p:cNvPr id="788" name="Google Shape;788;p65"/>
          <p:cNvSpPr txBox="1">
            <a:spLocks noGrp="1"/>
          </p:cNvSpPr>
          <p:nvPr>
            <p:ph type="sldNum" idx="12"/>
          </p:nvPr>
        </p:nvSpPr>
        <p:spPr>
          <a:xfrm>
            <a:off x="8737600" y="643052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75</a:t>
            </a:fld>
            <a:endParaRP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Shape 800"/>
        <p:cNvGrpSpPr/>
        <p:nvPr/>
      </p:nvGrpSpPr>
      <p:grpSpPr>
        <a:xfrm>
          <a:off x="0" y="0"/>
          <a:ext cx="0" cy="0"/>
          <a:chOff x="0" y="0"/>
          <a:chExt cx="0" cy="0"/>
        </a:xfrm>
      </p:grpSpPr>
      <p:sp>
        <p:nvSpPr>
          <p:cNvPr id="801" name="Google Shape;801;p67"/>
          <p:cNvSpPr txBox="1">
            <a:spLocks noGrp="1"/>
          </p:cNvSpPr>
          <p:nvPr>
            <p:ph type="title"/>
          </p:nvPr>
        </p:nvSpPr>
        <p:spPr>
          <a:xfrm>
            <a:off x="609601" y="274641"/>
            <a:ext cx="9058101" cy="1047859"/>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205595"/>
              </a:buClr>
              <a:buSzPts val="3200"/>
              <a:buFont typeface="Calibri"/>
              <a:buNone/>
            </a:pPr>
            <a:r>
              <a:rPr lang="en-US">
                <a:latin typeface="Calibri" panose="020F0502020204030204" pitchFamily="34" charset="0"/>
                <a:ea typeface="Calibri" panose="020F0502020204030204" pitchFamily="34" charset="0"/>
                <a:cs typeface="Calibri" panose="020F0502020204030204" pitchFamily="34" charset="0"/>
              </a:rPr>
              <a:t>Training agenda</a:t>
            </a:r>
            <a:endParaRPr>
              <a:latin typeface="Calibri" panose="020F0502020204030204" pitchFamily="34" charset="0"/>
              <a:ea typeface="Calibri" panose="020F0502020204030204" pitchFamily="34" charset="0"/>
              <a:cs typeface="Calibri" panose="020F0502020204030204" pitchFamily="34" charset="0"/>
            </a:endParaRPr>
          </a:p>
        </p:txBody>
      </p:sp>
      <p:sp>
        <p:nvSpPr>
          <p:cNvPr id="802" name="Google Shape;802;p67"/>
          <p:cNvSpPr txBox="1">
            <a:spLocks noGrp="1"/>
          </p:cNvSpPr>
          <p:nvPr>
            <p:ph type="body" idx="1"/>
          </p:nvPr>
        </p:nvSpPr>
        <p:spPr>
          <a:xfrm>
            <a:off x="609600" y="1696598"/>
            <a:ext cx="10972800" cy="4626019"/>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rgbClr val="A5A5A5"/>
              </a:buClr>
              <a:buSzPts val="2800"/>
              <a:buChar char="•"/>
            </a:pPr>
            <a:r>
              <a:rPr lang="en-US">
                <a:solidFill>
                  <a:srgbClr val="A5A5A5"/>
                </a:solidFill>
                <a:latin typeface="Calibri" panose="020F0502020204030204" pitchFamily="34" charset="0"/>
                <a:ea typeface="Calibri" panose="020F0502020204030204" pitchFamily="34" charset="0"/>
                <a:cs typeface="Calibri" panose="020F0502020204030204" pitchFamily="34" charset="0"/>
              </a:rPr>
              <a:t>FitSM Foundation wrap-up &amp; ITSM basics</a:t>
            </a:r>
            <a:endParaRPr>
              <a:latin typeface="Calibri" panose="020F0502020204030204" pitchFamily="34" charset="0"/>
              <a:ea typeface="Calibri" panose="020F0502020204030204" pitchFamily="34" charset="0"/>
              <a:cs typeface="Calibri" panose="020F0502020204030204" pitchFamily="34" charset="0"/>
            </a:endParaRPr>
          </a:p>
          <a:p>
            <a:pPr marL="342900" lvl="0" indent="-342900" algn="l" rtl="0">
              <a:spcBef>
                <a:spcPts val="560"/>
              </a:spcBef>
              <a:spcAft>
                <a:spcPts val="0"/>
              </a:spcAft>
              <a:buClr>
                <a:srgbClr val="A5A5A5"/>
              </a:buClr>
              <a:buSzPts val="2800"/>
              <a:buChar char="•"/>
            </a:pPr>
            <a:r>
              <a:rPr lang="en-US">
                <a:solidFill>
                  <a:srgbClr val="A5A5A5"/>
                </a:solidFill>
                <a:latin typeface="Calibri" panose="020F0502020204030204" pitchFamily="34" charset="0"/>
                <a:ea typeface="Calibri" panose="020F0502020204030204" pitchFamily="34" charset="0"/>
                <a:cs typeface="Calibri" panose="020F0502020204030204" pitchFamily="34" charset="0"/>
              </a:rPr>
              <a:t>General aspects of establishing a service management system</a:t>
            </a:r>
            <a:endParaRPr>
              <a:latin typeface="Calibri" panose="020F0502020204030204" pitchFamily="34" charset="0"/>
              <a:ea typeface="Calibri" panose="020F0502020204030204" pitchFamily="34" charset="0"/>
              <a:cs typeface="Calibri" panose="020F0502020204030204" pitchFamily="34" charset="0"/>
            </a:endParaRPr>
          </a:p>
          <a:p>
            <a:pPr marL="342900" lvl="0" indent="-342900" algn="l" rtl="0">
              <a:spcBef>
                <a:spcPts val="560"/>
              </a:spcBef>
              <a:spcAft>
                <a:spcPts val="0"/>
              </a:spcAft>
              <a:buClr>
                <a:srgbClr val="A5A5A5"/>
              </a:buClr>
              <a:buSzPts val="2800"/>
              <a:buChar char="•"/>
            </a:pPr>
            <a:r>
              <a:rPr lang="en-US">
                <a:solidFill>
                  <a:srgbClr val="A5A5A5"/>
                </a:solidFill>
                <a:latin typeface="Calibri" panose="020F0502020204030204" pitchFamily="34" charset="0"/>
                <a:ea typeface="Calibri" panose="020F0502020204030204" pitchFamily="34" charset="0"/>
                <a:cs typeface="Calibri" panose="020F0502020204030204" pitchFamily="34" charset="0"/>
              </a:rPr>
              <a:t>Roles in a service management system</a:t>
            </a:r>
            <a:endParaRPr>
              <a:latin typeface="Calibri" panose="020F0502020204030204" pitchFamily="34" charset="0"/>
              <a:ea typeface="Calibri" panose="020F0502020204030204" pitchFamily="34" charset="0"/>
              <a:cs typeface="Calibri" panose="020F0502020204030204" pitchFamily="34" charset="0"/>
            </a:endParaRPr>
          </a:p>
          <a:p>
            <a:pPr marL="342900" lvl="0" indent="-342900" algn="l" rtl="0">
              <a:spcBef>
                <a:spcPts val="560"/>
              </a:spcBef>
              <a:spcAft>
                <a:spcPts val="0"/>
              </a:spcAft>
              <a:buClr>
                <a:schemeClr val="dk1"/>
              </a:buClr>
              <a:buSzPts val="2800"/>
              <a:buChar char="•"/>
            </a:pPr>
            <a:r>
              <a:rPr lang="en-US" b="1">
                <a:latin typeface="Calibri" panose="020F0502020204030204" pitchFamily="34" charset="0"/>
                <a:ea typeface="Calibri" panose="020F0502020204030204" pitchFamily="34" charset="0"/>
                <a:cs typeface="Calibri" panose="020F0502020204030204" pitchFamily="34" charset="0"/>
              </a:rPr>
              <a:t>ITSM processes for service planning and delivery (SPD)</a:t>
            </a:r>
            <a:endParaRPr>
              <a:latin typeface="Calibri" panose="020F0502020204030204" pitchFamily="34" charset="0"/>
              <a:ea typeface="Calibri" panose="020F0502020204030204" pitchFamily="34" charset="0"/>
              <a:cs typeface="Calibri" panose="020F0502020204030204" pitchFamily="34" charset="0"/>
            </a:endParaRPr>
          </a:p>
        </p:txBody>
      </p:sp>
      <p:sp>
        <p:nvSpPr>
          <p:cNvPr id="803" name="Google Shape;803;p67"/>
          <p:cNvSpPr txBox="1">
            <a:spLocks noGrp="1"/>
          </p:cNvSpPr>
          <p:nvPr>
            <p:ph type="sldNum" idx="12"/>
          </p:nvPr>
        </p:nvSpPr>
        <p:spPr>
          <a:xfrm>
            <a:off x="8737600" y="643052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76</a:t>
            </a:fld>
            <a:endParaRP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Shape 807"/>
        <p:cNvGrpSpPr/>
        <p:nvPr/>
      </p:nvGrpSpPr>
      <p:grpSpPr>
        <a:xfrm>
          <a:off x="0" y="0"/>
          <a:ext cx="0" cy="0"/>
          <a:chOff x="0" y="0"/>
          <a:chExt cx="0" cy="0"/>
        </a:xfrm>
      </p:grpSpPr>
      <p:sp>
        <p:nvSpPr>
          <p:cNvPr id="808" name="Google Shape;808;p68"/>
          <p:cNvSpPr txBox="1">
            <a:spLocks noGrp="1"/>
          </p:cNvSpPr>
          <p:nvPr>
            <p:ph type="ctrTitle"/>
          </p:nvPr>
        </p:nvSpPr>
        <p:spPr>
          <a:xfrm>
            <a:off x="914400" y="2130428"/>
            <a:ext cx="10363200" cy="14700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205595"/>
              </a:buClr>
              <a:buSzPts val="3200"/>
              <a:buFont typeface="Calibri"/>
              <a:buNone/>
            </a:pPr>
            <a:r>
              <a:rPr lang="en-US" b="1">
                <a:latin typeface="Calibri" panose="020F0502020204030204" pitchFamily="34" charset="0"/>
                <a:ea typeface="Calibri" panose="020F0502020204030204" pitchFamily="34" charset="0"/>
                <a:cs typeface="Calibri" panose="020F0502020204030204" pitchFamily="34" charset="0"/>
              </a:rPr>
              <a:t>ITSM processes for service planning and delivery (SPD)</a:t>
            </a:r>
            <a:endParaRPr>
              <a:latin typeface="Calibri" panose="020F0502020204030204" pitchFamily="34" charset="0"/>
              <a:ea typeface="Calibri" panose="020F0502020204030204" pitchFamily="34" charset="0"/>
              <a:cs typeface="Calibri" panose="020F0502020204030204" pitchFamily="34" charset="0"/>
            </a:endParaRPr>
          </a:p>
        </p:txBody>
      </p:sp>
      <p:sp>
        <p:nvSpPr>
          <p:cNvPr id="809" name="Google Shape;809;p68"/>
          <p:cNvSpPr txBox="1">
            <a:spLocks noGrp="1"/>
          </p:cNvSpPr>
          <p:nvPr>
            <p:ph type="sldNum" idx="12"/>
          </p:nvPr>
        </p:nvSpPr>
        <p:spPr>
          <a:xfrm>
            <a:off x="8737600" y="643052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77</a:t>
            </a:fld>
            <a:endParaRPr/>
          </a:p>
        </p:txBody>
      </p:sp>
      <p:sp>
        <p:nvSpPr>
          <p:cNvPr id="810" name="Google Shape;810;p68"/>
          <p:cNvSpPr txBox="1">
            <a:spLocks noGrp="1"/>
          </p:cNvSpPr>
          <p:nvPr>
            <p:ph type="subTitle" idx="1"/>
          </p:nvPr>
        </p:nvSpPr>
        <p:spPr>
          <a:xfrm>
            <a:off x="1828800" y="3886200"/>
            <a:ext cx="8534400" cy="1752600"/>
          </a:xfrm>
          <a:prstGeom prst="rect">
            <a:avLst/>
          </a:prstGeom>
          <a:noFill/>
          <a:ln>
            <a:noFill/>
          </a:ln>
        </p:spPr>
        <p:txBody>
          <a:bodyPr spcFirstLastPara="1" wrap="square" lIns="91425" tIns="45700" rIns="91425" bIns="45700" anchor="t" anchorCtr="0">
            <a:normAutofit/>
          </a:bodyPr>
          <a:lstStyle/>
          <a:p>
            <a:pPr marL="0" lvl="0" indent="0" algn="ctr" rtl="0">
              <a:spcBef>
                <a:spcPts val="0"/>
              </a:spcBef>
              <a:spcAft>
                <a:spcPts val="0"/>
              </a:spcAft>
              <a:buClr>
                <a:srgbClr val="888888"/>
              </a:buClr>
              <a:buSzPts val="2800"/>
              <a:buNone/>
            </a:pPr>
            <a:endParaRP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Shape 814"/>
        <p:cNvGrpSpPr/>
        <p:nvPr/>
      </p:nvGrpSpPr>
      <p:grpSpPr>
        <a:xfrm>
          <a:off x="0" y="0"/>
          <a:ext cx="0" cy="0"/>
          <a:chOff x="0" y="0"/>
          <a:chExt cx="0" cy="0"/>
        </a:xfrm>
      </p:grpSpPr>
      <p:sp>
        <p:nvSpPr>
          <p:cNvPr id="815" name="Google Shape;815;p69"/>
          <p:cNvSpPr txBox="1">
            <a:spLocks noGrp="1"/>
          </p:cNvSpPr>
          <p:nvPr>
            <p:ph type="title"/>
          </p:nvPr>
        </p:nvSpPr>
        <p:spPr>
          <a:xfrm>
            <a:off x="609601" y="274641"/>
            <a:ext cx="9058101" cy="1047859"/>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205595"/>
              </a:buClr>
              <a:buSzPts val="3200"/>
              <a:buFont typeface="Calibri"/>
              <a:buNone/>
            </a:pPr>
            <a:r>
              <a:rPr lang="en-US">
                <a:latin typeface="Calibri" panose="020F0502020204030204" pitchFamily="34" charset="0"/>
                <a:ea typeface="Calibri" panose="020F0502020204030204" pitchFamily="34" charset="0"/>
                <a:cs typeface="Calibri" panose="020F0502020204030204" pitchFamily="34" charset="0"/>
              </a:rPr>
              <a:t>Common structure of the presentation of ITSM processes in this training material</a:t>
            </a:r>
            <a:endParaRPr>
              <a:latin typeface="Calibri" panose="020F0502020204030204" pitchFamily="34" charset="0"/>
              <a:ea typeface="Calibri" panose="020F0502020204030204" pitchFamily="34" charset="0"/>
              <a:cs typeface="Calibri" panose="020F0502020204030204" pitchFamily="34" charset="0"/>
            </a:endParaRPr>
          </a:p>
        </p:txBody>
      </p:sp>
      <p:sp>
        <p:nvSpPr>
          <p:cNvPr id="816" name="Google Shape;816;p69"/>
          <p:cNvSpPr txBox="1">
            <a:spLocks noGrp="1"/>
          </p:cNvSpPr>
          <p:nvPr>
            <p:ph type="body" idx="1"/>
          </p:nvPr>
        </p:nvSpPr>
        <p:spPr>
          <a:xfrm>
            <a:off x="609600" y="1653055"/>
            <a:ext cx="10972800" cy="4626019"/>
          </a:xfrm>
          <a:prstGeom prst="rect">
            <a:avLst/>
          </a:prstGeom>
          <a:noFill/>
          <a:ln>
            <a:noFill/>
          </a:ln>
        </p:spPr>
        <p:txBody>
          <a:bodyPr spcFirstLastPara="1" wrap="square" lIns="91425" tIns="45700" rIns="91425" bIns="45700" anchor="t" anchorCtr="0">
            <a:normAutofit fontScale="92500" lnSpcReduction="10000"/>
          </a:bodyPr>
          <a:lstStyle/>
          <a:p>
            <a:pPr marL="342900">
              <a:spcBef>
                <a:spcPts val="0"/>
              </a:spcBef>
              <a:buSzPct val="100000"/>
            </a:pPr>
            <a:r>
              <a:rPr lang="en-US" dirty="0">
                <a:latin typeface="Calibri" panose="020F0502020204030204" pitchFamily="34" charset="0"/>
                <a:ea typeface="Calibri" panose="020F0502020204030204" pitchFamily="34" charset="0"/>
                <a:cs typeface="Calibri" panose="020F0502020204030204" pitchFamily="34" charset="0"/>
              </a:rPr>
              <a:t>Objective </a:t>
            </a:r>
            <a:r>
              <a:rPr lang="en-US" sz="1900" dirty="0">
                <a:solidFill>
                  <a:srgbClr val="7F7F7F"/>
                </a:solidFill>
                <a:latin typeface="Calibri" panose="020F0502020204030204" pitchFamily="34" charset="0"/>
                <a:ea typeface="Calibri" panose="020F0502020204030204" pitchFamily="34" charset="0"/>
                <a:cs typeface="Calibri" panose="020F0502020204030204" pitchFamily="34" charset="0"/>
              </a:rPr>
              <a:t>according to FitSM-0</a:t>
            </a:r>
            <a:endParaRPr sz="1900" dirty="0">
              <a:solidFill>
                <a:srgbClr val="7F7F7F"/>
              </a:solidFill>
              <a:latin typeface="Calibri" panose="020F0502020204030204" pitchFamily="34" charset="0"/>
              <a:ea typeface="Calibri" panose="020F0502020204030204" pitchFamily="34" charset="0"/>
              <a:cs typeface="Calibri" panose="020F0502020204030204" pitchFamily="34" charset="0"/>
            </a:endParaRPr>
          </a:p>
          <a:p>
            <a:pPr marL="342900" lvl="0" indent="-342900" algn="l" rtl="0">
              <a:spcBef>
                <a:spcPts val="518"/>
              </a:spcBef>
              <a:spcAft>
                <a:spcPts val="0"/>
              </a:spcAft>
              <a:buClr>
                <a:schemeClr val="dk1"/>
              </a:buClr>
              <a:buSzPct val="100000"/>
              <a:buChar char="•"/>
            </a:pPr>
            <a:r>
              <a:rPr lang="en-US" dirty="0">
                <a:latin typeface="Calibri" panose="020F0502020204030204" pitchFamily="34" charset="0"/>
                <a:ea typeface="Calibri" panose="020F0502020204030204" pitchFamily="34" charset="0"/>
                <a:cs typeface="Calibri" panose="020F0502020204030204" pitchFamily="34" charset="0"/>
              </a:rPr>
              <a:t>Key questions</a:t>
            </a:r>
            <a:endParaRPr dirty="0">
              <a:latin typeface="Calibri" panose="020F0502020204030204" pitchFamily="34" charset="0"/>
              <a:ea typeface="Calibri" panose="020F0502020204030204" pitchFamily="34" charset="0"/>
              <a:cs typeface="Calibri" panose="020F0502020204030204" pitchFamily="34" charset="0"/>
            </a:endParaRPr>
          </a:p>
          <a:p>
            <a:pPr marL="342900" lvl="0" indent="-342900" algn="l" rtl="0">
              <a:spcBef>
                <a:spcPts val="518"/>
              </a:spcBef>
              <a:spcAft>
                <a:spcPts val="0"/>
              </a:spcAft>
              <a:buClr>
                <a:schemeClr val="dk1"/>
              </a:buClr>
              <a:buSzPct val="100000"/>
              <a:buChar char="•"/>
            </a:pPr>
            <a:r>
              <a:rPr lang="en-US" dirty="0">
                <a:latin typeface="Calibri" panose="020F0502020204030204" pitchFamily="34" charset="0"/>
                <a:ea typeface="Calibri" panose="020F0502020204030204" pitchFamily="34" charset="0"/>
                <a:cs typeface="Calibri" panose="020F0502020204030204" pitchFamily="34" charset="0"/>
              </a:rPr>
              <a:t>Important terms &amp; concepts </a:t>
            </a:r>
            <a:r>
              <a:rPr lang="en-US" sz="1900" dirty="0">
                <a:solidFill>
                  <a:srgbClr val="7F7F7F"/>
                </a:solidFill>
                <a:latin typeface="Calibri" panose="020F0502020204030204" pitchFamily="34" charset="0"/>
                <a:ea typeface="Calibri" panose="020F0502020204030204" pitchFamily="34" charset="0"/>
                <a:cs typeface="Calibri" panose="020F0502020204030204" pitchFamily="34" charset="0"/>
              </a:rPr>
              <a:t>according to FitSM-0</a:t>
            </a:r>
            <a:endParaRPr dirty="0">
              <a:latin typeface="Calibri" panose="020F0502020204030204" pitchFamily="34" charset="0"/>
              <a:ea typeface="Calibri" panose="020F0502020204030204" pitchFamily="34" charset="0"/>
              <a:cs typeface="Calibri" panose="020F0502020204030204" pitchFamily="34" charset="0"/>
            </a:endParaRPr>
          </a:p>
          <a:p>
            <a:pPr marL="342900" lvl="0" indent="-342900" algn="l" rtl="0">
              <a:spcBef>
                <a:spcPts val="518"/>
              </a:spcBef>
              <a:spcAft>
                <a:spcPts val="0"/>
              </a:spcAft>
              <a:buClr>
                <a:schemeClr val="dk1"/>
              </a:buClr>
              <a:buSzPct val="100000"/>
              <a:buChar char="•"/>
            </a:pPr>
            <a:r>
              <a:rPr lang="en-US" dirty="0">
                <a:latin typeface="Calibri" panose="020F0502020204030204" pitchFamily="34" charset="0"/>
                <a:ea typeface="Calibri" panose="020F0502020204030204" pitchFamily="34" charset="0"/>
                <a:cs typeface="Calibri" panose="020F0502020204030204" pitchFamily="34" charset="0"/>
              </a:rPr>
              <a:t>Process-specific requirements </a:t>
            </a:r>
            <a:r>
              <a:rPr lang="en-US" sz="1900" dirty="0">
                <a:solidFill>
                  <a:srgbClr val="7F7F7F"/>
                </a:solidFill>
                <a:latin typeface="Calibri" panose="020F0502020204030204" pitchFamily="34" charset="0"/>
                <a:ea typeface="Calibri" panose="020F0502020204030204" pitchFamily="34" charset="0"/>
                <a:cs typeface="Calibri" panose="020F0502020204030204" pitchFamily="34" charset="0"/>
              </a:rPr>
              <a:t>according to FitSM-1</a:t>
            </a:r>
          </a:p>
          <a:p>
            <a:pPr marL="342900">
              <a:lnSpc>
                <a:spcPct val="110000"/>
              </a:lnSpc>
              <a:spcBef>
                <a:spcPts val="518"/>
              </a:spcBef>
              <a:buSzPct val="100000"/>
            </a:pPr>
            <a:r>
              <a:rPr lang="en-GB" dirty="0">
                <a:latin typeface="Calibri" panose="020F0502020204030204" pitchFamily="34" charset="0"/>
                <a:ea typeface="Calibri" panose="020F0502020204030204" pitchFamily="34" charset="0"/>
                <a:cs typeface="Calibri" panose="020F0502020204030204" pitchFamily="34" charset="0"/>
              </a:rPr>
              <a:t>Activities for initial process setup </a:t>
            </a:r>
            <a:r>
              <a:rPr lang="en-GB" sz="1900" dirty="0">
                <a:solidFill>
                  <a:srgbClr val="7F7F7F"/>
                </a:solidFill>
                <a:latin typeface="Calibri" panose="020F0502020204030204" pitchFamily="34" charset="0"/>
                <a:ea typeface="Calibri" panose="020F0502020204030204" pitchFamily="34" charset="0"/>
                <a:cs typeface="Calibri" panose="020F0502020204030204" pitchFamily="34" charset="0"/>
              </a:rPr>
              <a:t>according to FitSM-2</a:t>
            </a:r>
          </a:p>
          <a:p>
            <a:pPr marL="342900" lvl="0" indent="-342900" algn="l" rtl="0">
              <a:spcBef>
                <a:spcPts val="518"/>
              </a:spcBef>
              <a:spcAft>
                <a:spcPts val="0"/>
              </a:spcAft>
              <a:buClr>
                <a:schemeClr val="dk1"/>
              </a:buClr>
              <a:buSzPct val="100000"/>
              <a:buChar char="•"/>
            </a:pPr>
            <a:r>
              <a:rPr lang="en-GB" dirty="0">
                <a:latin typeface="Calibri" panose="020F0502020204030204" pitchFamily="34" charset="0"/>
                <a:ea typeface="Calibri" panose="020F0502020204030204" pitchFamily="34" charset="0"/>
                <a:cs typeface="Calibri" panose="020F0502020204030204" pitchFamily="34" charset="0"/>
              </a:rPr>
              <a:t>Inputs and outputs </a:t>
            </a:r>
            <a:r>
              <a:rPr lang="en-GB" sz="1900" dirty="0">
                <a:solidFill>
                  <a:srgbClr val="7F7F7F"/>
                </a:solidFill>
                <a:latin typeface="Calibri" panose="020F0502020204030204" pitchFamily="34" charset="0"/>
                <a:ea typeface="Calibri" panose="020F0502020204030204" pitchFamily="34" charset="0"/>
                <a:cs typeface="Calibri" panose="020F0502020204030204" pitchFamily="34" charset="0"/>
              </a:rPr>
              <a:t>according to FitSM-2</a:t>
            </a:r>
          </a:p>
          <a:p>
            <a:pPr marL="342900" lvl="0" indent="-342900" algn="l" rtl="0">
              <a:spcBef>
                <a:spcPts val="518"/>
              </a:spcBef>
              <a:spcAft>
                <a:spcPts val="0"/>
              </a:spcAft>
              <a:buClr>
                <a:schemeClr val="dk1"/>
              </a:buClr>
              <a:buSzPct val="100000"/>
              <a:buChar char="•"/>
            </a:pPr>
            <a:r>
              <a:rPr lang="en-US" dirty="0">
                <a:latin typeface="Calibri" panose="020F0502020204030204" pitchFamily="34" charset="0"/>
                <a:ea typeface="Calibri" panose="020F0502020204030204" pitchFamily="34" charset="0"/>
                <a:cs typeface="Calibri" panose="020F0502020204030204" pitchFamily="34" charset="0"/>
              </a:rPr>
              <a:t>Process chart </a:t>
            </a:r>
            <a:r>
              <a:rPr lang="en-US" sz="1900" dirty="0">
                <a:solidFill>
                  <a:srgbClr val="7F7F7F"/>
                </a:solidFill>
                <a:latin typeface="Calibri" panose="020F0502020204030204" pitchFamily="34" charset="0"/>
                <a:ea typeface="Calibri" panose="020F0502020204030204" pitchFamily="34" charset="0"/>
                <a:cs typeface="Calibri" panose="020F0502020204030204" pitchFamily="34" charset="0"/>
              </a:rPr>
              <a:t>according to FitSM-2</a:t>
            </a:r>
            <a:endParaRPr sz="2800" dirty="0">
              <a:latin typeface="Calibri" panose="020F0502020204030204" pitchFamily="34" charset="0"/>
              <a:ea typeface="Calibri" panose="020F0502020204030204" pitchFamily="34" charset="0"/>
              <a:cs typeface="Calibri" panose="020F0502020204030204" pitchFamily="34" charset="0"/>
            </a:endParaRPr>
          </a:p>
          <a:p>
            <a:pPr marL="342900" lvl="0" indent="-342900" algn="l" rtl="0">
              <a:spcBef>
                <a:spcPts val="518"/>
              </a:spcBef>
              <a:spcAft>
                <a:spcPts val="0"/>
              </a:spcAft>
              <a:buClr>
                <a:schemeClr val="dk1"/>
              </a:buClr>
              <a:buSzPct val="100000"/>
              <a:buChar char="•"/>
            </a:pPr>
            <a:r>
              <a:rPr lang="en-US" dirty="0">
                <a:latin typeface="Calibri" panose="020F0502020204030204" pitchFamily="34" charset="0"/>
                <a:ea typeface="Calibri" panose="020F0502020204030204" pitchFamily="34" charset="0"/>
                <a:cs typeface="Calibri" panose="020F0502020204030204" pitchFamily="34" charset="0"/>
              </a:rPr>
              <a:t>Activities during ongoing process execution</a:t>
            </a:r>
            <a:r>
              <a:rPr lang="en-US" sz="2800" dirty="0">
                <a:solidFill>
                  <a:srgbClr val="7F7F7F"/>
                </a:solidFill>
                <a:latin typeface="Calibri" panose="020F0502020204030204" pitchFamily="34" charset="0"/>
                <a:ea typeface="Calibri" panose="020F0502020204030204" pitchFamily="34" charset="0"/>
                <a:cs typeface="Calibri" panose="020F0502020204030204" pitchFamily="34" charset="0"/>
              </a:rPr>
              <a:t> </a:t>
            </a:r>
            <a:r>
              <a:rPr lang="en-US" sz="1900" dirty="0">
                <a:solidFill>
                  <a:srgbClr val="7F7F7F"/>
                </a:solidFill>
                <a:latin typeface="Calibri" panose="020F0502020204030204" pitchFamily="34" charset="0"/>
                <a:ea typeface="Calibri" panose="020F0502020204030204" pitchFamily="34" charset="0"/>
                <a:cs typeface="Calibri" panose="020F0502020204030204" pitchFamily="34" charset="0"/>
              </a:rPr>
              <a:t>according to FitSM-2</a:t>
            </a:r>
            <a:endParaRPr dirty="0">
              <a:latin typeface="Calibri" panose="020F0502020204030204" pitchFamily="34" charset="0"/>
              <a:ea typeface="Calibri" panose="020F0502020204030204" pitchFamily="34" charset="0"/>
              <a:cs typeface="Calibri" panose="020F0502020204030204" pitchFamily="34" charset="0"/>
            </a:endParaRPr>
          </a:p>
          <a:p>
            <a:pPr marL="342900" lvl="0" indent="-342900" algn="l" rtl="0">
              <a:spcBef>
                <a:spcPts val="518"/>
              </a:spcBef>
              <a:spcAft>
                <a:spcPts val="0"/>
              </a:spcAft>
              <a:buClr>
                <a:schemeClr val="dk1"/>
              </a:buClr>
              <a:buSzPct val="100000"/>
              <a:buChar char="•"/>
            </a:pPr>
            <a:r>
              <a:rPr lang="en-US" dirty="0">
                <a:latin typeface="Calibri" panose="020F0502020204030204" pitchFamily="34" charset="0"/>
                <a:ea typeface="Calibri" panose="020F0502020204030204" pitchFamily="34" charset="0"/>
                <a:cs typeface="Calibri" panose="020F0502020204030204" pitchFamily="34" charset="0"/>
              </a:rPr>
              <a:t>Roles</a:t>
            </a:r>
            <a:r>
              <a:rPr lang="en-US" sz="3600" dirty="0">
                <a:solidFill>
                  <a:srgbClr val="7F7F7F"/>
                </a:solidFill>
                <a:latin typeface="Calibri" panose="020F0502020204030204" pitchFamily="34" charset="0"/>
                <a:ea typeface="Calibri" panose="020F0502020204030204" pitchFamily="34" charset="0"/>
                <a:cs typeface="Calibri" panose="020F0502020204030204" pitchFamily="34" charset="0"/>
              </a:rPr>
              <a:t> </a:t>
            </a:r>
            <a:r>
              <a:rPr lang="en-US" sz="1900" dirty="0">
                <a:solidFill>
                  <a:srgbClr val="7F7F7F"/>
                </a:solidFill>
                <a:latin typeface="Calibri" panose="020F0502020204030204" pitchFamily="34" charset="0"/>
                <a:ea typeface="Calibri" panose="020F0502020204030204" pitchFamily="34" charset="0"/>
                <a:cs typeface="Calibri" panose="020F0502020204030204" pitchFamily="34" charset="0"/>
              </a:rPr>
              <a:t>according to FitSM-3</a:t>
            </a:r>
          </a:p>
          <a:p>
            <a:pPr marL="342900" lvl="0" indent="-342900" algn="l" rtl="0">
              <a:spcBef>
                <a:spcPts val="518"/>
              </a:spcBef>
              <a:spcAft>
                <a:spcPts val="0"/>
              </a:spcAft>
              <a:buClr>
                <a:schemeClr val="dk1"/>
              </a:buClr>
              <a:buSzPct val="100000"/>
              <a:buChar char="•"/>
            </a:pPr>
            <a:r>
              <a:rPr lang="en-US" dirty="0">
                <a:latin typeface="Calibri" panose="020F0502020204030204" pitchFamily="34" charset="0"/>
                <a:ea typeface="Calibri" panose="020F0502020204030204" pitchFamily="34" charset="0"/>
                <a:cs typeface="Calibri" panose="020F0502020204030204" pitchFamily="34" charset="0"/>
              </a:rPr>
              <a:t>Interfaces with other ITSM processes </a:t>
            </a:r>
            <a:r>
              <a:rPr lang="en-US" sz="1900" dirty="0">
                <a:solidFill>
                  <a:srgbClr val="7F7F7F"/>
                </a:solidFill>
                <a:latin typeface="Calibri" panose="020F0502020204030204" pitchFamily="34" charset="0"/>
                <a:ea typeface="Calibri" panose="020F0502020204030204" pitchFamily="34" charset="0"/>
                <a:cs typeface="Calibri" panose="020F0502020204030204" pitchFamily="34" charset="0"/>
              </a:rPr>
              <a:t>according to FitSM-2</a:t>
            </a:r>
          </a:p>
          <a:p>
            <a:pPr marL="342900" lvl="0" indent="-342900" algn="l" rtl="0">
              <a:spcBef>
                <a:spcPts val="518"/>
              </a:spcBef>
              <a:spcAft>
                <a:spcPts val="0"/>
              </a:spcAft>
              <a:buClr>
                <a:schemeClr val="dk1"/>
              </a:buClr>
              <a:buSzPct val="100000"/>
              <a:buChar char="•"/>
            </a:pPr>
            <a:endParaRPr dirty="0">
              <a:latin typeface="Calibri" panose="020F0502020204030204" pitchFamily="34" charset="0"/>
              <a:ea typeface="Calibri" panose="020F0502020204030204" pitchFamily="34" charset="0"/>
              <a:cs typeface="Calibri" panose="020F0502020204030204" pitchFamily="34" charset="0"/>
            </a:endParaRPr>
          </a:p>
        </p:txBody>
      </p:sp>
      <p:sp>
        <p:nvSpPr>
          <p:cNvPr id="817" name="Google Shape;817;p69"/>
          <p:cNvSpPr txBox="1">
            <a:spLocks noGrp="1"/>
          </p:cNvSpPr>
          <p:nvPr>
            <p:ph type="sldNum" idx="12"/>
          </p:nvPr>
        </p:nvSpPr>
        <p:spPr>
          <a:xfrm>
            <a:off x="8737600" y="643052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78</a:t>
            </a:fld>
            <a:endParaRP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Shape 822"/>
        <p:cNvGrpSpPr/>
        <p:nvPr/>
      </p:nvGrpSpPr>
      <p:grpSpPr>
        <a:xfrm>
          <a:off x="0" y="0"/>
          <a:ext cx="0" cy="0"/>
          <a:chOff x="0" y="0"/>
          <a:chExt cx="0" cy="0"/>
        </a:xfrm>
      </p:grpSpPr>
      <p:sp>
        <p:nvSpPr>
          <p:cNvPr id="823" name="Google Shape;823;p70"/>
          <p:cNvSpPr txBox="1">
            <a:spLocks noGrp="1"/>
          </p:cNvSpPr>
          <p:nvPr>
            <p:ph type="ctrTitle"/>
          </p:nvPr>
        </p:nvSpPr>
        <p:spPr>
          <a:xfrm>
            <a:off x="914400" y="2130428"/>
            <a:ext cx="10363200" cy="14700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205595"/>
              </a:buClr>
              <a:buSzPts val="3200"/>
              <a:buFont typeface="Calibri"/>
              <a:buNone/>
            </a:pPr>
            <a:r>
              <a:rPr lang="en-US" b="1">
                <a:latin typeface="Calibri" panose="020F0502020204030204" pitchFamily="34" charset="0"/>
                <a:ea typeface="Calibri" panose="020F0502020204030204" pitchFamily="34" charset="0"/>
                <a:cs typeface="Calibri" panose="020F0502020204030204" pitchFamily="34" charset="0"/>
              </a:rPr>
              <a:t>Service Portfolio Management (SPM)</a:t>
            </a:r>
            <a:endParaRPr>
              <a:latin typeface="Calibri" panose="020F0502020204030204" pitchFamily="34" charset="0"/>
              <a:ea typeface="Calibri" panose="020F0502020204030204" pitchFamily="34" charset="0"/>
              <a:cs typeface="Calibri" panose="020F0502020204030204" pitchFamily="34" charset="0"/>
            </a:endParaRPr>
          </a:p>
        </p:txBody>
      </p:sp>
      <p:sp>
        <p:nvSpPr>
          <p:cNvPr id="824" name="Google Shape;824;p70"/>
          <p:cNvSpPr txBox="1">
            <a:spLocks noGrp="1"/>
          </p:cNvSpPr>
          <p:nvPr>
            <p:ph type="sldNum" idx="12"/>
          </p:nvPr>
        </p:nvSpPr>
        <p:spPr>
          <a:xfrm>
            <a:off x="8737600" y="643052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79</a:t>
            </a:fld>
            <a:endParaRPr/>
          </a:p>
        </p:txBody>
      </p:sp>
      <p:sp>
        <p:nvSpPr>
          <p:cNvPr id="825" name="Google Shape;825;p70"/>
          <p:cNvSpPr/>
          <p:nvPr/>
        </p:nvSpPr>
        <p:spPr>
          <a:xfrm>
            <a:off x="2895601" y="3933700"/>
            <a:ext cx="6400800" cy="1705100"/>
          </a:xfrm>
          <a:prstGeom prst="snip1Rect">
            <a:avLst>
              <a:gd name="adj" fmla="val 16667"/>
            </a:avLst>
          </a:prstGeom>
          <a:solidFill>
            <a:srgbClr val="93B3D7">
              <a:alpha val="36862"/>
            </a:srgbClr>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826" name="Google Shape;826;p70"/>
          <p:cNvSpPr/>
          <p:nvPr/>
        </p:nvSpPr>
        <p:spPr>
          <a:xfrm>
            <a:off x="2969740" y="4040795"/>
            <a:ext cx="1706246" cy="329513"/>
          </a:xfrm>
          <a:prstGeom prst="rect">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dirty="0">
                <a:solidFill>
                  <a:schemeClr val="lt1"/>
                </a:solidFill>
                <a:latin typeface="Calibri"/>
                <a:ea typeface="Calibri"/>
                <a:cs typeface="Calibri"/>
                <a:sym typeface="Calibri"/>
              </a:rPr>
              <a:t>Objective</a:t>
            </a:r>
            <a:endParaRPr dirty="0">
              <a:latin typeface="Wingdings" panose="05000000000000000000" pitchFamily="2" charset="2"/>
            </a:endParaRPr>
          </a:p>
        </p:txBody>
      </p:sp>
      <p:sp>
        <p:nvSpPr>
          <p:cNvPr id="827" name="Google Shape;827;p70"/>
          <p:cNvSpPr/>
          <p:nvPr/>
        </p:nvSpPr>
        <p:spPr>
          <a:xfrm>
            <a:off x="2969743" y="4448462"/>
            <a:ext cx="6233017"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To maintain the service portfolio and to manage services through their lifecycle</a:t>
            </a:r>
            <a:endParaRPr sz="1800">
              <a:solidFill>
                <a:schemeClr val="dk1"/>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sp>
        <p:nvSpPr>
          <p:cNvPr id="337" name="Google Shape;337;p20"/>
          <p:cNvSpPr txBox="1">
            <a:spLocks noGrp="1"/>
          </p:cNvSpPr>
          <p:nvPr>
            <p:ph type="title"/>
          </p:nvPr>
        </p:nvSpPr>
        <p:spPr>
          <a:xfrm>
            <a:off x="609601" y="274641"/>
            <a:ext cx="9058101" cy="1047859"/>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205595"/>
              </a:buClr>
              <a:buSzPts val="3200"/>
              <a:buFont typeface="Calibri"/>
              <a:buNone/>
            </a:pPr>
            <a:r>
              <a:rPr lang="en-US"/>
              <a:t>The FitSM approach</a:t>
            </a:r>
            <a:endParaRPr/>
          </a:p>
        </p:txBody>
      </p:sp>
      <p:sp>
        <p:nvSpPr>
          <p:cNvPr id="338" name="Google Shape;338;p20"/>
          <p:cNvSpPr txBox="1">
            <a:spLocks noGrp="1"/>
          </p:cNvSpPr>
          <p:nvPr>
            <p:ph type="sldNum" idx="12"/>
          </p:nvPr>
        </p:nvSpPr>
        <p:spPr>
          <a:xfrm>
            <a:off x="8737600" y="643052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8</a:t>
            </a:fld>
            <a:endParaRPr/>
          </a:p>
        </p:txBody>
      </p:sp>
      <p:grpSp>
        <p:nvGrpSpPr>
          <p:cNvPr id="339" name="Google Shape;339;p20"/>
          <p:cNvGrpSpPr/>
          <p:nvPr/>
        </p:nvGrpSpPr>
        <p:grpSpPr>
          <a:xfrm>
            <a:off x="609600" y="2348563"/>
            <a:ext cx="10972800" cy="3282214"/>
            <a:chOff x="0" y="0"/>
            <a:chExt cx="10972800" cy="3282214"/>
          </a:xfrm>
        </p:grpSpPr>
        <p:sp>
          <p:nvSpPr>
            <p:cNvPr id="340" name="Google Shape;340;p20"/>
            <p:cNvSpPr/>
            <p:nvPr/>
          </p:nvSpPr>
          <p:spPr>
            <a:xfrm>
              <a:off x="0" y="0"/>
              <a:ext cx="10972800" cy="3282214"/>
            </a:xfrm>
            <a:prstGeom prst="roundRect">
              <a:avLst>
                <a:gd name="adj" fmla="val 85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20"/>
            <p:cNvSpPr txBox="1"/>
            <p:nvPr/>
          </p:nvSpPr>
          <p:spPr>
            <a:xfrm>
              <a:off x="81713" y="81713"/>
              <a:ext cx="10809374" cy="3118788"/>
            </a:xfrm>
            <a:prstGeom prst="rect">
              <a:avLst/>
            </a:prstGeom>
            <a:noFill/>
            <a:ln>
              <a:noFill/>
            </a:ln>
          </p:spPr>
          <p:txBody>
            <a:bodyPr spcFirstLastPara="1" wrap="square" lIns="106675" tIns="106675" rIns="106675" bIns="2547350" anchor="t" anchorCtr="0">
              <a:noAutofit/>
            </a:bodyPr>
            <a:lstStyle/>
            <a:p>
              <a:pPr marL="0" marR="0" lvl="0" indent="0" algn="l" rtl="0">
                <a:lnSpc>
                  <a:spcPct val="90000"/>
                </a:lnSpc>
                <a:spcBef>
                  <a:spcPts val="0"/>
                </a:spcBef>
                <a:spcAft>
                  <a:spcPts val="0"/>
                </a:spcAft>
                <a:buClr>
                  <a:schemeClr val="lt1"/>
                </a:buClr>
                <a:buSzPts val="2800"/>
                <a:buFont typeface="Calibri"/>
                <a:buNone/>
              </a:pPr>
              <a:r>
                <a:rPr lang="en-US" sz="2800">
                  <a:solidFill>
                    <a:schemeClr val="lt1"/>
                  </a:solidFill>
                  <a:latin typeface="Calibri"/>
                  <a:ea typeface="Calibri"/>
                  <a:cs typeface="Calibri"/>
                  <a:sym typeface="Calibri"/>
                </a:rPr>
                <a:t>The key principles of the FitSM approach to managing IT services:</a:t>
              </a:r>
              <a:endParaRPr sz="2800">
                <a:solidFill>
                  <a:schemeClr val="lt1"/>
                </a:solidFill>
                <a:latin typeface="Calibri"/>
                <a:ea typeface="Calibri"/>
                <a:cs typeface="Calibri"/>
                <a:sym typeface="Calibri"/>
              </a:endParaRPr>
            </a:p>
          </p:txBody>
        </p:sp>
        <p:sp>
          <p:nvSpPr>
            <p:cNvPr id="342" name="Google Shape;342;p20"/>
            <p:cNvSpPr/>
            <p:nvPr/>
          </p:nvSpPr>
          <p:spPr>
            <a:xfrm>
              <a:off x="274320" y="820553"/>
              <a:ext cx="1645920" cy="544658"/>
            </a:xfrm>
            <a:prstGeom prst="roundRect">
              <a:avLst>
                <a:gd name="adj" fmla="val 10500"/>
              </a:avLst>
            </a:prstGeom>
            <a:solidFill>
              <a:schemeClr val="lt1">
                <a:alpha val="89803"/>
              </a:schemeClr>
            </a:solidFill>
            <a:ln w="254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20"/>
            <p:cNvSpPr txBox="1"/>
            <p:nvPr/>
          </p:nvSpPr>
          <p:spPr>
            <a:xfrm>
              <a:off x="291070" y="837303"/>
              <a:ext cx="1612420" cy="511158"/>
            </a:xfrm>
            <a:prstGeom prst="rect">
              <a:avLst/>
            </a:prstGeom>
            <a:noFill/>
            <a:ln>
              <a:noFill/>
            </a:ln>
          </p:spPr>
          <p:txBody>
            <a:bodyPr spcFirstLastPara="1" wrap="square" lIns="80000" tIns="80000" rIns="80000" bIns="80000" anchor="ctr" anchorCtr="0">
              <a:noAutofit/>
            </a:bodyPr>
            <a:lstStyle/>
            <a:p>
              <a:pPr marL="0" marR="0" lvl="0" indent="0" algn="ctr" rtl="0">
                <a:lnSpc>
                  <a:spcPct val="90000"/>
                </a:lnSpc>
                <a:spcBef>
                  <a:spcPts val="0"/>
                </a:spcBef>
                <a:spcAft>
                  <a:spcPts val="0"/>
                </a:spcAft>
                <a:buClr>
                  <a:schemeClr val="dk1"/>
                </a:buClr>
                <a:buSzPts val="2100"/>
                <a:buFont typeface="Calibri"/>
                <a:buNone/>
              </a:pPr>
              <a:r>
                <a:rPr lang="en-US" sz="2100">
                  <a:solidFill>
                    <a:schemeClr val="dk1"/>
                  </a:solidFill>
                  <a:latin typeface="Calibri"/>
                  <a:ea typeface="Calibri"/>
                  <a:cs typeface="Calibri"/>
                  <a:sym typeface="Calibri"/>
                </a:rPr>
                <a:t>Practicality</a:t>
              </a:r>
              <a:endParaRPr sz="2100">
                <a:solidFill>
                  <a:schemeClr val="dk1"/>
                </a:solidFill>
                <a:latin typeface="Calibri"/>
                <a:ea typeface="Calibri"/>
                <a:cs typeface="Calibri"/>
                <a:sym typeface="Calibri"/>
              </a:endParaRPr>
            </a:p>
          </p:txBody>
        </p:sp>
        <p:sp>
          <p:nvSpPr>
            <p:cNvPr id="344" name="Google Shape;344;p20"/>
            <p:cNvSpPr/>
            <p:nvPr/>
          </p:nvSpPr>
          <p:spPr>
            <a:xfrm>
              <a:off x="274320" y="1404230"/>
              <a:ext cx="1645920" cy="544658"/>
            </a:xfrm>
            <a:prstGeom prst="roundRect">
              <a:avLst>
                <a:gd name="adj" fmla="val 10500"/>
              </a:avLst>
            </a:prstGeom>
            <a:solidFill>
              <a:schemeClr val="lt1">
                <a:alpha val="89803"/>
              </a:schemeClr>
            </a:solidFill>
            <a:ln w="254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20"/>
            <p:cNvSpPr txBox="1"/>
            <p:nvPr/>
          </p:nvSpPr>
          <p:spPr>
            <a:xfrm>
              <a:off x="291070" y="1420980"/>
              <a:ext cx="1612420" cy="511158"/>
            </a:xfrm>
            <a:prstGeom prst="rect">
              <a:avLst/>
            </a:prstGeom>
            <a:noFill/>
            <a:ln>
              <a:noFill/>
            </a:ln>
          </p:spPr>
          <p:txBody>
            <a:bodyPr spcFirstLastPara="1" wrap="square" lIns="80000" tIns="80000" rIns="80000" bIns="80000" anchor="ctr" anchorCtr="0">
              <a:noAutofit/>
            </a:bodyPr>
            <a:lstStyle/>
            <a:p>
              <a:pPr marL="0" marR="0" lvl="0" indent="0" algn="ctr" rtl="0">
                <a:lnSpc>
                  <a:spcPct val="90000"/>
                </a:lnSpc>
                <a:spcBef>
                  <a:spcPts val="0"/>
                </a:spcBef>
                <a:spcAft>
                  <a:spcPts val="0"/>
                </a:spcAft>
                <a:buClr>
                  <a:schemeClr val="dk1"/>
                </a:buClr>
                <a:buSzPts val="2100"/>
                <a:buFont typeface="Calibri"/>
                <a:buNone/>
              </a:pPr>
              <a:r>
                <a:rPr lang="en-US" sz="2100">
                  <a:solidFill>
                    <a:schemeClr val="dk1"/>
                  </a:solidFill>
                  <a:latin typeface="Calibri"/>
                  <a:ea typeface="Calibri"/>
                  <a:cs typeface="Calibri"/>
                  <a:sym typeface="Calibri"/>
                </a:rPr>
                <a:t>Consistency</a:t>
              </a:r>
              <a:endParaRPr sz="2100">
                <a:solidFill>
                  <a:schemeClr val="dk1"/>
                </a:solidFill>
                <a:latin typeface="Calibri"/>
                <a:ea typeface="Calibri"/>
                <a:cs typeface="Calibri"/>
                <a:sym typeface="Calibri"/>
              </a:endParaRPr>
            </a:p>
          </p:txBody>
        </p:sp>
        <p:sp>
          <p:nvSpPr>
            <p:cNvPr id="346" name="Google Shape;346;p20"/>
            <p:cNvSpPr/>
            <p:nvPr/>
          </p:nvSpPr>
          <p:spPr>
            <a:xfrm>
              <a:off x="274320" y="1987907"/>
              <a:ext cx="1645920" cy="544658"/>
            </a:xfrm>
            <a:prstGeom prst="roundRect">
              <a:avLst>
                <a:gd name="adj" fmla="val 10500"/>
              </a:avLst>
            </a:prstGeom>
            <a:solidFill>
              <a:schemeClr val="lt1">
                <a:alpha val="89803"/>
              </a:schemeClr>
            </a:solidFill>
            <a:ln w="254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20"/>
            <p:cNvSpPr txBox="1"/>
            <p:nvPr/>
          </p:nvSpPr>
          <p:spPr>
            <a:xfrm>
              <a:off x="291070" y="2004657"/>
              <a:ext cx="1612420" cy="511158"/>
            </a:xfrm>
            <a:prstGeom prst="rect">
              <a:avLst/>
            </a:prstGeom>
            <a:noFill/>
            <a:ln>
              <a:noFill/>
            </a:ln>
          </p:spPr>
          <p:txBody>
            <a:bodyPr spcFirstLastPara="1" wrap="square" lIns="80000" tIns="80000" rIns="80000" bIns="80000" anchor="ctr" anchorCtr="0">
              <a:noAutofit/>
            </a:bodyPr>
            <a:lstStyle/>
            <a:p>
              <a:pPr marL="0" marR="0" lvl="0" indent="0" algn="ctr" rtl="0">
                <a:lnSpc>
                  <a:spcPct val="90000"/>
                </a:lnSpc>
                <a:spcBef>
                  <a:spcPts val="0"/>
                </a:spcBef>
                <a:spcAft>
                  <a:spcPts val="0"/>
                </a:spcAft>
                <a:buClr>
                  <a:schemeClr val="dk1"/>
                </a:buClr>
                <a:buSzPts val="2100"/>
                <a:buFont typeface="Calibri"/>
                <a:buNone/>
              </a:pPr>
              <a:r>
                <a:rPr lang="en-US" sz="2100">
                  <a:solidFill>
                    <a:schemeClr val="dk1"/>
                  </a:solidFill>
                  <a:latin typeface="Calibri"/>
                  <a:ea typeface="Calibri"/>
                  <a:cs typeface="Calibri"/>
                  <a:sym typeface="Calibri"/>
                </a:rPr>
                <a:t>Sufficiency</a:t>
              </a:r>
              <a:endParaRPr sz="2100">
                <a:solidFill>
                  <a:schemeClr val="dk1"/>
                </a:solidFill>
                <a:latin typeface="Calibri"/>
                <a:ea typeface="Calibri"/>
                <a:cs typeface="Calibri"/>
                <a:sym typeface="Calibri"/>
              </a:endParaRPr>
            </a:p>
          </p:txBody>
        </p:sp>
        <p:sp>
          <p:nvSpPr>
            <p:cNvPr id="348" name="Google Shape;348;p20"/>
            <p:cNvSpPr/>
            <p:nvPr/>
          </p:nvSpPr>
          <p:spPr>
            <a:xfrm>
              <a:off x="274320" y="2571584"/>
              <a:ext cx="1645920" cy="544658"/>
            </a:xfrm>
            <a:prstGeom prst="roundRect">
              <a:avLst>
                <a:gd name="adj" fmla="val 10500"/>
              </a:avLst>
            </a:prstGeom>
            <a:solidFill>
              <a:schemeClr val="lt1">
                <a:alpha val="89803"/>
              </a:schemeClr>
            </a:solidFill>
            <a:ln w="254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20"/>
            <p:cNvSpPr txBox="1"/>
            <p:nvPr/>
          </p:nvSpPr>
          <p:spPr>
            <a:xfrm>
              <a:off x="291070" y="2588334"/>
              <a:ext cx="1612420" cy="511158"/>
            </a:xfrm>
            <a:prstGeom prst="rect">
              <a:avLst/>
            </a:prstGeom>
            <a:noFill/>
            <a:ln>
              <a:noFill/>
            </a:ln>
          </p:spPr>
          <p:txBody>
            <a:bodyPr spcFirstLastPara="1" wrap="square" lIns="80000" tIns="80000" rIns="80000" bIns="80000" anchor="ctr" anchorCtr="0">
              <a:noAutofit/>
            </a:bodyPr>
            <a:lstStyle/>
            <a:p>
              <a:pPr marL="0" marR="0" lvl="0" indent="0" algn="ctr" rtl="0">
                <a:lnSpc>
                  <a:spcPct val="90000"/>
                </a:lnSpc>
                <a:spcBef>
                  <a:spcPts val="0"/>
                </a:spcBef>
                <a:spcAft>
                  <a:spcPts val="0"/>
                </a:spcAft>
                <a:buClr>
                  <a:schemeClr val="dk1"/>
                </a:buClr>
                <a:buSzPts val="2100"/>
                <a:buFont typeface="Calibri"/>
                <a:buNone/>
              </a:pPr>
              <a:r>
                <a:rPr lang="en-US" sz="2100">
                  <a:solidFill>
                    <a:schemeClr val="dk1"/>
                  </a:solidFill>
                  <a:latin typeface="Calibri"/>
                  <a:ea typeface="Calibri"/>
                  <a:cs typeface="Calibri"/>
                  <a:sym typeface="Calibri"/>
                </a:rPr>
                <a:t>Extendibility</a:t>
              </a:r>
              <a:endParaRPr sz="2100">
                <a:solidFill>
                  <a:schemeClr val="dk1"/>
                </a:solidFill>
                <a:latin typeface="Calibri"/>
                <a:ea typeface="Calibri"/>
                <a:cs typeface="Calibri"/>
                <a:sym typeface="Calibri"/>
              </a:endParaRPr>
            </a:p>
          </p:txBody>
        </p:sp>
        <p:sp>
          <p:nvSpPr>
            <p:cNvPr id="350" name="Google Shape;350;p20"/>
            <p:cNvSpPr/>
            <p:nvPr/>
          </p:nvSpPr>
          <p:spPr>
            <a:xfrm>
              <a:off x="2194560" y="820553"/>
              <a:ext cx="8503920" cy="2297550"/>
            </a:xfrm>
            <a:prstGeom prst="roundRect">
              <a:avLst>
                <a:gd name="adj" fmla="val 105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20"/>
            <p:cNvSpPr txBox="1"/>
            <p:nvPr/>
          </p:nvSpPr>
          <p:spPr>
            <a:xfrm>
              <a:off x="2265218" y="891211"/>
              <a:ext cx="8362604" cy="2156234"/>
            </a:xfrm>
            <a:prstGeom prst="rect">
              <a:avLst/>
            </a:prstGeom>
            <a:noFill/>
            <a:ln>
              <a:noFill/>
            </a:ln>
          </p:spPr>
          <p:txBody>
            <a:bodyPr spcFirstLastPara="1" wrap="square" lIns="106675" tIns="106675" rIns="106675" bIns="1458925" anchor="t" anchorCtr="0">
              <a:noAutofit/>
            </a:bodyPr>
            <a:lstStyle/>
            <a:p>
              <a:pPr marL="0" marR="0" lvl="0" indent="0" algn="l" rtl="0">
                <a:lnSpc>
                  <a:spcPct val="90000"/>
                </a:lnSpc>
                <a:spcBef>
                  <a:spcPts val="0"/>
                </a:spcBef>
                <a:spcAft>
                  <a:spcPts val="0"/>
                </a:spcAft>
                <a:buClr>
                  <a:schemeClr val="lt1"/>
                </a:buClr>
                <a:buSzPts val="2800"/>
                <a:buFont typeface="Calibri"/>
                <a:buNone/>
              </a:pPr>
              <a:r>
                <a:rPr lang="en-US" sz="2800">
                  <a:solidFill>
                    <a:schemeClr val="lt1"/>
                  </a:solidFill>
                  <a:latin typeface="Calibri"/>
                  <a:ea typeface="Calibri"/>
                  <a:cs typeface="Calibri"/>
                  <a:sym typeface="Calibri"/>
                </a:rPr>
                <a:t>The foundation for systematic IT Service Management:</a:t>
              </a:r>
              <a:endParaRPr sz="2800">
                <a:solidFill>
                  <a:schemeClr val="lt1"/>
                </a:solidFill>
                <a:latin typeface="Calibri"/>
                <a:ea typeface="Calibri"/>
                <a:cs typeface="Calibri"/>
                <a:sym typeface="Calibri"/>
              </a:endParaRPr>
            </a:p>
          </p:txBody>
        </p:sp>
        <p:sp>
          <p:nvSpPr>
            <p:cNvPr id="352" name="Google Shape;352;p20"/>
            <p:cNvSpPr/>
            <p:nvPr/>
          </p:nvSpPr>
          <p:spPr>
            <a:xfrm>
              <a:off x="2407158" y="1854451"/>
              <a:ext cx="2654776" cy="1033897"/>
            </a:xfrm>
            <a:prstGeom prst="roundRect">
              <a:avLst>
                <a:gd name="adj" fmla="val 10500"/>
              </a:avLst>
            </a:prstGeom>
            <a:solidFill>
              <a:schemeClr val="lt1">
                <a:alpha val="89803"/>
              </a:schemeClr>
            </a:solidFill>
            <a:ln w="254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20"/>
            <p:cNvSpPr txBox="1"/>
            <p:nvPr/>
          </p:nvSpPr>
          <p:spPr>
            <a:xfrm>
              <a:off x="2438954" y="1886247"/>
              <a:ext cx="2591184" cy="970305"/>
            </a:xfrm>
            <a:prstGeom prst="rect">
              <a:avLst/>
            </a:prstGeom>
            <a:noFill/>
            <a:ln>
              <a:noFill/>
            </a:ln>
          </p:spPr>
          <p:txBody>
            <a:bodyPr spcFirstLastPara="1" wrap="square" lIns="80000" tIns="80000" rIns="80000" bIns="80000" anchor="ctr" anchorCtr="0">
              <a:noAutofit/>
            </a:bodyPr>
            <a:lstStyle/>
            <a:p>
              <a:pPr marL="0" marR="0" lvl="0" indent="0" algn="ctr" rtl="0">
                <a:lnSpc>
                  <a:spcPct val="90000"/>
                </a:lnSpc>
                <a:spcBef>
                  <a:spcPts val="0"/>
                </a:spcBef>
                <a:spcAft>
                  <a:spcPts val="0"/>
                </a:spcAft>
                <a:buClr>
                  <a:schemeClr val="dk1"/>
                </a:buClr>
                <a:buSzPts val="2100"/>
                <a:buFont typeface="Calibri"/>
                <a:buNone/>
              </a:pPr>
              <a:r>
                <a:rPr lang="en-US" sz="2100">
                  <a:solidFill>
                    <a:schemeClr val="dk1"/>
                  </a:solidFill>
                  <a:latin typeface="Calibri"/>
                  <a:ea typeface="Calibri"/>
                  <a:cs typeface="Calibri"/>
                  <a:sym typeface="Calibri"/>
                </a:rPr>
                <a:t>Service- and customer-orientation</a:t>
              </a:r>
              <a:endParaRPr sz="2100">
                <a:solidFill>
                  <a:schemeClr val="dk1"/>
                </a:solidFill>
                <a:latin typeface="Calibri"/>
                <a:ea typeface="Calibri"/>
                <a:cs typeface="Calibri"/>
                <a:sym typeface="Calibri"/>
              </a:endParaRPr>
            </a:p>
          </p:txBody>
        </p:sp>
        <p:sp>
          <p:nvSpPr>
            <p:cNvPr id="354" name="Google Shape;354;p20"/>
            <p:cNvSpPr/>
            <p:nvPr/>
          </p:nvSpPr>
          <p:spPr>
            <a:xfrm>
              <a:off x="5116021" y="1854451"/>
              <a:ext cx="2654776" cy="1033897"/>
            </a:xfrm>
            <a:prstGeom prst="roundRect">
              <a:avLst>
                <a:gd name="adj" fmla="val 10500"/>
              </a:avLst>
            </a:prstGeom>
            <a:solidFill>
              <a:schemeClr val="lt1">
                <a:alpha val="89803"/>
              </a:schemeClr>
            </a:solidFill>
            <a:ln w="254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20"/>
            <p:cNvSpPr txBox="1"/>
            <p:nvPr/>
          </p:nvSpPr>
          <p:spPr>
            <a:xfrm>
              <a:off x="5147817" y="1886247"/>
              <a:ext cx="2591184" cy="970305"/>
            </a:xfrm>
            <a:prstGeom prst="rect">
              <a:avLst/>
            </a:prstGeom>
            <a:noFill/>
            <a:ln>
              <a:noFill/>
            </a:ln>
          </p:spPr>
          <p:txBody>
            <a:bodyPr spcFirstLastPara="1" wrap="square" lIns="80000" tIns="80000" rIns="80000" bIns="80000" anchor="ctr" anchorCtr="0">
              <a:noAutofit/>
            </a:bodyPr>
            <a:lstStyle/>
            <a:p>
              <a:pPr marL="0" marR="0" lvl="0" indent="0" algn="ctr" rtl="0">
                <a:lnSpc>
                  <a:spcPct val="90000"/>
                </a:lnSpc>
                <a:spcBef>
                  <a:spcPts val="0"/>
                </a:spcBef>
                <a:spcAft>
                  <a:spcPts val="0"/>
                </a:spcAft>
                <a:buClr>
                  <a:schemeClr val="dk1"/>
                </a:buClr>
                <a:buSzPts val="2100"/>
                <a:buFont typeface="Calibri"/>
                <a:buNone/>
              </a:pPr>
              <a:r>
                <a:rPr lang="en-US" sz="2100">
                  <a:solidFill>
                    <a:schemeClr val="dk1"/>
                  </a:solidFill>
                  <a:latin typeface="Calibri"/>
                  <a:ea typeface="Calibri"/>
                  <a:cs typeface="Calibri"/>
                  <a:sym typeface="Calibri"/>
                </a:rPr>
                <a:t>Process-orientation</a:t>
              </a:r>
              <a:endParaRPr sz="2100">
                <a:solidFill>
                  <a:schemeClr val="dk1"/>
                </a:solidFill>
                <a:latin typeface="Calibri"/>
                <a:ea typeface="Calibri"/>
                <a:cs typeface="Calibri"/>
                <a:sym typeface="Calibri"/>
              </a:endParaRPr>
            </a:p>
          </p:txBody>
        </p:sp>
        <p:sp>
          <p:nvSpPr>
            <p:cNvPr id="356" name="Google Shape;356;p20"/>
            <p:cNvSpPr/>
            <p:nvPr/>
          </p:nvSpPr>
          <p:spPr>
            <a:xfrm>
              <a:off x="7824884" y="1854451"/>
              <a:ext cx="2654776" cy="1033897"/>
            </a:xfrm>
            <a:prstGeom prst="roundRect">
              <a:avLst>
                <a:gd name="adj" fmla="val 10500"/>
              </a:avLst>
            </a:prstGeom>
            <a:solidFill>
              <a:schemeClr val="lt1">
                <a:alpha val="89803"/>
              </a:schemeClr>
            </a:solidFill>
            <a:ln w="254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20"/>
            <p:cNvSpPr txBox="1"/>
            <p:nvPr/>
          </p:nvSpPr>
          <p:spPr>
            <a:xfrm>
              <a:off x="7856680" y="1886247"/>
              <a:ext cx="2591184" cy="970305"/>
            </a:xfrm>
            <a:prstGeom prst="rect">
              <a:avLst/>
            </a:prstGeom>
            <a:noFill/>
            <a:ln>
              <a:noFill/>
            </a:ln>
          </p:spPr>
          <p:txBody>
            <a:bodyPr spcFirstLastPara="1" wrap="square" lIns="80000" tIns="80000" rIns="80000" bIns="80000" anchor="ctr" anchorCtr="0">
              <a:noAutofit/>
            </a:bodyPr>
            <a:lstStyle/>
            <a:p>
              <a:pPr marL="0" marR="0" lvl="0" indent="0" algn="ctr" rtl="0">
                <a:lnSpc>
                  <a:spcPct val="90000"/>
                </a:lnSpc>
                <a:spcBef>
                  <a:spcPts val="0"/>
                </a:spcBef>
                <a:spcAft>
                  <a:spcPts val="0"/>
                </a:spcAft>
                <a:buClr>
                  <a:schemeClr val="dk1"/>
                </a:buClr>
                <a:buSzPts val="2100"/>
                <a:buFont typeface="Calibri"/>
                <a:buNone/>
              </a:pPr>
              <a:r>
                <a:rPr lang="en-US" sz="2100">
                  <a:solidFill>
                    <a:schemeClr val="dk1"/>
                  </a:solidFill>
                  <a:latin typeface="Calibri"/>
                  <a:ea typeface="Calibri"/>
                  <a:cs typeface="Calibri"/>
                  <a:sym typeface="Calibri"/>
                </a:rPr>
                <a:t>Continual improvement</a:t>
              </a:r>
              <a:endParaRPr sz="2100">
                <a:solidFill>
                  <a:schemeClr val="dk1"/>
                </a:solidFill>
                <a:latin typeface="Calibri"/>
                <a:ea typeface="Calibri"/>
                <a:cs typeface="Calibri"/>
                <a:sym typeface="Calibri"/>
              </a:endParaRPr>
            </a:p>
          </p:txBody>
        </p:sp>
      </p:gr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Shape 832"/>
        <p:cNvGrpSpPr/>
        <p:nvPr/>
      </p:nvGrpSpPr>
      <p:grpSpPr>
        <a:xfrm>
          <a:off x="0" y="0"/>
          <a:ext cx="0" cy="0"/>
          <a:chOff x="0" y="0"/>
          <a:chExt cx="0" cy="0"/>
        </a:xfrm>
      </p:grpSpPr>
      <p:sp>
        <p:nvSpPr>
          <p:cNvPr id="833" name="Google Shape;833;p71"/>
          <p:cNvSpPr txBox="1">
            <a:spLocks noGrp="1"/>
          </p:cNvSpPr>
          <p:nvPr>
            <p:ph type="title"/>
          </p:nvPr>
        </p:nvSpPr>
        <p:spPr>
          <a:xfrm>
            <a:off x="609601" y="274641"/>
            <a:ext cx="9058101" cy="1047859"/>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205595"/>
              </a:buClr>
              <a:buSzPts val="3200"/>
              <a:buFont typeface="Calibri"/>
              <a:buNone/>
            </a:pPr>
            <a:r>
              <a:rPr lang="en-US">
                <a:latin typeface="Calibri" panose="020F0502020204030204" pitchFamily="34" charset="0"/>
                <a:ea typeface="Calibri" panose="020F0502020204030204" pitchFamily="34" charset="0"/>
                <a:cs typeface="Calibri" panose="020F0502020204030204" pitchFamily="34" charset="0"/>
              </a:rPr>
              <a:t>SPM: Key questions</a:t>
            </a:r>
            <a:endParaRPr>
              <a:latin typeface="Calibri" panose="020F0502020204030204" pitchFamily="34" charset="0"/>
              <a:ea typeface="Calibri" panose="020F0502020204030204" pitchFamily="34" charset="0"/>
              <a:cs typeface="Calibri" panose="020F0502020204030204" pitchFamily="34" charset="0"/>
            </a:endParaRPr>
          </a:p>
        </p:txBody>
      </p:sp>
      <p:grpSp>
        <p:nvGrpSpPr>
          <p:cNvPr id="834" name="Google Shape;834;p71"/>
          <p:cNvGrpSpPr/>
          <p:nvPr/>
        </p:nvGrpSpPr>
        <p:grpSpPr>
          <a:xfrm>
            <a:off x="2211518" y="1698675"/>
            <a:ext cx="7768963" cy="4621864"/>
            <a:chOff x="1601918" y="2077"/>
            <a:chExt cx="7768963" cy="4621864"/>
          </a:xfrm>
        </p:grpSpPr>
        <p:sp>
          <p:nvSpPr>
            <p:cNvPr id="835" name="Google Shape;835;p71"/>
            <p:cNvSpPr/>
            <p:nvPr/>
          </p:nvSpPr>
          <p:spPr>
            <a:xfrm rot="10800000">
              <a:off x="2073969" y="2077"/>
              <a:ext cx="7296912" cy="944100"/>
            </a:xfrm>
            <a:prstGeom prst="homePlate">
              <a:avLst>
                <a:gd name="adj" fmla="val 5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Wingdings" panose="05000000000000000000" pitchFamily="2" charset="2"/>
              </a:endParaRPr>
            </a:p>
          </p:txBody>
        </p:sp>
        <p:sp>
          <p:nvSpPr>
            <p:cNvPr id="836" name="Google Shape;836;p71"/>
            <p:cNvSpPr txBox="1"/>
            <p:nvPr/>
          </p:nvSpPr>
          <p:spPr>
            <a:xfrm>
              <a:off x="2309994" y="2077"/>
              <a:ext cx="7060887" cy="944100"/>
            </a:xfrm>
            <a:prstGeom prst="rect">
              <a:avLst/>
            </a:prstGeom>
            <a:noFill/>
            <a:ln>
              <a:noFill/>
            </a:ln>
          </p:spPr>
          <p:txBody>
            <a:bodyPr spcFirstLastPara="1" wrap="square" lIns="416300" tIns="72375" rIns="135125" bIns="72375" anchor="ctr" anchorCtr="0">
              <a:noAutofit/>
            </a:bodyPr>
            <a:lstStyle/>
            <a:p>
              <a:pPr marL="0" marR="0" lvl="0" indent="0" algn="ctr" rtl="0">
                <a:lnSpc>
                  <a:spcPct val="90000"/>
                </a:lnSpc>
                <a:spcBef>
                  <a:spcPts val="0"/>
                </a:spcBef>
                <a:spcAft>
                  <a:spcPts val="0"/>
                </a:spcAft>
                <a:buClr>
                  <a:schemeClr val="lt1"/>
                </a:buClr>
                <a:buSzPts val="1900"/>
                <a:buFont typeface="Calibri"/>
                <a:buNone/>
              </a:pPr>
              <a:r>
                <a:rPr lang="en-GB" sz="1900" b="0" i="0" u="none" dirty="0">
                  <a:solidFill>
                    <a:schemeClr val="lt1"/>
                  </a:solidFill>
                  <a:latin typeface="Calibri"/>
                  <a:ea typeface="Calibri"/>
                  <a:cs typeface="Calibri"/>
                  <a:sym typeface="Calibri"/>
                </a:rPr>
                <a:t>What does the service provider do for its customers, and how can this be structured into services?</a:t>
              </a:r>
              <a:endParaRPr lang="en-GB" sz="1900" dirty="0">
                <a:solidFill>
                  <a:schemeClr val="lt1"/>
                </a:solidFill>
                <a:latin typeface="Calibri"/>
                <a:ea typeface="Calibri"/>
                <a:cs typeface="Calibri"/>
                <a:sym typeface="Calibri"/>
              </a:endParaRPr>
            </a:p>
          </p:txBody>
        </p:sp>
        <p:sp>
          <p:nvSpPr>
            <p:cNvPr id="837" name="Google Shape;837;p71"/>
            <p:cNvSpPr/>
            <p:nvPr/>
          </p:nvSpPr>
          <p:spPr>
            <a:xfrm>
              <a:off x="1601918" y="2077"/>
              <a:ext cx="944100" cy="944100"/>
            </a:xfrm>
            <a:prstGeom prst="ellipse">
              <a:avLst/>
            </a:prstGeom>
            <a:blipFill rotWithShape="1">
              <a:blip r:embed="rId3">
                <a:alphaModFix/>
              </a:blip>
              <a:stretch>
                <a:fillRect/>
              </a:stretch>
            </a:blip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Wingdings" panose="05000000000000000000" pitchFamily="2" charset="2"/>
              </a:endParaRPr>
            </a:p>
          </p:txBody>
        </p:sp>
        <p:sp>
          <p:nvSpPr>
            <p:cNvPr id="838" name="Google Shape;838;p71"/>
            <p:cNvSpPr/>
            <p:nvPr/>
          </p:nvSpPr>
          <p:spPr>
            <a:xfrm rot="10800000">
              <a:off x="2073969" y="1227998"/>
              <a:ext cx="7296912" cy="944100"/>
            </a:xfrm>
            <a:prstGeom prst="homePlate">
              <a:avLst>
                <a:gd name="adj" fmla="val 5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Wingdings" panose="05000000000000000000" pitchFamily="2" charset="2"/>
              </a:endParaRPr>
            </a:p>
          </p:txBody>
        </p:sp>
        <p:sp>
          <p:nvSpPr>
            <p:cNvPr id="839" name="Google Shape;839;p71"/>
            <p:cNvSpPr txBox="1"/>
            <p:nvPr/>
          </p:nvSpPr>
          <p:spPr>
            <a:xfrm>
              <a:off x="2309994" y="1227998"/>
              <a:ext cx="7060887" cy="944100"/>
            </a:xfrm>
            <a:prstGeom prst="rect">
              <a:avLst/>
            </a:prstGeom>
            <a:noFill/>
            <a:ln>
              <a:noFill/>
            </a:ln>
          </p:spPr>
          <p:txBody>
            <a:bodyPr spcFirstLastPara="1" wrap="square" lIns="416300" tIns="72375" rIns="135125" bIns="72375" anchor="ctr" anchorCtr="0">
              <a:noAutofit/>
            </a:bodyPr>
            <a:lstStyle/>
            <a:p>
              <a:pPr marL="0" marR="0" lvl="0" indent="0" algn="ctr" rtl="0">
                <a:lnSpc>
                  <a:spcPct val="90000"/>
                </a:lnSpc>
                <a:spcBef>
                  <a:spcPts val="0"/>
                </a:spcBef>
                <a:spcAft>
                  <a:spcPts val="0"/>
                </a:spcAft>
                <a:buClr>
                  <a:schemeClr val="lt1"/>
                </a:buClr>
                <a:buSzPts val="1900"/>
                <a:buFont typeface="Calibri"/>
                <a:buNone/>
              </a:pPr>
              <a:r>
                <a:rPr lang="en-GB" sz="1900" b="0" i="0" u="none" dirty="0">
                  <a:solidFill>
                    <a:schemeClr val="lt1"/>
                  </a:solidFill>
                  <a:latin typeface="Calibri"/>
                  <a:ea typeface="Calibri"/>
                  <a:cs typeface="Calibri"/>
                  <a:sym typeface="Calibri"/>
                </a:rPr>
                <a:t>How can the service provider use their capabilities to meet future customer needs?</a:t>
              </a:r>
              <a:endParaRPr lang="en-GB" sz="1900" dirty="0">
                <a:solidFill>
                  <a:schemeClr val="lt1"/>
                </a:solidFill>
                <a:latin typeface="Calibri"/>
                <a:ea typeface="Calibri"/>
                <a:cs typeface="Calibri"/>
                <a:sym typeface="Calibri"/>
              </a:endParaRPr>
            </a:p>
          </p:txBody>
        </p:sp>
        <p:sp>
          <p:nvSpPr>
            <p:cNvPr id="840" name="Google Shape;840;p71"/>
            <p:cNvSpPr/>
            <p:nvPr/>
          </p:nvSpPr>
          <p:spPr>
            <a:xfrm>
              <a:off x="1601918" y="1227998"/>
              <a:ext cx="944100" cy="944100"/>
            </a:xfrm>
            <a:prstGeom prst="ellipse">
              <a:avLst/>
            </a:prstGeom>
            <a:blipFill rotWithShape="1">
              <a:blip r:embed="rId3">
                <a:alphaModFix/>
              </a:blip>
              <a:stretch>
                <a:fillRect/>
              </a:stretch>
            </a:blip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Wingdings" panose="05000000000000000000" pitchFamily="2" charset="2"/>
              </a:endParaRPr>
            </a:p>
          </p:txBody>
        </p:sp>
        <p:sp>
          <p:nvSpPr>
            <p:cNvPr id="841" name="Google Shape;841;p71"/>
            <p:cNvSpPr/>
            <p:nvPr/>
          </p:nvSpPr>
          <p:spPr>
            <a:xfrm rot="10800000">
              <a:off x="2073969" y="2453919"/>
              <a:ext cx="7296912" cy="944100"/>
            </a:xfrm>
            <a:prstGeom prst="homePlate">
              <a:avLst>
                <a:gd name="adj" fmla="val 5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Wingdings" panose="05000000000000000000" pitchFamily="2" charset="2"/>
              </a:endParaRPr>
            </a:p>
          </p:txBody>
        </p:sp>
        <p:sp>
          <p:nvSpPr>
            <p:cNvPr id="842" name="Google Shape;842;p71"/>
            <p:cNvSpPr txBox="1"/>
            <p:nvPr/>
          </p:nvSpPr>
          <p:spPr>
            <a:xfrm>
              <a:off x="2309994" y="2453919"/>
              <a:ext cx="7060887" cy="944100"/>
            </a:xfrm>
            <a:prstGeom prst="rect">
              <a:avLst/>
            </a:prstGeom>
            <a:noFill/>
            <a:ln>
              <a:noFill/>
            </a:ln>
          </p:spPr>
          <p:txBody>
            <a:bodyPr spcFirstLastPara="1" wrap="square" lIns="416300" tIns="72375" rIns="135125" bIns="72375" anchor="ctr" anchorCtr="0">
              <a:noAutofit/>
            </a:bodyPr>
            <a:lstStyle/>
            <a:p>
              <a:pPr marL="0" marR="0" lvl="0" indent="0" algn="ctr" rtl="0">
                <a:lnSpc>
                  <a:spcPct val="90000"/>
                </a:lnSpc>
                <a:spcBef>
                  <a:spcPts val="0"/>
                </a:spcBef>
                <a:spcAft>
                  <a:spcPts val="0"/>
                </a:spcAft>
                <a:buClr>
                  <a:schemeClr val="lt1"/>
                </a:buClr>
                <a:buSzPts val="1900"/>
                <a:buFont typeface="Calibri"/>
                <a:buNone/>
              </a:pPr>
              <a:r>
                <a:rPr lang="en-US" sz="1900" b="0" i="0" u="none" dirty="0">
                  <a:solidFill>
                    <a:schemeClr val="lt1"/>
                  </a:solidFill>
                  <a:latin typeface="Calibri"/>
                  <a:ea typeface="Calibri"/>
                  <a:cs typeface="Calibri"/>
                  <a:sym typeface="Calibri"/>
                </a:rPr>
                <a:t>How is the design and transition of a new or changed service planned?</a:t>
              </a:r>
              <a:endParaRPr sz="1900" dirty="0">
                <a:solidFill>
                  <a:schemeClr val="lt1"/>
                </a:solidFill>
                <a:latin typeface="Calibri"/>
                <a:ea typeface="Calibri"/>
                <a:cs typeface="Calibri"/>
                <a:sym typeface="Calibri"/>
              </a:endParaRPr>
            </a:p>
          </p:txBody>
        </p:sp>
        <p:sp>
          <p:nvSpPr>
            <p:cNvPr id="843" name="Google Shape;843;p71"/>
            <p:cNvSpPr/>
            <p:nvPr/>
          </p:nvSpPr>
          <p:spPr>
            <a:xfrm>
              <a:off x="1601918" y="2453919"/>
              <a:ext cx="944100" cy="944100"/>
            </a:xfrm>
            <a:prstGeom prst="ellipse">
              <a:avLst/>
            </a:prstGeom>
            <a:blipFill rotWithShape="1">
              <a:blip r:embed="rId3">
                <a:alphaModFix/>
              </a:blip>
              <a:stretch>
                <a:fillRect/>
              </a:stretch>
            </a:blip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Wingdings" panose="05000000000000000000" pitchFamily="2" charset="2"/>
              </a:endParaRPr>
            </a:p>
          </p:txBody>
        </p:sp>
        <p:sp>
          <p:nvSpPr>
            <p:cNvPr id="844" name="Google Shape;844;p71"/>
            <p:cNvSpPr/>
            <p:nvPr/>
          </p:nvSpPr>
          <p:spPr>
            <a:xfrm rot="10800000">
              <a:off x="2073969" y="3679841"/>
              <a:ext cx="7296912" cy="944100"/>
            </a:xfrm>
            <a:prstGeom prst="homePlate">
              <a:avLst>
                <a:gd name="adj" fmla="val 5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Wingdings" panose="05000000000000000000" pitchFamily="2" charset="2"/>
              </a:endParaRPr>
            </a:p>
          </p:txBody>
        </p:sp>
        <p:sp>
          <p:nvSpPr>
            <p:cNvPr id="845" name="Google Shape;845;p71"/>
            <p:cNvSpPr txBox="1"/>
            <p:nvPr/>
          </p:nvSpPr>
          <p:spPr>
            <a:xfrm>
              <a:off x="2309994" y="3679841"/>
              <a:ext cx="7060887" cy="944100"/>
            </a:xfrm>
            <a:prstGeom prst="rect">
              <a:avLst/>
            </a:prstGeom>
            <a:noFill/>
            <a:ln>
              <a:noFill/>
            </a:ln>
          </p:spPr>
          <p:txBody>
            <a:bodyPr spcFirstLastPara="1" wrap="square" lIns="416300" tIns="72375" rIns="135125" bIns="72375" anchor="ctr" anchorCtr="0">
              <a:noAutofit/>
            </a:bodyPr>
            <a:lstStyle/>
            <a:p>
              <a:pPr marL="0" marR="0" lvl="0" indent="0" algn="ctr" rtl="0">
                <a:lnSpc>
                  <a:spcPct val="90000"/>
                </a:lnSpc>
                <a:spcBef>
                  <a:spcPts val="0"/>
                </a:spcBef>
                <a:spcAft>
                  <a:spcPts val="0"/>
                </a:spcAft>
                <a:buClr>
                  <a:schemeClr val="lt1"/>
                </a:buClr>
                <a:buSzPts val="1900"/>
                <a:buFont typeface="Calibri"/>
                <a:buNone/>
              </a:pPr>
              <a:r>
                <a:rPr lang="en-GB" sz="1900" b="0" i="0" u="none" dirty="0">
                  <a:solidFill>
                    <a:schemeClr val="lt1"/>
                  </a:solidFill>
                  <a:latin typeface="Calibri"/>
                  <a:ea typeface="Calibri"/>
                  <a:cs typeface="Calibri"/>
                  <a:sym typeface="Calibri"/>
                </a:rPr>
                <a:t>Who does the service provider rely on when providing services?</a:t>
              </a:r>
              <a:endParaRPr lang="en-GB" sz="1900" dirty="0">
                <a:solidFill>
                  <a:schemeClr val="lt1"/>
                </a:solidFill>
                <a:latin typeface="Calibri"/>
                <a:ea typeface="Calibri"/>
                <a:cs typeface="Calibri"/>
                <a:sym typeface="Calibri"/>
              </a:endParaRPr>
            </a:p>
          </p:txBody>
        </p:sp>
        <p:sp>
          <p:nvSpPr>
            <p:cNvPr id="846" name="Google Shape;846;p71"/>
            <p:cNvSpPr/>
            <p:nvPr/>
          </p:nvSpPr>
          <p:spPr>
            <a:xfrm>
              <a:off x="1601918" y="3679841"/>
              <a:ext cx="944100" cy="944100"/>
            </a:xfrm>
            <a:prstGeom prst="ellipse">
              <a:avLst/>
            </a:prstGeom>
            <a:blipFill rotWithShape="1">
              <a:blip r:embed="rId3">
                <a:alphaModFix/>
              </a:blip>
              <a:stretch>
                <a:fillRect/>
              </a:stretch>
            </a:blip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Wingdings" panose="05000000000000000000" pitchFamily="2" charset="2"/>
              </a:endParaRPr>
            </a:p>
          </p:txBody>
        </p:sp>
      </p:grpSp>
      <p:sp>
        <p:nvSpPr>
          <p:cNvPr id="847" name="Google Shape;847;p71"/>
          <p:cNvSpPr txBox="1">
            <a:spLocks noGrp="1"/>
          </p:cNvSpPr>
          <p:nvPr>
            <p:ph type="sldNum" idx="12"/>
          </p:nvPr>
        </p:nvSpPr>
        <p:spPr>
          <a:xfrm>
            <a:off x="8737600" y="643052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80</a:t>
            </a:fld>
            <a:endParaRP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Shape 852"/>
        <p:cNvGrpSpPr/>
        <p:nvPr/>
      </p:nvGrpSpPr>
      <p:grpSpPr>
        <a:xfrm>
          <a:off x="0" y="0"/>
          <a:ext cx="0" cy="0"/>
          <a:chOff x="0" y="0"/>
          <a:chExt cx="0" cy="0"/>
        </a:xfrm>
      </p:grpSpPr>
      <p:sp>
        <p:nvSpPr>
          <p:cNvPr id="853" name="Google Shape;853;p72"/>
          <p:cNvSpPr txBox="1">
            <a:spLocks noGrp="1"/>
          </p:cNvSpPr>
          <p:nvPr>
            <p:ph type="title"/>
          </p:nvPr>
        </p:nvSpPr>
        <p:spPr>
          <a:xfrm>
            <a:off x="609601" y="274641"/>
            <a:ext cx="9058101" cy="1047859"/>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205595"/>
              </a:buClr>
              <a:buSzPts val="3200"/>
              <a:buFont typeface="Calibri"/>
              <a:buNone/>
            </a:pPr>
            <a:r>
              <a:rPr lang="en-US">
                <a:latin typeface="Calibri" panose="020F0502020204030204" pitchFamily="34" charset="0"/>
                <a:ea typeface="Calibri" panose="020F0502020204030204" pitchFamily="34" charset="0"/>
                <a:cs typeface="Calibri" panose="020F0502020204030204" pitchFamily="34" charset="0"/>
              </a:rPr>
              <a:t>SPM: Important terms </a:t>
            </a:r>
            <a:r>
              <a:rPr lang="en-US" sz="2000">
                <a:solidFill>
                  <a:srgbClr val="7F7F7F"/>
                </a:solidFill>
                <a:latin typeface="Calibri" panose="020F0502020204030204" pitchFamily="34" charset="0"/>
                <a:ea typeface="Calibri" panose="020F0502020204030204" pitchFamily="34" charset="0"/>
                <a:cs typeface="Calibri" panose="020F0502020204030204" pitchFamily="34" charset="0"/>
              </a:rPr>
              <a:t>according to </a:t>
            </a:r>
            <a:r>
              <a:rPr lang="en-US" sz="2000" b="1">
                <a:solidFill>
                  <a:srgbClr val="7F7F7F"/>
                </a:solidFill>
                <a:latin typeface="Calibri" panose="020F0502020204030204" pitchFamily="34" charset="0"/>
                <a:ea typeface="Calibri" panose="020F0502020204030204" pitchFamily="34" charset="0"/>
                <a:cs typeface="Calibri" panose="020F0502020204030204" pitchFamily="34" charset="0"/>
              </a:rPr>
              <a:t>FitSM-0</a:t>
            </a:r>
            <a:endParaRPr>
              <a:latin typeface="Calibri" panose="020F0502020204030204" pitchFamily="34" charset="0"/>
              <a:ea typeface="Calibri" panose="020F0502020204030204" pitchFamily="34" charset="0"/>
              <a:cs typeface="Calibri" panose="020F0502020204030204" pitchFamily="34" charset="0"/>
            </a:endParaRPr>
          </a:p>
        </p:txBody>
      </p:sp>
      <p:sp>
        <p:nvSpPr>
          <p:cNvPr id="854" name="Google Shape;854;p72"/>
          <p:cNvSpPr txBox="1">
            <a:spLocks noGrp="1"/>
          </p:cNvSpPr>
          <p:nvPr>
            <p:ph type="sldNum" idx="12"/>
          </p:nvPr>
        </p:nvSpPr>
        <p:spPr>
          <a:xfrm>
            <a:off x="8737600" y="643052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81</a:t>
            </a:fld>
            <a:endParaRPr/>
          </a:p>
        </p:txBody>
      </p:sp>
      <p:graphicFrame>
        <p:nvGraphicFramePr>
          <p:cNvPr id="855" name="Google Shape;855;p72"/>
          <p:cNvGraphicFramePr/>
          <p:nvPr>
            <p:extLst>
              <p:ext uri="{D42A27DB-BD31-4B8C-83A1-F6EECF244321}">
                <p14:modId xmlns:p14="http://schemas.microsoft.com/office/powerpoint/2010/main" val="3812271611"/>
              </p:ext>
            </p:extLst>
          </p:nvPr>
        </p:nvGraphicFramePr>
        <p:xfrm>
          <a:off x="318247" y="1696598"/>
          <a:ext cx="11555506" cy="1630680"/>
        </p:xfrm>
        <a:graphic>
          <a:graphicData uri="http://schemas.openxmlformats.org/drawingml/2006/table">
            <a:tbl>
              <a:tblPr firstRow="1" firstCol="1" bandRow="1">
                <a:noFill/>
                <a:tableStyleId>{A79547BD-EC84-411F-AF0A-50AA9FD38CBE}</a:tableStyleId>
              </a:tblPr>
              <a:tblGrid>
                <a:gridCol w="11555506">
                  <a:extLst>
                    <a:ext uri="{9D8B030D-6E8A-4147-A177-3AD203B41FA5}">
                      <a16:colId xmlns:a16="http://schemas.microsoft.com/office/drawing/2014/main" val="20000"/>
                    </a:ext>
                  </a:extLst>
                </a:gridCol>
              </a:tblGrid>
              <a:tr h="195575">
                <a:tc>
                  <a:txBody>
                    <a:bodyPr/>
                    <a:lstStyle/>
                    <a:p>
                      <a:pPr marL="0" marR="0" lvl="0" indent="0" algn="l" rtl="0">
                        <a:spcBef>
                          <a:spcPts val="0"/>
                        </a:spcBef>
                        <a:spcAft>
                          <a:spcPts val="0"/>
                        </a:spcAft>
                        <a:buNone/>
                      </a:pPr>
                      <a:r>
                        <a:rPr lang="en-US" sz="1400" i="0" dirty="0"/>
                        <a:t>Definition following FitSM-0:</a:t>
                      </a:r>
                      <a:endParaRPr sz="1400" i="0" dirty="0">
                        <a:solidFill>
                          <a:srgbClr val="FFFFFF"/>
                        </a:solidFill>
                        <a:latin typeface="Calibri"/>
                        <a:ea typeface="Calibri"/>
                        <a:cs typeface="Calibri"/>
                        <a:sym typeface="Calibri"/>
                      </a:endParaRPr>
                    </a:p>
                  </a:txBody>
                  <a:tcPr marL="68575" marR="68575" marT="0" marB="0"/>
                </a:tc>
                <a:extLst>
                  <a:ext uri="{0D108BD9-81ED-4DB2-BD59-A6C34878D82A}">
                    <a16:rowId xmlns:a16="http://schemas.microsoft.com/office/drawing/2014/main" val="10000"/>
                  </a:ext>
                </a:extLst>
              </a:tr>
              <a:tr h="932925">
                <a:tc>
                  <a:txBody>
                    <a:bodyPr/>
                    <a:lstStyle/>
                    <a:p>
                      <a:pPr marL="0" marR="0" lvl="0" indent="0" algn="l" rtl="0">
                        <a:lnSpc>
                          <a:spcPct val="100000"/>
                        </a:lnSpc>
                        <a:spcBef>
                          <a:spcPts val="0"/>
                        </a:spcBef>
                        <a:spcAft>
                          <a:spcPts val="0"/>
                        </a:spcAft>
                        <a:buClr>
                          <a:schemeClr val="dk1"/>
                        </a:buClr>
                        <a:buSzPts val="2000"/>
                        <a:buFont typeface="Calibri"/>
                        <a:buNone/>
                      </a:pPr>
                      <a:r>
                        <a:rPr lang="en-US" sz="2000" b="0" i="0" dirty="0">
                          <a:solidFill>
                            <a:schemeClr val="dk1"/>
                          </a:solidFill>
                          <a:latin typeface="Calibri"/>
                          <a:ea typeface="Calibri"/>
                          <a:cs typeface="Calibri"/>
                          <a:sym typeface="Calibri"/>
                        </a:rPr>
                        <a:t>Service portfolio:</a:t>
                      </a:r>
                      <a:endParaRPr i="0" dirty="0"/>
                    </a:p>
                    <a:p>
                      <a:pPr marL="457200" marR="0" lvl="1" indent="0" algn="l" rtl="0">
                        <a:lnSpc>
                          <a:spcPct val="100000"/>
                        </a:lnSpc>
                        <a:spcBef>
                          <a:spcPts val="0"/>
                        </a:spcBef>
                        <a:spcAft>
                          <a:spcPts val="600"/>
                        </a:spcAft>
                        <a:buClr>
                          <a:schemeClr val="dk1"/>
                        </a:buClr>
                        <a:buSzPts val="1800"/>
                        <a:buFont typeface="Calibri"/>
                        <a:buNone/>
                      </a:pPr>
                      <a:r>
                        <a:rPr lang="en-GB" sz="1800" b="0" i="0" dirty="0"/>
                        <a:t>Internal list that details all the services offered by a service provider, including those in preparation, live and discontinued </a:t>
                      </a:r>
                    </a:p>
                    <a:p>
                      <a:pPr marL="457200" marR="0" lvl="1" indent="0" algn="l" rtl="0">
                        <a:lnSpc>
                          <a:spcPct val="100000"/>
                        </a:lnSpc>
                        <a:spcBef>
                          <a:spcPts val="0"/>
                        </a:spcBef>
                        <a:spcAft>
                          <a:spcPts val="600"/>
                        </a:spcAft>
                        <a:buClr>
                          <a:schemeClr val="dk1"/>
                        </a:buClr>
                        <a:buSzPts val="1800"/>
                        <a:buFont typeface="Calibri"/>
                        <a:buNone/>
                      </a:pPr>
                      <a:r>
                        <a:rPr lang="en-GB" sz="1600" b="0" i="0" dirty="0"/>
                        <a:t>Note: For each service, the service portfolio may include information such as its value proposition, target customer base, service description, relevant technical specifications, cost and price, risks to the service provider, service level packages offered, etc.</a:t>
                      </a:r>
                      <a:endParaRPr sz="1600" b="0" i="0" u="none" strike="noStrike" cap="none" dirty="0">
                        <a:solidFill>
                          <a:schemeClr val="dk1"/>
                        </a:solidFill>
                        <a:latin typeface="Calibri"/>
                        <a:ea typeface="Calibri"/>
                        <a:cs typeface="Calibri"/>
                        <a:sym typeface="Calibri"/>
                      </a:endParaRPr>
                    </a:p>
                  </a:txBody>
                  <a:tcPr marL="68575" marR="68575" marT="0" marB="0"/>
                </a:tc>
                <a:extLst>
                  <a:ext uri="{0D108BD9-81ED-4DB2-BD59-A6C34878D82A}">
                    <a16:rowId xmlns:a16="http://schemas.microsoft.com/office/drawing/2014/main" val="10001"/>
                  </a:ext>
                </a:extLst>
              </a:tr>
            </a:tbl>
          </a:graphicData>
        </a:graphic>
      </p:graphicFrame>
      <p:graphicFrame>
        <p:nvGraphicFramePr>
          <p:cNvPr id="856" name="Google Shape;856;p72"/>
          <p:cNvGraphicFramePr/>
          <p:nvPr>
            <p:extLst>
              <p:ext uri="{D42A27DB-BD31-4B8C-83A1-F6EECF244321}">
                <p14:modId xmlns:p14="http://schemas.microsoft.com/office/powerpoint/2010/main" val="2909405931"/>
              </p:ext>
            </p:extLst>
          </p:nvPr>
        </p:nvGraphicFramePr>
        <p:xfrm>
          <a:off x="318247" y="3792540"/>
          <a:ext cx="11555506" cy="2407920"/>
        </p:xfrm>
        <a:graphic>
          <a:graphicData uri="http://schemas.openxmlformats.org/drawingml/2006/table">
            <a:tbl>
              <a:tblPr firstRow="1" firstCol="1" bandRow="1">
                <a:noFill/>
                <a:tableStyleId>{A79547BD-EC84-411F-AF0A-50AA9FD38CBE}</a:tableStyleId>
              </a:tblPr>
              <a:tblGrid>
                <a:gridCol w="11555506">
                  <a:extLst>
                    <a:ext uri="{9D8B030D-6E8A-4147-A177-3AD203B41FA5}">
                      <a16:colId xmlns:a16="http://schemas.microsoft.com/office/drawing/2014/main" val="20000"/>
                    </a:ext>
                  </a:extLst>
                </a:gridCol>
              </a:tblGrid>
              <a:tr h="195575">
                <a:tc>
                  <a:txBody>
                    <a:bodyPr/>
                    <a:lstStyle/>
                    <a:p>
                      <a:pPr marL="0" marR="0" lvl="0" indent="0" algn="l" rtl="0">
                        <a:spcBef>
                          <a:spcPts val="0"/>
                        </a:spcBef>
                        <a:spcAft>
                          <a:spcPts val="0"/>
                        </a:spcAft>
                        <a:buNone/>
                      </a:pPr>
                      <a:r>
                        <a:rPr lang="en-US" sz="1400" dirty="0"/>
                        <a:t>Definition following FitSM-0:</a:t>
                      </a:r>
                      <a:endParaRPr sz="1400" dirty="0">
                        <a:solidFill>
                          <a:srgbClr val="FFFFFF"/>
                        </a:solidFill>
                        <a:latin typeface="Calibri"/>
                        <a:ea typeface="Calibri"/>
                        <a:cs typeface="Calibri"/>
                        <a:sym typeface="Calibri"/>
                      </a:endParaRPr>
                    </a:p>
                  </a:txBody>
                  <a:tcPr marL="68575" marR="68575" marT="0" marB="0"/>
                </a:tc>
                <a:extLst>
                  <a:ext uri="{0D108BD9-81ED-4DB2-BD59-A6C34878D82A}">
                    <a16:rowId xmlns:a16="http://schemas.microsoft.com/office/drawing/2014/main" val="10000"/>
                  </a:ext>
                </a:extLst>
              </a:tr>
              <a:tr h="932925">
                <a:tc>
                  <a:txBody>
                    <a:bodyPr/>
                    <a:lstStyle/>
                    <a:p>
                      <a:pPr marL="0" marR="0" lvl="0" indent="0" algn="l" rtl="0">
                        <a:lnSpc>
                          <a:spcPct val="100000"/>
                        </a:lnSpc>
                        <a:spcBef>
                          <a:spcPts val="0"/>
                        </a:spcBef>
                        <a:spcAft>
                          <a:spcPts val="0"/>
                        </a:spcAft>
                        <a:buClr>
                          <a:schemeClr val="dk1"/>
                        </a:buClr>
                        <a:buSzPts val="2000"/>
                        <a:buFont typeface="Calibri"/>
                        <a:buNone/>
                      </a:pPr>
                      <a:r>
                        <a:rPr lang="en-US" sz="2000" b="0" dirty="0">
                          <a:solidFill>
                            <a:schemeClr val="dk1"/>
                          </a:solidFill>
                          <a:latin typeface="Calibri"/>
                          <a:ea typeface="Calibri"/>
                          <a:cs typeface="Calibri"/>
                          <a:sym typeface="Calibri"/>
                        </a:rPr>
                        <a:t>Service lifecycle:</a:t>
                      </a:r>
                      <a:endParaRPr dirty="0"/>
                    </a:p>
                    <a:p>
                      <a:pPr marL="457200" marR="0" lvl="1" indent="0" algn="l" rtl="0">
                        <a:lnSpc>
                          <a:spcPct val="100000"/>
                        </a:lnSpc>
                        <a:spcBef>
                          <a:spcPts val="0"/>
                        </a:spcBef>
                        <a:spcAft>
                          <a:spcPts val="600"/>
                        </a:spcAft>
                        <a:buClr>
                          <a:schemeClr val="dk1"/>
                        </a:buClr>
                        <a:buSzPts val="1800"/>
                        <a:buFont typeface="Calibri"/>
                        <a:buNone/>
                      </a:pPr>
                      <a:r>
                        <a:rPr lang="en-GB" sz="1800" b="0" dirty="0"/>
                        <a:t>The series of phases a service may move through in its lifetime.</a:t>
                      </a:r>
                    </a:p>
                    <a:p>
                      <a:pPr marL="457200" marR="0" lvl="1" indent="0" algn="l" rtl="0">
                        <a:lnSpc>
                          <a:spcPct val="100000"/>
                        </a:lnSpc>
                        <a:spcBef>
                          <a:spcPts val="0"/>
                        </a:spcBef>
                        <a:spcAft>
                          <a:spcPts val="600"/>
                        </a:spcAft>
                        <a:buClr>
                          <a:schemeClr val="dk1"/>
                        </a:buClr>
                        <a:buSzPts val="1800"/>
                        <a:buFont typeface="Calibri"/>
                        <a:buNone/>
                      </a:pPr>
                      <a:r>
                        <a:rPr lang="en-GB" sz="1600" b="0" dirty="0"/>
                        <a:t>Note 1: Specific service lifecycle phases are typically defined for each organisation, depending on the complexity needed. These may include initial idea, proposal, design, development, deployment, production and retirement. </a:t>
                      </a:r>
                    </a:p>
                    <a:p>
                      <a:pPr marL="457200" marR="0" lvl="1" indent="0" algn="l" rtl="0">
                        <a:lnSpc>
                          <a:spcPct val="100000"/>
                        </a:lnSpc>
                        <a:spcBef>
                          <a:spcPts val="0"/>
                        </a:spcBef>
                        <a:spcAft>
                          <a:spcPts val="600"/>
                        </a:spcAft>
                        <a:buClr>
                          <a:schemeClr val="dk1"/>
                        </a:buClr>
                        <a:buSzPts val="1800"/>
                        <a:buFont typeface="Calibri"/>
                        <a:buNone/>
                      </a:pPr>
                      <a:r>
                        <a:rPr lang="en-GB" sz="1600" b="0" dirty="0"/>
                        <a:t>Note 2: Service design and transition plans, sometimes referred to as the service design and transition package (SDTP), should be produced or updated for every new or majorly altered service. It may consist of a number of documented plans and other relevant information including a list of requirements and service acceptance criteria, a project plan, communication and training plans, technical plans and specifications, resource plans, development and deployment schedules / timetables, etc. </a:t>
                      </a:r>
                      <a:endParaRPr sz="1600" b="0" u="none" strike="noStrike" cap="none" dirty="0">
                        <a:solidFill>
                          <a:schemeClr val="dk1"/>
                        </a:solidFill>
                        <a:latin typeface="Calibri"/>
                        <a:ea typeface="Calibri"/>
                        <a:cs typeface="Calibri"/>
                        <a:sym typeface="Calibri"/>
                      </a:endParaRPr>
                    </a:p>
                  </a:txBody>
                  <a:tcPr marL="68575" marR="68575" marT="0" marB="0"/>
                </a:tc>
                <a:extLst>
                  <a:ext uri="{0D108BD9-81ED-4DB2-BD59-A6C34878D82A}">
                    <a16:rowId xmlns:a16="http://schemas.microsoft.com/office/drawing/2014/main" val="10001"/>
                  </a:ext>
                </a:extLst>
              </a:tr>
            </a:tbl>
          </a:graphicData>
        </a:graphic>
      </p:graphicFrame>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Shape 861"/>
        <p:cNvGrpSpPr/>
        <p:nvPr/>
      </p:nvGrpSpPr>
      <p:grpSpPr>
        <a:xfrm>
          <a:off x="0" y="0"/>
          <a:ext cx="0" cy="0"/>
          <a:chOff x="0" y="0"/>
          <a:chExt cx="0" cy="0"/>
        </a:xfrm>
      </p:grpSpPr>
      <p:sp>
        <p:nvSpPr>
          <p:cNvPr id="862" name="Google Shape;862;p73"/>
          <p:cNvSpPr txBox="1">
            <a:spLocks noGrp="1"/>
          </p:cNvSpPr>
          <p:nvPr>
            <p:ph type="title"/>
          </p:nvPr>
        </p:nvSpPr>
        <p:spPr>
          <a:xfrm>
            <a:off x="609601" y="274641"/>
            <a:ext cx="9058101" cy="1047859"/>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205595"/>
              </a:buClr>
              <a:buSzPts val="3200"/>
              <a:buFont typeface="Calibri"/>
              <a:buNone/>
            </a:pPr>
            <a:r>
              <a:rPr lang="en-US">
                <a:latin typeface="Calibri" panose="020F0502020204030204" pitchFamily="34" charset="0"/>
                <a:ea typeface="Calibri" panose="020F0502020204030204" pitchFamily="34" charset="0"/>
                <a:cs typeface="Calibri" panose="020F0502020204030204" pitchFamily="34" charset="0"/>
              </a:rPr>
              <a:t>SPM: Requirements</a:t>
            </a:r>
            <a:r>
              <a:rPr lang="en-US" sz="3200">
                <a:solidFill>
                  <a:srgbClr val="7F7F7F"/>
                </a:solidFill>
                <a:latin typeface="Calibri" panose="020F0502020204030204" pitchFamily="34" charset="0"/>
                <a:ea typeface="Calibri" panose="020F0502020204030204" pitchFamily="34" charset="0"/>
                <a:cs typeface="Calibri" panose="020F0502020204030204" pitchFamily="34" charset="0"/>
              </a:rPr>
              <a:t> </a:t>
            </a:r>
            <a:r>
              <a:rPr lang="en-US" sz="2000">
                <a:solidFill>
                  <a:srgbClr val="7F7F7F"/>
                </a:solidFill>
                <a:latin typeface="Calibri" panose="020F0502020204030204" pitchFamily="34" charset="0"/>
                <a:ea typeface="Calibri" panose="020F0502020204030204" pitchFamily="34" charset="0"/>
                <a:cs typeface="Calibri" panose="020F0502020204030204" pitchFamily="34" charset="0"/>
              </a:rPr>
              <a:t>according to </a:t>
            </a:r>
            <a:r>
              <a:rPr lang="en-US" sz="2000" b="1">
                <a:solidFill>
                  <a:srgbClr val="7F7F7F"/>
                </a:solidFill>
                <a:latin typeface="Calibri" panose="020F0502020204030204" pitchFamily="34" charset="0"/>
                <a:ea typeface="Calibri" panose="020F0502020204030204" pitchFamily="34" charset="0"/>
                <a:cs typeface="Calibri" panose="020F0502020204030204" pitchFamily="34" charset="0"/>
              </a:rPr>
              <a:t>FitSM-1</a:t>
            </a:r>
            <a:endParaRPr>
              <a:latin typeface="Calibri" panose="020F0502020204030204" pitchFamily="34" charset="0"/>
              <a:ea typeface="Calibri" panose="020F0502020204030204" pitchFamily="34" charset="0"/>
              <a:cs typeface="Calibri" panose="020F0502020204030204" pitchFamily="34" charset="0"/>
            </a:endParaRPr>
          </a:p>
        </p:txBody>
      </p:sp>
      <p:sp>
        <p:nvSpPr>
          <p:cNvPr id="863" name="Google Shape;863;p73"/>
          <p:cNvSpPr txBox="1">
            <a:spLocks noGrp="1"/>
          </p:cNvSpPr>
          <p:nvPr>
            <p:ph type="sldNum" idx="12"/>
          </p:nvPr>
        </p:nvSpPr>
        <p:spPr>
          <a:xfrm>
            <a:off x="8737600" y="643052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82</a:t>
            </a:fld>
            <a:endParaRPr/>
          </a:p>
        </p:txBody>
      </p:sp>
      <p:graphicFrame>
        <p:nvGraphicFramePr>
          <p:cNvPr id="864" name="Google Shape;864;p73"/>
          <p:cNvGraphicFramePr/>
          <p:nvPr/>
        </p:nvGraphicFramePr>
        <p:xfrm>
          <a:off x="1981200" y="1696601"/>
          <a:ext cx="8229600" cy="3600029"/>
        </p:xfrm>
        <a:graphic>
          <a:graphicData uri="http://schemas.openxmlformats.org/drawingml/2006/table">
            <a:tbl>
              <a:tblPr>
                <a:noFill/>
                <a:tableStyleId>{B7C923D3-F65D-4894-B679-2D3CD31ECE08}</a:tableStyleId>
              </a:tblPr>
              <a:tblGrid>
                <a:gridCol w="8229600">
                  <a:extLst>
                    <a:ext uri="{9D8B030D-6E8A-4147-A177-3AD203B41FA5}">
                      <a16:colId xmlns:a16="http://schemas.microsoft.com/office/drawing/2014/main" val="20000"/>
                    </a:ext>
                  </a:extLst>
                </a:gridCol>
              </a:tblGrid>
              <a:tr h="251075">
                <a:tc>
                  <a:txBody>
                    <a:bodyPr/>
                    <a:lstStyle/>
                    <a:p>
                      <a:pPr marL="0" marR="0" lvl="0" indent="0" algn="l" rtl="0">
                        <a:spcBef>
                          <a:spcPts val="0"/>
                        </a:spcBef>
                        <a:spcAft>
                          <a:spcPts val="0"/>
                        </a:spcAft>
                        <a:buNone/>
                      </a:pPr>
                      <a:r>
                        <a:rPr lang="en-US" sz="1600" dirty="0">
                          <a:solidFill>
                            <a:srgbClr val="FFFFFF"/>
                          </a:solidFill>
                          <a:latin typeface="Calibri"/>
                          <a:ea typeface="Calibri"/>
                          <a:cs typeface="Calibri"/>
                          <a:sym typeface="Calibri"/>
                        </a:rPr>
                        <a:t>PR1 Service Portfolio Management (SPM)</a:t>
                      </a:r>
                      <a:endParaRPr sz="1600" dirty="0">
                        <a:solidFill>
                          <a:srgbClr val="FFFFFF"/>
                        </a:solidFill>
                        <a:latin typeface="Calibri"/>
                        <a:ea typeface="Calibri"/>
                        <a:cs typeface="Calibri"/>
                        <a:sym typeface="Calibri"/>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0B578C"/>
                    </a:solidFill>
                  </a:tcPr>
                </a:tc>
                <a:extLst>
                  <a:ext uri="{0D108BD9-81ED-4DB2-BD59-A6C34878D82A}">
                    <a16:rowId xmlns:a16="http://schemas.microsoft.com/office/drawing/2014/main" val="10000"/>
                  </a:ext>
                </a:extLst>
              </a:tr>
              <a:tr h="282475">
                <a:tc>
                  <a:txBody>
                    <a:bodyPr/>
                    <a:lstStyle/>
                    <a:p>
                      <a:pPr marL="0" marR="0" lvl="0" indent="0" algn="l" rtl="0">
                        <a:spcBef>
                          <a:spcPts val="0"/>
                        </a:spcBef>
                        <a:spcAft>
                          <a:spcPts val="0"/>
                        </a:spcAft>
                        <a:buNone/>
                      </a:pPr>
                      <a:r>
                        <a:rPr lang="en-US" sz="1800" cap="none">
                          <a:solidFill>
                            <a:srgbClr val="FFFFFF"/>
                          </a:solidFill>
                          <a:latin typeface="Calibri"/>
                          <a:ea typeface="Calibri"/>
                          <a:cs typeface="Calibri"/>
                          <a:sym typeface="Calibri"/>
                        </a:rPr>
                        <a:t>REQUIREMENTS</a:t>
                      </a:r>
                      <a:endParaRPr sz="1800" cap="none">
                        <a:solidFill>
                          <a:srgbClr val="FFFFFF"/>
                        </a:solidFill>
                        <a:latin typeface="Calibri"/>
                        <a:ea typeface="Calibri"/>
                        <a:cs typeface="Calibri"/>
                        <a:sym typeface="Calibri"/>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8DCAF6"/>
                    </a:solidFill>
                  </a:tcPr>
                </a:tc>
                <a:extLst>
                  <a:ext uri="{0D108BD9-81ED-4DB2-BD59-A6C34878D82A}">
                    <a16:rowId xmlns:a16="http://schemas.microsoft.com/office/drawing/2014/main" val="10001"/>
                  </a:ext>
                </a:extLst>
              </a:tr>
              <a:tr h="1443700">
                <a:tc>
                  <a:txBody>
                    <a:bodyPr/>
                    <a:lstStyle/>
                    <a:p>
                      <a:pPr marL="342900" marR="0" lvl="0" indent="-342900" algn="l" rtl="0">
                        <a:lnSpc>
                          <a:spcPct val="115000"/>
                        </a:lnSpc>
                        <a:spcBef>
                          <a:spcPts val="0"/>
                        </a:spcBef>
                        <a:spcAft>
                          <a:spcPts val="0"/>
                        </a:spcAft>
                        <a:buClr>
                          <a:schemeClr val="dk1"/>
                        </a:buClr>
                        <a:buSzPts val="1600"/>
                        <a:buFont typeface="Noto Sans Symbols"/>
                        <a:buChar char="∙"/>
                      </a:pPr>
                      <a:r>
                        <a:rPr lang="en-US" sz="1600" dirty="0">
                          <a:latin typeface="Calibri"/>
                          <a:ea typeface="Calibri"/>
                          <a:cs typeface="Calibri"/>
                          <a:sym typeface="Calibri"/>
                        </a:rPr>
                        <a:t>PR1.1 A service portfolio shall be maintained. All services shall be specified as part of the service portfolio.</a:t>
                      </a:r>
                      <a:endParaRPr dirty="0">
                        <a:latin typeface="Wingdings" panose="05000000000000000000" pitchFamily="2" charset="2"/>
                      </a:endParaRPr>
                    </a:p>
                    <a:p>
                      <a:pPr marL="342900" marR="0" lvl="0" indent="-342900" algn="l" rtl="0">
                        <a:lnSpc>
                          <a:spcPct val="115000"/>
                        </a:lnSpc>
                        <a:spcBef>
                          <a:spcPts val="0"/>
                        </a:spcBef>
                        <a:spcAft>
                          <a:spcPts val="0"/>
                        </a:spcAft>
                        <a:buClr>
                          <a:schemeClr val="dk1"/>
                        </a:buClr>
                        <a:buSzPts val="1600"/>
                        <a:buFont typeface="Noto Sans Symbols"/>
                        <a:buChar char="∙"/>
                      </a:pPr>
                      <a:r>
                        <a:rPr lang="en-US" sz="1600" dirty="0">
                          <a:latin typeface="Calibri"/>
                          <a:ea typeface="Calibri"/>
                          <a:cs typeface="Calibri"/>
                          <a:sym typeface="Calibri"/>
                        </a:rPr>
                        <a:t>PR1.2 Proposals for new or changed services shall be evaluated based on predicted demand, required resources and expected benefits.</a:t>
                      </a:r>
                      <a:endParaRPr dirty="0"/>
                    </a:p>
                    <a:p>
                      <a:pPr marL="342900" marR="0" lvl="0" indent="-342900" algn="l" rtl="0">
                        <a:lnSpc>
                          <a:spcPct val="115000"/>
                        </a:lnSpc>
                        <a:spcBef>
                          <a:spcPts val="0"/>
                        </a:spcBef>
                        <a:spcAft>
                          <a:spcPts val="0"/>
                        </a:spcAft>
                        <a:buClr>
                          <a:schemeClr val="dk1"/>
                        </a:buClr>
                        <a:buSzPts val="1600"/>
                        <a:buFont typeface="Noto Sans Symbols"/>
                        <a:buChar char="∙"/>
                      </a:pPr>
                      <a:r>
                        <a:rPr lang="en-US" sz="1600" dirty="0">
                          <a:latin typeface="Calibri"/>
                          <a:ea typeface="Calibri"/>
                          <a:cs typeface="Calibri"/>
                          <a:sym typeface="Calibri"/>
                        </a:rPr>
                        <a:t>PR1.3 The evolution of services through their lifecycle shall be managed. This shall include the planning of new services and major alterations to existing services. Plans shall consider timescales, responsibilities, new or changed technology, communication and service acceptance criteria.</a:t>
                      </a:r>
                      <a:endParaRPr dirty="0"/>
                    </a:p>
                    <a:p>
                      <a:pPr marL="342900" marR="0" lvl="0" indent="-342900" algn="l" rtl="0">
                        <a:lnSpc>
                          <a:spcPct val="115000"/>
                        </a:lnSpc>
                        <a:spcBef>
                          <a:spcPts val="0"/>
                        </a:spcBef>
                        <a:spcAft>
                          <a:spcPts val="0"/>
                        </a:spcAft>
                        <a:buClr>
                          <a:schemeClr val="dk1"/>
                        </a:buClr>
                        <a:buSzPts val="1600"/>
                        <a:buFont typeface="Noto Sans Symbols"/>
                        <a:buChar char="∙"/>
                      </a:pPr>
                      <a:r>
                        <a:rPr lang="en-US" sz="1600" dirty="0">
                          <a:latin typeface="Calibri"/>
                          <a:ea typeface="Calibri"/>
                          <a:cs typeface="Calibri"/>
                          <a:sym typeface="Calibri"/>
                        </a:rPr>
                        <a:t>PR1.4 For each service, the internal and external suppliers involved in delivering the service shall be identified, including, as relevant, federation members. Their contact points, roles and responsibilities shall be determined.</a:t>
                      </a:r>
                      <a:endParaRPr dirty="0"/>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Shape 868"/>
        <p:cNvGrpSpPr/>
        <p:nvPr/>
      </p:nvGrpSpPr>
      <p:grpSpPr>
        <a:xfrm>
          <a:off x="0" y="0"/>
          <a:ext cx="0" cy="0"/>
          <a:chOff x="0" y="0"/>
          <a:chExt cx="0" cy="0"/>
        </a:xfrm>
      </p:grpSpPr>
      <p:sp>
        <p:nvSpPr>
          <p:cNvPr id="869" name="Google Shape;869;p74"/>
          <p:cNvSpPr txBox="1">
            <a:spLocks noGrp="1"/>
          </p:cNvSpPr>
          <p:nvPr>
            <p:ph type="title"/>
          </p:nvPr>
        </p:nvSpPr>
        <p:spPr>
          <a:xfrm>
            <a:off x="609601" y="274641"/>
            <a:ext cx="9058101" cy="1047859"/>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205595"/>
              </a:buClr>
              <a:buSzPts val="3200"/>
              <a:buFont typeface="Calibri"/>
              <a:buNone/>
            </a:pPr>
            <a:r>
              <a:rPr lang="en-US">
                <a:latin typeface="Calibri" panose="020F0502020204030204" pitchFamily="34" charset="0"/>
                <a:ea typeface="Calibri" panose="020F0502020204030204" pitchFamily="34" charset="0"/>
                <a:cs typeface="Calibri" panose="020F0502020204030204" pitchFamily="34" charset="0"/>
              </a:rPr>
              <a:t>SPM: Activities</a:t>
            </a:r>
            <a:r>
              <a:rPr lang="en-US" sz="3200">
                <a:solidFill>
                  <a:srgbClr val="7F7F7F"/>
                </a:solidFill>
                <a:latin typeface="Calibri" panose="020F0502020204030204" pitchFamily="34" charset="0"/>
                <a:ea typeface="Calibri" panose="020F0502020204030204" pitchFamily="34" charset="0"/>
                <a:cs typeface="Calibri" panose="020F0502020204030204" pitchFamily="34" charset="0"/>
              </a:rPr>
              <a:t> </a:t>
            </a:r>
            <a:r>
              <a:rPr lang="en-US" sz="2000">
                <a:solidFill>
                  <a:srgbClr val="7F7F7F"/>
                </a:solidFill>
                <a:latin typeface="Calibri" panose="020F0502020204030204" pitchFamily="34" charset="0"/>
                <a:ea typeface="Calibri" panose="020F0502020204030204" pitchFamily="34" charset="0"/>
                <a:cs typeface="Calibri" panose="020F0502020204030204" pitchFamily="34" charset="0"/>
              </a:rPr>
              <a:t>according to </a:t>
            </a:r>
            <a:r>
              <a:rPr lang="en-US" sz="2000" b="1">
                <a:solidFill>
                  <a:srgbClr val="7F7F7F"/>
                </a:solidFill>
                <a:latin typeface="Calibri" panose="020F0502020204030204" pitchFamily="34" charset="0"/>
                <a:ea typeface="Calibri" panose="020F0502020204030204" pitchFamily="34" charset="0"/>
                <a:cs typeface="Calibri" panose="020F0502020204030204" pitchFamily="34" charset="0"/>
              </a:rPr>
              <a:t>FitSM-2</a:t>
            </a:r>
            <a:endParaRPr>
              <a:latin typeface="Calibri" panose="020F0502020204030204" pitchFamily="34" charset="0"/>
              <a:ea typeface="Calibri" panose="020F0502020204030204" pitchFamily="34" charset="0"/>
              <a:cs typeface="Calibri" panose="020F0502020204030204" pitchFamily="34" charset="0"/>
            </a:endParaRPr>
          </a:p>
        </p:txBody>
      </p:sp>
      <p:grpSp>
        <p:nvGrpSpPr>
          <p:cNvPr id="870" name="Google Shape;870;p74"/>
          <p:cNvGrpSpPr/>
          <p:nvPr/>
        </p:nvGrpSpPr>
        <p:grpSpPr>
          <a:xfrm>
            <a:off x="609600" y="1902797"/>
            <a:ext cx="10972800" cy="4213620"/>
            <a:chOff x="0" y="206199"/>
            <a:chExt cx="10972800" cy="4213620"/>
          </a:xfrm>
        </p:grpSpPr>
        <p:sp>
          <p:nvSpPr>
            <p:cNvPr id="871" name="Google Shape;871;p74"/>
            <p:cNvSpPr/>
            <p:nvPr/>
          </p:nvSpPr>
          <p:spPr>
            <a:xfrm>
              <a:off x="0" y="457119"/>
              <a:ext cx="10972800" cy="3962700"/>
            </a:xfrm>
            <a:prstGeom prst="rect">
              <a:avLst/>
            </a:prstGeom>
            <a:solidFill>
              <a:schemeClr val="lt1">
                <a:alpha val="89803"/>
              </a:schemeClr>
            </a:solidFill>
            <a:ln w="254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Wingdings" panose="05000000000000000000" pitchFamily="2" charset="2"/>
              </a:endParaRPr>
            </a:p>
          </p:txBody>
        </p:sp>
        <p:sp>
          <p:nvSpPr>
            <p:cNvPr id="872" name="Google Shape;872;p74"/>
            <p:cNvSpPr txBox="1"/>
            <p:nvPr/>
          </p:nvSpPr>
          <p:spPr>
            <a:xfrm>
              <a:off x="0" y="457119"/>
              <a:ext cx="10972800" cy="3962700"/>
            </a:xfrm>
            <a:prstGeom prst="rect">
              <a:avLst/>
            </a:prstGeom>
            <a:noFill/>
            <a:ln>
              <a:noFill/>
            </a:ln>
          </p:spPr>
          <p:txBody>
            <a:bodyPr spcFirstLastPara="1" wrap="square" lIns="851600" tIns="354075" rIns="851600" bIns="120900" anchor="t" anchorCtr="0">
              <a:noAutofit/>
            </a:bodyPr>
            <a:lstStyle/>
            <a:p>
              <a:pPr marL="171450" marR="0" lvl="1" indent="-171450" algn="l" rtl="0">
                <a:lnSpc>
                  <a:spcPct val="90000"/>
                </a:lnSpc>
                <a:spcBef>
                  <a:spcPts val="0"/>
                </a:spcBef>
                <a:spcAft>
                  <a:spcPts val="0"/>
                </a:spcAft>
                <a:buClr>
                  <a:schemeClr val="dk1"/>
                </a:buClr>
                <a:buSzPts val="1700"/>
                <a:buFont typeface="Calibri"/>
                <a:buChar char="•"/>
              </a:pPr>
              <a:r>
                <a:rPr lang="en-US" sz="1700" b="0" i="0" u="none" strike="noStrike" cap="none">
                  <a:solidFill>
                    <a:schemeClr val="dk1"/>
                  </a:solidFill>
                  <a:latin typeface="Calibri"/>
                  <a:ea typeface="Calibri"/>
                  <a:cs typeface="Calibri"/>
                  <a:sym typeface="Calibri"/>
                </a:rPr>
                <a:t>Define a way to document the service portfolio.</a:t>
              </a:r>
              <a:endParaRPr sz="1700" b="0" i="0" u="none" strike="noStrike" cap="none">
                <a:solidFill>
                  <a:schemeClr val="dk1"/>
                </a:solidFill>
                <a:latin typeface="Calibri"/>
                <a:ea typeface="Calibri"/>
                <a:cs typeface="Calibri"/>
                <a:sym typeface="Calibri"/>
              </a:endParaRPr>
            </a:p>
            <a:p>
              <a:pPr marL="171450" marR="0" lvl="1" indent="-171450" algn="l" rtl="0">
                <a:lnSpc>
                  <a:spcPct val="90000"/>
                </a:lnSpc>
                <a:spcBef>
                  <a:spcPts val="255"/>
                </a:spcBef>
                <a:spcAft>
                  <a:spcPts val="0"/>
                </a:spcAft>
                <a:buClr>
                  <a:schemeClr val="dk1"/>
                </a:buClr>
                <a:buSzPts val="1700"/>
                <a:buFont typeface="Calibri"/>
                <a:buChar char="•"/>
              </a:pPr>
              <a:r>
                <a:rPr lang="en-US" sz="1700" b="0" i="0" u="none" strike="noStrike" cap="none">
                  <a:solidFill>
                    <a:schemeClr val="dk1"/>
                  </a:solidFill>
                  <a:latin typeface="Calibri"/>
                  <a:ea typeface="Calibri"/>
                  <a:cs typeface="Calibri"/>
                  <a:sym typeface="Calibri"/>
                </a:rPr>
                <a:t>Define a way to describe / specify a specific service (e.g. service specification template) including the different lifecycle phases that the service may move through (e.g. proposed, planned, in production, retired).</a:t>
              </a:r>
              <a:endParaRPr sz="1700" b="0" i="0" u="none" strike="noStrike" cap="none">
                <a:solidFill>
                  <a:schemeClr val="dk1"/>
                </a:solidFill>
                <a:latin typeface="Calibri"/>
                <a:ea typeface="Calibri"/>
                <a:cs typeface="Calibri"/>
                <a:sym typeface="Calibri"/>
              </a:endParaRPr>
            </a:p>
            <a:p>
              <a:pPr marL="171450" marR="0" lvl="1" indent="-171450" algn="l" rtl="0">
                <a:lnSpc>
                  <a:spcPct val="90000"/>
                </a:lnSpc>
                <a:spcBef>
                  <a:spcPts val="255"/>
                </a:spcBef>
                <a:spcAft>
                  <a:spcPts val="0"/>
                </a:spcAft>
                <a:buClr>
                  <a:schemeClr val="dk1"/>
                </a:buClr>
                <a:buSzPts val="1700"/>
                <a:buFont typeface="Calibri"/>
                <a:buChar char="•"/>
              </a:pPr>
              <a:r>
                <a:rPr lang="en-US" sz="1700" b="0" i="0" u="none" strike="noStrike" cap="none">
                  <a:solidFill>
                    <a:schemeClr val="dk1"/>
                  </a:solidFill>
                  <a:latin typeface="Calibri"/>
                  <a:ea typeface="Calibri"/>
                  <a:cs typeface="Calibri"/>
                  <a:sym typeface="Calibri"/>
                </a:rPr>
                <a:t>Set up an initial service portfolio (including service specifications) covering at least all live services provided to customers, as far as they are in the scope of the service management system.</a:t>
              </a:r>
              <a:endParaRPr sz="1700" b="0" i="0" u="none" strike="noStrike" cap="none">
                <a:solidFill>
                  <a:schemeClr val="dk1"/>
                </a:solidFill>
                <a:latin typeface="Calibri"/>
                <a:ea typeface="Calibri"/>
                <a:cs typeface="Calibri"/>
                <a:sym typeface="Calibri"/>
              </a:endParaRPr>
            </a:p>
            <a:p>
              <a:pPr marL="171450" marR="0" lvl="1" indent="-171450" algn="l" rtl="0">
                <a:lnSpc>
                  <a:spcPct val="90000"/>
                </a:lnSpc>
                <a:spcBef>
                  <a:spcPts val="255"/>
                </a:spcBef>
                <a:spcAft>
                  <a:spcPts val="0"/>
                </a:spcAft>
                <a:buClr>
                  <a:schemeClr val="dk1"/>
                </a:buClr>
                <a:buSzPts val="1700"/>
                <a:buFont typeface="Calibri"/>
                <a:buChar char="•"/>
              </a:pPr>
              <a:r>
                <a:rPr lang="en-US" sz="1700" b="0" i="0" u="none" strike="noStrike" cap="none">
                  <a:solidFill>
                    <a:schemeClr val="dk1"/>
                  </a:solidFill>
                  <a:latin typeface="Calibri"/>
                  <a:ea typeface="Calibri"/>
                  <a:cs typeface="Calibri"/>
                  <a:sym typeface="Calibri"/>
                </a:rPr>
                <a:t>Create a map of the bodies / parties (organisations, federation members) involved in delivering services.</a:t>
              </a:r>
              <a:endParaRPr sz="1700" b="0" i="0" u="none" strike="noStrike" cap="none">
                <a:solidFill>
                  <a:schemeClr val="dk1"/>
                </a:solidFill>
                <a:latin typeface="Calibri"/>
                <a:ea typeface="Calibri"/>
                <a:cs typeface="Calibri"/>
                <a:sym typeface="Calibri"/>
              </a:endParaRPr>
            </a:p>
            <a:p>
              <a:pPr marL="342900" marR="0" lvl="2" indent="-171450" algn="l" rtl="0">
                <a:lnSpc>
                  <a:spcPct val="90000"/>
                </a:lnSpc>
                <a:spcBef>
                  <a:spcPts val="255"/>
                </a:spcBef>
                <a:spcAft>
                  <a:spcPts val="0"/>
                </a:spcAft>
                <a:buClr>
                  <a:schemeClr val="dk1"/>
                </a:buClr>
                <a:buSzPts val="1700"/>
                <a:buFont typeface="Calibri"/>
                <a:buChar char="•"/>
              </a:pPr>
              <a:r>
                <a:rPr lang="en-US" sz="1700" b="0" i="0" u="none" strike="noStrike" cap="none">
                  <a:solidFill>
                    <a:schemeClr val="dk1"/>
                  </a:solidFill>
                  <a:latin typeface="Calibri"/>
                  <a:ea typeface="Calibri"/>
                  <a:cs typeface="Calibri"/>
                  <a:sym typeface="Calibri"/>
                </a:rPr>
                <a:t>Identify and describe the role of each party in service provisioning.</a:t>
              </a:r>
              <a:endParaRPr sz="1700" b="0" i="0" u="none" strike="noStrike" cap="none">
                <a:solidFill>
                  <a:schemeClr val="dk1"/>
                </a:solidFill>
                <a:latin typeface="Calibri"/>
                <a:ea typeface="Calibri"/>
                <a:cs typeface="Calibri"/>
                <a:sym typeface="Calibri"/>
              </a:endParaRPr>
            </a:p>
            <a:p>
              <a:pPr marL="342900" marR="0" lvl="2" indent="-171450" algn="l" rtl="0">
                <a:lnSpc>
                  <a:spcPct val="90000"/>
                </a:lnSpc>
                <a:spcBef>
                  <a:spcPts val="255"/>
                </a:spcBef>
                <a:spcAft>
                  <a:spcPts val="0"/>
                </a:spcAft>
                <a:buClr>
                  <a:schemeClr val="dk1"/>
                </a:buClr>
                <a:buSzPts val="1700"/>
                <a:buFont typeface="Calibri"/>
                <a:buChar char="•"/>
              </a:pPr>
              <a:r>
                <a:rPr lang="en-US" sz="1700" b="0" i="0" u="none" strike="noStrike" cap="none">
                  <a:solidFill>
                    <a:schemeClr val="dk1"/>
                  </a:solidFill>
                  <a:latin typeface="Calibri"/>
                  <a:ea typeface="Calibri"/>
                  <a:cs typeface="Calibri"/>
                  <a:sym typeface="Calibri"/>
                </a:rPr>
                <a:t>Identify a single contact point for each body / party.</a:t>
              </a:r>
              <a:endParaRPr sz="1700" b="0" i="0" u="none" strike="noStrike" cap="none">
                <a:solidFill>
                  <a:schemeClr val="dk1"/>
                </a:solidFill>
                <a:latin typeface="Calibri"/>
                <a:ea typeface="Calibri"/>
                <a:cs typeface="Calibri"/>
                <a:sym typeface="Calibri"/>
              </a:endParaRPr>
            </a:p>
            <a:p>
              <a:pPr marL="171450" marR="0" lvl="1" indent="-171450" algn="l" rtl="0">
                <a:lnSpc>
                  <a:spcPct val="90000"/>
                </a:lnSpc>
                <a:spcBef>
                  <a:spcPts val="255"/>
                </a:spcBef>
                <a:spcAft>
                  <a:spcPts val="0"/>
                </a:spcAft>
                <a:buClr>
                  <a:schemeClr val="dk1"/>
                </a:buClr>
                <a:buSzPts val="1700"/>
                <a:buFont typeface="Calibri"/>
                <a:buChar char="•"/>
              </a:pPr>
              <a:r>
                <a:rPr lang="en-US" sz="1700" b="0" i="0" u="none" strike="noStrike" cap="none">
                  <a:solidFill>
                    <a:schemeClr val="dk1"/>
                  </a:solidFill>
                  <a:latin typeface="Calibri"/>
                  <a:ea typeface="Calibri"/>
                  <a:cs typeface="Calibri"/>
                  <a:sym typeface="Calibri"/>
                </a:rPr>
                <a:t>Define a way to deal with changed demand for services and new service proposals.</a:t>
              </a:r>
              <a:endParaRPr sz="1700" b="0" i="0" u="none" strike="noStrike" cap="none">
                <a:solidFill>
                  <a:schemeClr val="dk1"/>
                </a:solidFill>
                <a:latin typeface="Calibri"/>
                <a:ea typeface="Calibri"/>
                <a:cs typeface="Calibri"/>
                <a:sym typeface="Calibri"/>
              </a:endParaRPr>
            </a:p>
            <a:p>
              <a:pPr marL="342900" marR="0" lvl="2" indent="-171450" algn="l" rtl="0">
                <a:lnSpc>
                  <a:spcPct val="90000"/>
                </a:lnSpc>
                <a:spcBef>
                  <a:spcPts val="255"/>
                </a:spcBef>
                <a:spcAft>
                  <a:spcPts val="0"/>
                </a:spcAft>
                <a:buClr>
                  <a:schemeClr val="dk1"/>
                </a:buClr>
                <a:buSzPts val="1700"/>
                <a:buFont typeface="Calibri"/>
                <a:buChar char="•"/>
              </a:pPr>
              <a:r>
                <a:rPr lang="en-US" sz="1700" b="0" i="0" u="none" strike="noStrike" cap="none">
                  <a:solidFill>
                    <a:schemeClr val="dk1"/>
                  </a:solidFill>
                  <a:latin typeface="Calibri"/>
                  <a:ea typeface="Calibri"/>
                  <a:cs typeface="Calibri"/>
                  <a:sym typeface="Calibri"/>
                </a:rPr>
                <a:t>Create a service proposal template (e.g. smaller subset of the service specification template).</a:t>
              </a:r>
              <a:endParaRPr sz="1700" b="0" i="0" u="none" strike="noStrike" cap="none">
                <a:solidFill>
                  <a:schemeClr val="dk1"/>
                </a:solidFill>
                <a:latin typeface="Calibri"/>
                <a:ea typeface="Calibri"/>
                <a:cs typeface="Calibri"/>
                <a:sym typeface="Calibri"/>
              </a:endParaRPr>
            </a:p>
            <a:p>
              <a:pPr marL="342900" marR="0" lvl="2" indent="-171450" algn="l" rtl="0">
                <a:lnSpc>
                  <a:spcPct val="90000"/>
                </a:lnSpc>
                <a:spcBef>
                  <a:spcPts val="255"/>
                </a:spcBef>
                <a:spcAft>
                  <a:spcPts val="0"/>
                </a:spcAft>
                <a:buClr>
                  <a:schemeClr val="dk1"/>
                </a:buClr>
                <a:buSzPts val="1700"/>
                <a:buFont typeface="Calibri"/>
                <a:buChar char="•"/>
              </a:pPr>
              <a:r>
                <a:rPr lang="en-US" sz="1700" b="0" i="0" u="none" strike="noStrike" cap="none">
                  <a:solidFill>
                    <a:schemeClr val="dk1"/>
                  </a:solidFill>
                  <a:latin typeface="Calibri"/>
                  <a:ea typeface="Calibri"/>
                  <a:cs typeface="Calibri"/>
                  <a:sym typeface="Calibri"/>
                </a:rPr>
                <a:t>Write down the assessment criteria used to make decisions on proposals for new or changed services.</a:t>
              </a:r>
              <a:endParaRPr sz="1700" b="0" i="0" u="none" strike="noStrike" cap="none">
                <a:solidFill>
                  <a:schemeClr val="dk1"/>
                </a:solidFill>
                <a:latin typeface="Calibri"/>
                <a:ea typeface="Calibri"/>
                <a:cs typeface="Calibri"/>
                <a:sym typeface="Calibri"/>
              </a:endParaRPr>
            </a:p>
          </p:txBody>
        </p:sp>
        <p:sp>
          <p:nvSpPr>
            <p:cNvPr id="873" name="Google Shape;873;p74"/>
            <p:cNvSpPr/>
            <p:nvPr/>
          </p:nvSpPr>
          <p:spPr>
            <a:xfrm>
              <a:off x="548640" y="206199"/>
              <a:ext cx="7680960" cy="501840"/>
            </a:xfrm>
            <a:prstGeom prst="roundRect">
              <a:avLst>
                <a:gd name="adj" fmla="val 16667"/>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Wingdings" panose="05000000000000000000" pitchFamily="2" charset="2"/>
              </a:endParaRPr>
            </a:p>
          </p:txBody>
        </p:sp>
        <p:sp>
          <p:nvSpPr>
            <p:cNvPr id="874" name="Google Shape;874;p74"/>
            <p:cNvSpPr txBox="1"/>
            <p:nvPr/>
          </p:nvSpPr>
          <p:spPr>
            <a:xfrm>
              <a:off x="573138" y="230697"/>
              <a:ext cx="7631964" cy="452844"/>
            </a:xfrm>
            <a:prstGeom prst="rect">
              <a:avLst/>
            </a:prstGeom>
            <a:noFill/>
            <a:ln>
              <a:noFill/>
            </a:ln>
          </p:spPr>
          <p:txBody>
            <a:bodyPr spcFirstLastPara="1" wrap="square" lIns="290300" tIns="0" rIns="290300" bIns="0" anchor="ctr" anchorCtr="0">
              <a:noAutofit/>
            </a:bodyPr>
            <a:lstStyle/>
            <a:p>
              <a:pPr marL="0" marR="0" lvl="0" indent="0" algn="l" rtl="0">
                <a:lnSpc>
                  <a:spcPct val="90000"/>
                </a:lnSpc>
                <a:spcBef>
                  <a:spcPts val="0"/>
                </a:spcBef>
                <a:spcAft>
                  <a:spcPts val="0"/>
                </a:spcAft>
                <a:buClr>
                  <a:schemeClr val="lt1"/>
                </a:buClr>
                <a:buSzPts val="1700"/>
                <a:buFont typeface="Calibri"/>
                <a:buNone/>
              </a:pPr>
              <a:r>
                <a:rPr lang="en-US" sz="1700">
                  <a:solidFill>
                    <a:schemeClr val="lt1"/>
                  </a:solidFill>
                  <a:latin typeface="Calibri"/>
                  <a:ea typeface="Calibri"/>
                  <a:cs typeface="Calibri"/>
                  <a:sym typeface="Calibri"/>
                </a:rPr>
                <a:t>Initial process setup</a:t>
              </a:r>
              <a:endParaRPr sz="1700">
                <a:solidFill>
                  <a:schemeClr val="lt1"/>
                </a:solidFill>
                <a:latin typeface="Calibri"/>
                <a:ea typeface="Calibri"/>
                <a:cs typeface="Calibri"/>
                <a:sym typeface="Calibri"/>
              </a:endParaRPr>
            </a:p>
          </p:txBody>
        </p:sp>
      </p:grpSp>
      <p:sp>
        <p:nvSpPr>
          <p:cNvPr id="875" name="Google Shape;875;p74"/>
          <p:cNvSpPr txBox="1">
            <a:spLocks noGrp="1"/>
          </p:cNvSpPr>
          <p:nvPr>
            <p:ph type="sldNum" idx="12"/>
          </p:nvPr>
        </p:nvSpPr>
        <p:spPr>
          <a:xfrm>
            <a:off x="8737600" y="643052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83</a:t>
            </a:fld>
            <a:endParaRP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Shape 879"/>
        <p:cNvGrpSpPr/>
        <p:nvPr/>
      </p:nvGrpSpPr>
      <p:grpSpPr>
        <a:xfrm>
          <a:off x="0" y="0"/>
          <a:ext cx="0" cy="0"/>
          <a:chOff x="0" y="0"/>
          <a:chExt cx="0" cy="0"/>
        </a:xfrm>
      </p:grpSpPr>
      <p:sp>
        <p:nvSpPr>
          <p:cNvPr id="880" name="Google Shape;880;p75"/>
          <p:cNvSpPr txBox="1">
            <a:spLocks noGrp="1"/>
          </p:cNvSpPr>
          <p:nvPr>
            <p:ph type="title"/>
          </p:nvPr>
        </p:nvSpPr>
        <p:spPr>
          <a:xfrm>
            <a:off x="609601" y="274641"/>
            <a:ext cx="9058101" cy="1047859"/>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205595"/>
              </a:buClr>
              <a:buSzPts val="3200"/>
              <a:buFont typeface="Calibri"/>
              <a:buNone/>
            </a:pPr>
            <a:r>
              <a:rPr lang="en-US">
                <a:latin typeface="Calibri" panose="020F0502020204030204" pitchFamily="34" charset="0"/>
                <a:ea typeface="Calibri" panose="020F0502020204030204" pitchFamily="34" charset="0"/>
                <a:cs typeface="Calibri" panose="020F0502020204030204" pitchFamily="34" charset="0"/>
              </a:rPr>
              <a:t>SPM: Inputs and outputs</a:t>
            </a:r>
            <a:r>
              <a:rPr lang="en-US" sz="3200">
                <a:solidFill>
                  <a:srgbClr val="7F7F7F"/>
                </a:solidFill>
                <a:latin typeface="Calibri" panose="020F0502020204030204" pitchFamily="34" charset="0"/>
                <a:ea typeface="Calibri" panose="020F0502020204030204" pitchFamily="34" charset="0"/>
                <a:cs typeface="Calibri" panose="020F0502020204030204" pitchFamily="34" charset="0"/>
              </a:rPr>
              <a:t> </a:t>
            </a:r>
            <a:r>
              <a:rPr lang="en-US" sz="2000">
                <a:solidFill>
                  <a:srgbClr val="7F7F7F"/>
                </a:solidFill>
                <a:latin typeface="Calibri" panose="020F0502020204030204" pitchFamily="34" charset="0"/>
                <a:ea typeface="Calibri" panose="020F0502020204030204" pitchFamily="34" charset="0"/>
                <a:cs typeface="Calibri" panose="020F0502020204030204" pitchFamily="34" charset="0"/>
              </a:rPr>
              <a:t>according to </a:t>
            </a:r>
            <a:r>
              <a:rPr lang="en-US" sz="2000" b="1">
                <a:solidFill>
                  <a:srgbClr val="7F7F7F"/>
                </a:solidFill>
                <a:latin typeface="Calibri" panose="020F0502020204030204" pitchFamily="34" charset="0"/>
                <a:ea typeface="Calibri" panose="020F0502020204030204" pitchFamily="34" charset="0"/>
                <a:cs typeface="Calibri" panose="020F0502020204030204" pitchFamily="34" charset="0"/>
              </a:rPr>
              <a:t>FitSM-2</a:t>
            </a:r>
            <a:endParaRPr>
              <a:latin typeface="Calibri" panose="020F0502020204030204" pitchFamily="34" charset="0"/>
              <a:ea typeface="Calibri" panose="020F0502020204030204" pitchFamily="34" charset="0"/>
              <a:cs typeface="Calibri" panose="020F0502020204030204" pitchFamily="34" charset="0"/>
            </a:endParaRPr>
          </a:p>
        </p:txBody>
      </p:sp>
      <p:grpSp>
        <p:nvGrpSpPr>
          <p:cNvPr id="881" name="Google Shape;881;p75"/>
          <p:cNvGrpSpPr/>
          <p:nvPr/>
        </p:nvGrpSpPr>
        <p:grpSpPr>
          <a:xfrm>
            <a:off x="1981200" y="2008538"/>
            <a:ext cx="8229600" cy="4002139"/>
            <a:chOff x="0" y="311939"/>
            <a:chExt cx="8229600" cy="4002139"/>
          </a:xfrm>
        </p:grpSpPr>
        <p:sp>
          <p:nvSpPr>
            <p:cNvPr id="882" name="Google Shape;882;p75"/>
            <p:cNvSpPr/>
            <p:nvPr/>
          </p:nvSpPr>
          <p:spPr>
            <a:xfrm>
              <a:off x="0" y="311939"/>
              <a:ext cx="8229600" cy="1198640"/>
            </a:xfrm>
            <a:prstGeom prst="rightArrow">
              <a:avLst>
                <a:gd name="adj1" fmla="val 50000"/>
                <a:gd name="adj2" fmla="val 5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Wingdings" panose="05000000000000000000" pitchFamily="2" charset="2"/>
              </a:endParaRPr>
            </a:p>
          </p:txBody>
        </p:sp>
        <p:sp>
          <p:nvSpPr>
            <p:cNvPr id="883" name="Google Shape;883;p75"/>
            <p:cNvSpPr txBox="1"/>
            <p:nvPr/>
          </p:nvSpPr>
          <p:spPr>
            <a:xfrm>
              <a:off x="0" y="611599"/>
              <a:ext cx="7929940" cy="599320"/>
            </a:xfrm>
            <a:prstGeom prst="rect">
              <a:avLst/>
            </a:prstGeom>
            <a:noFill/>
            <a:ln>
              <a:noFill/>
            </a:ln>
          </p:spPr>
          <p:txBody>
            <a:bodyPr spcFirstLastPara="1" wrap="square" lIns="87625" tIns="87625" rIns="254000" bIns="190275" anchor="ctr" anchorCtr="0">
              <a:noAutofit/>
            </a:bodyPr>
            <a:lstStyle/>
            <a:p>
              <a:pPr marL="0" marR="0" lvl="0" indent="0" algn="l" rtl="0">
                <a:lnSpc>
                  <a:spcPct val="90000"/>
                </a:lnSpc>
                <a:spcBef>
                  <a:spcPts val="0"/>
                </a:spcBef>
                <a:spcAft>
                  <a:spcPts val="0"/>
                </a:spcAft>
                <a:buClr>
                  <a:schemeClr val="lt1"/>
                </a:buClr>
                <a:buSzPts val="2300"/>
                <a:buFont typeface="Calibri"/>
                <a:buNone/>
              </a:pPr>
              <a:r>
                <a:rPr lang="en-US" sz="2300">
                  <a:solidFill>
                    <a:schemeClr val="lt1"/>
                  </a:solidFill>
                  <a:latin typeface="Calibri"/>
                  <a:ea typeface="Calibri"/>
                  <a:cs typeface="Calibri"/>
                  <a:sym typeface="Calibri"/>
                </a:rPr>
                <a:t>Inputs</a:t>
              </a:r>
              <a:endParaRPr sz="2300">
                <a:solidFill>
                  <a:schemeClr val="lt1"/>
                </a:solidFill>
                <a:latin typeface="Calibri"/>
                <a:ea typeface="Calibri"/>
                <a:cs typeface="Calibri"/>
                <a:sym typeface="Calibri"/>
              </a:endParaRPr>
            </a:p>
          </p:txBody>
        </p:sp>
        <p:sp>
          <p:nvSpPr>
            <p:cNvPr id="884" name="Google Shape;884;p75"/>
            <p:cNvSpPr/>
            <p:nvPr/>
          </p:nvSpPr>
          <p:spPr>
            <a:xfrm>
              <a:off x="0" y="1239235"/>
              <a:ext cx="3802075" cy="2675430"/>
            </a:xfrm>
            <a:prstGeom prst="rect">
              <a:avLst/>
            </a:prstGeom>
            <a:solidFill>
              <a:schemeClr val="lt1"/>
            </a:solidFill>
            <a:ln w="254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Wingdings" panose="05000000000000000000" pitchFamily="2" charset="2"/>
              </a:endParaRPr>
            </a:p>
          </p:txBody>
        </p:sp>
        <p:sp>
          <p:nvSpPr>
            <p:cNvPr id="885" name="Google Shape;885;p75"/>
            <p:cNvSpPr txBox="1"/>
            <p:nvPr/>
          </p:nvSpPr>
          <p:spPr>
            <a:xfrm>
              <a:off x="0" y="1239235"/>
              <a:ext cx="3802075" cy="2675430"/>
            </a:xfrm>
            <a:prstGeom prst="rect">
              <a:avLst/>
            </a:prstGeom>
            <a:noFill/>
            <a:ln>
              <a:noFill/>
            </a:ln>
          </p:spPr>
          <p:txBody>
            <a:bodyPr spcFirstLastPara="1" wrap="square" lIns="72375" tIns="72375" rIns="72375" bIns="72375" anchor="t" anchorCtr="0">
              <a:noAutofit/>
            </a:bodyPr>
            <a:lstStyle/>
            <a:p>
              <a:pPr marL="0" marR="0" lvl="0" indent="0" algn="l" rtl="0">
                <a:lnSpc>
                  <a:spcPct val="90000"/>
                </a:lnSpc>
                <a:spcBef>
                  <a:spcPts val="0"/>
                </a:spcBef>
                <a:spcAft>
                  <a:spcPts val="0"/>
                </a:spcAft>
                <a:buClr>
                  <a:schemeClr val="dk1"/>
                </a:buClr>
                <a:buSzPts val="1900"/>
                <a:buFont typeface="Calibri"/>
                <a:buNone/>
              </a:pPr>
              <a:r>
                <a:rPr lang="en-US" sz="1900" b="0" i="0" u="none" dirty="0">
                  <a:solidFill>
                    <a:schemeClr val="dk1"/>
                  </a:solidFill>
                  <a:latin typeface="Calibri"/>
                  <a:ea typeface="Calibri"/>
                  <a:cs typeface="Calibri"/>
                  <a:sym typeface="Calibri"/>
                </a:rPr>
                <a:t>Any information indicating demand for services, including (potential) customer demand and requirements</a:t>
              </a:r>
              <a:endParaRPr sz="1900" dirty="0">
                <a:solidFill>
                  <a:schemeClr val="dk1"/>
                </a:solidFill>
                <a:latin typeface="Calibri"/>
                <a:ea typeface="Calibri"/>
                <a:cs typeface="Calibri"/>
                <a:sym typeface="Calibri"/>
              </a:endParaRPr>
            </a:p>
            <a:p>
              <a:pPr marL="0" marR="0" lvl="0" indent="0" algn="l" rtl="0">
                <a:lnSpc>
                  <a:spcPct val="90000"/>
                </a:lnSpc>
                <a:spcBef>
                  <a:spcPts val="665"/>
                </a:spcBef>
                <a:spcAft>
                  <a:spcPts val="0"/>
                </a:spcAft>
                <a:buClr>
                  <a:schemeClr val="dk1"/>
                </a:buClr>
                <a:buSzPts val="1900"/>
                <a:buFont typeface="Arial"/>
                <a:buNone/>
              </a:pPr>
              <a:r>
                <a:rPr lang="en-US" sz="1900" b="0" i="0" u="none" dirty="0">
                  <a:solidFill>
                    <a:schemeClr val="dk1"/>
                  </a:solidFill>
                  <a:latin typeface="Calibri"/>
                  <a:ea typeface="Calibri"/>
                  <a:cs typeface="Calibri"/>
                  <a:sym typeface="Calibri"/>
                </a:rPr>
                <a:t>Understanding of the service provider’s resources, capabilities, limitations and constraints</a:t>
              </a:r>
              <a:endParaRPr dirty="0">
                <a:latin typeface="Wingdings" panose="05000000000000000000" pitchFamily="2" charset="2"/>
              </a:endParaRPr>
            </a:p>
            <a:p>
              <a:pPr marL="0" marR="0" lvl="0" indent="0" algn="l" rtl="0">
                <a:lnSpc>
                  <a:spcPct val="90000"/>
                </a:lnSpc>
                <a:spcBef>
                  <a:spcPts val="665"/>
                </a:spcBef>
                <a:spcAft>
                  <a:spcPts val="0"/>
                </a:spcAft>
                <a:buClr>
                  <a:schemeClr val="dk1"/>
                </a:buClr>
                <a:buSzPts val="1900"/>
                <a:buFont typeface="Arial"/>
                <a:buNone/>
              </a:pPr>
              <a:r>
                <a:rPr lang="en-US" sz="1900" b="0" i="0" u="none" dirty="0">
                  <a:solidFill>
                    <a:schemeClr val="dk1"/>
                  </a:solidFill>
                  <a:latin typeface="Calibri"/>
                  <a:ea typeface="Calibri"/>
                  <a:cs typeface="Calibri"/>
                  <a:sym typeface="Calibri"/>
                </a:rPr>
                <a:t>Information on any existing services (e.g. the current service portfolio)</a:t>
              </a:r>
              <a:endParaRPr dirty="0">
                <a:latin typeface="Wingdings" panose="05000000000000000000" pitchFamily="2" charset="2"/>
              </a:endParaRPr>
            </a:p>
          </p:txBody>
        </p:sp>
        <p:sp>
          <p:nvSpPr>
            <p:cNvPr id="886" name="Google Shape;886;p75"/>
            <p:cNvSpPr/>
            <p:nvPr/>
          </p:nvSpPr>
          <p:spPr>
            <a:xfrm>
              <a:off x="3802075" y="711353"/>
              <a:ext cx="4427524" cy="1198640"/>
            </a:xfrm>
            <a:prstGeom prst="rightArrow">
              <a:avLst>
                <a:gd name="adj1" fmla="val 50000"/>
                <a:gd name="adj2" fmla="val 5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Wingdings" panose="05000000000000000000" pitchFamily="2" charset="2"/>
              </a:endParaRPr>
            </a:p>
          </p:txBody>
        </p:sp>
        <p:sp>
          <p:nvSpPr>
            <p:cNvPr id="887" name="Google Shape;887;p75"/>
            <p:cNvSpPr txBox="1"/>
            <p:nvPr/>
          </p:nvSpPr>
          <p:spPr>
            <a:xfrm>
              <a:off x="3802075" y="1011013"/>
              <a:ext cx="4127864" cy="599320"/>
            </a:xfrm>
            <a:prstGeom prst="rect">
              <a:avLst/>
            </a:prstGeom>
            <a:noFill/>
            <a:ln>
              <a:noFill/>
            </a:ln>
          </p:spPr>
          <p:txBody>
            <a:bodyPr spcFirstLastPara="1" wrap="square" lIns="87625" tIns="87625" rIns="254000" bIns="190275" anchor="ctr" anchorCtr="0">
              <a:noAutofit/>
            </a:bodyPr>
            <a:lstStyle/>
            <a:p>
              <a:pPr marL="0" marR="0" lvl="0" indent="0" algn="l" rtl="0">
                <a:lnSpc>
                  <a:spcPct val="90000"/>
                </a:lnSpc>
                <a:spcBef>
                  <a:spcPts val="0"/>
                </a:spcBef>
                <a:spcAft>
                  <a:spcPts val="0"/>
                </a:spcAft>
                <a:buClr>
                  <a:schemeClr val="lt1"/>
                </a:buClr>
                <a:buSzPts val="2300"/>
                <a:buFont typeface="Calibri"/>
                <a:buNone/>
              </a:pPr>
              <a:r>
                <a:rPr lang="en-US" sz="2300">
                  <a:solidFill>
                    <a:schemeClr val="lt1"/>
                  </a:solidFill>
                  <a:latin typeface="Calibri"/>
                  <a:ea typeface="Calibri"/>
                  <a:cs typeface="Calibri"/>
                  <a:sym typeface="Calibri"/>
                </a:rPr>
                <a:t>Outputs</a:t>
              </a:r>
              <a:endParaRPr sz="2300">
                <a:solidFill>
                  <a:schemeClr val="lt1"/>
                </a:solidFill>
                <a:latin typeface="Calibri"/>
                <a:ea typeface="Calibri"/>
                <a:cs typeface="Calibri"/>
                <a:sym typeface="Calibri"/>
              </a:endParaRPr>
            </a:p>
          </p:txBody>
        </p:sp>
        <p:sp>
          <p:nvSpPr>
            <p:cNvPr id="888" name="Google Shape;888;p75"/>
            <p:cNvSpPr/>
            <p:nvPr/>
          </p:nvSpPr>
          <p:spPr>
            <a:xfrm>
              <a:off x="3802075" y="1638648"/>
              <a:ext cx="3802075" cy="2675430"/>
            </a:xfrm>
            <a:prstGeom prst="rect">
              <a:avLst/>
            </a:prstGeom>
            <a:solidFill>
              <a:schemeClr val="lt1"/>
            </a:solidFill>
            <a:ln w="254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Wingdings" panose="05000000000000000000" pitchFamily="2" charset="2"/>
              </a:endParaRPr>
            </a:p>
          </p:txBody>
        </p:sp>
        <p:sp>
          <p:nvSpPr>
            <p:cNvPr id="889" name="Google Shape;889;p75"/>
            <p:cNvSpPr txBox="1"/>
            <p:nvPr/>
          </p:nvSpPr>
          <p:spPr>
            <a:xfrm>
              <a:off x="3802075" y="1638648"/>
              <a:ext cx="3802075" cy="2675430"/>
            </a:xfrm>
            <a:prstGeom prst="rect">
              <a:avLst/>
            </a:prstGeom>
            <a:noFill/>
            <a:ln>
              <a:noFill/>
            </a:ln>
          </p:spPr>
          <p:txBody>
            <a:bodyPr spcFirstLastPara="1" wrap="square" lIns="72375" tIns="72375" rIns="72375" bIns="72375" anchor="t" anchorCtr="0">
              <a:noAutofit/>
            </a:bodyPr>
            <a:lstStyle/>
            <a:p>
              <a:pPr marL="0" marR="0" lvl="0" indent="0" algn="l" rtl="0">
                <a:lnSpc>
                  <a:spcPct val="90000"/>
                </a:lnSpc>
                <a:spcBef>
                  <a:spcPts val="0"/>
                </a:spcBef>
                <a:spcAft>
                  <a:spcPts val="0"/>
                </a:spcAft>
                <a:buClr>
                  <a:schemeClr val="dk1"/>
                </a:buClr>
                <a:buSzPts val="1900"/>
                <a:buFont typeface="Calibri"/>
                <a:buNone/>
              </a:pPr>
              <a:r>
                <a:rPr lang="en-US" sz="1900" b="0" i="0" u="none" dirty="0">
                  <a:solidFill>
                    <a:schemeClr val="dk1"/>
                  </a:solidFill>
                  <a:latin typeface="Calibri"/>
                  <a:ea typeface="Calibri"/>
                  <a:cs typeface="Calibri"/>
                  <a:sym typeface="Calibri"/>
                </a:rPr>
                <a:t>Complete and up-to-date service portfolio</a:t>
              </a:r>
              <a:endParaRPr sz="1900" dirty="0">
                <a:solidFill>
                  <a:schemeClr val="dk1"/>
                </a:solidFill>
                <a:latin typeface="Calibri"/>
                <a:ea typeface="Calibri"/>
                <a:cs typeface="Calibri"/>
                <a:sym typeface="Calibri"/>
              </a:endParaRPr>
            </a:p>
            <a:p>
              <a:pPr marL="0" marR="0" lvl="0" indent="0" algn="l" rtl="0">
                <a:lnSpc>
                  <a:spcPct val="90000"/>
                </a:lnSpc>
                <a:spcBef>
                  <a:spcPts val="665"/>
                </a:spcBef>
                <a:spcAft>
                  <a:spcPts val="0"/>
                </a:spcAft>
                <a:buClr>
                  <a:schemeClr val="dk1"/>
                </a:buClr>
                <a:buSzPts val="1900"/>
                <a:buFont typeface="Arial"/>
                <a:buNone/>
              </a:pPr>
              <a:r>
                <a:rPr lang="en-US" sz="1900" b="0" i="0" u="none" dirty="0">
                  <a:solidFill>
                    <a:schemeClr val="dk1"/>
                  </a:solidFill>
                  <a:latin typeface="Calibri"/>
                  <a:ea typeface="Calibri"/>
                  <a:cs typeface="Calibri"/>
                  <a:sym typeface="Calibri"/>
                </a:rPr>
                <a:t>Valid and consistent service descriptions / specifications</a:t>
              </a:r>
              <a:endParaRPr dirty="0">
                <a:latin typeface="Wingdings" panose="05000000000000000000" pitchFamily="2" charset="2"/>
              </a:endParaRPr>
            </a:p>
            <a:p>
              <a:pPr marL="0" marR="0" lvl="0" indent="0" algn="l" rtl="0">
                <a:lnSpc>
                  <a:spcPct val="90000"/>
                </a:lnSpc>
                <a:spcBef>
                  <a:spcPts val="665"/>
                </a:spcBef>
                <a:spcAft>
                  <a:spcPts val="0"/>
                </a:spcAft>
                <a:buClr>
                  <a:schemeClr val="dk1"/>
                </a:buClr>
                <a:buSzPts val="1900"/>
                <a:buFont typeface="Arial"/>
                <a:buNone/>
              </a:pPr>
              <a:r>
                <a:rPr lang="en-US" sz="1900" b="0" i="0" u="none" dirty="0">
                  <a:solidFill>
                    <a:schemeClr val="dk1"/>
                  </a:solidFill>
                  <a:latin typeface="Calibri"/>
                  <a:ea typeface="Calibri"/>
                  <a:cs typeface="Calibri"/>
                  <a:sym typeface="Calibri"/>
                </a:rPr>
                <a:t>Service design and transition plans for new or changed services (and related requests for changes)</a:t>
              </a:r>
              <a:endParaRPr dirty="0">
                <a:latin typeface="Wingdings" panose="05000000000000000000" pitchFamily="2" charset="2"/>
              </a:endParaRPr>
            </a:p>
          </p:txBody>
        </p:sp>
      </p:grpSp>
      <p:sp>
        <p:nvSpPr>
          <p:cNvPr id="890" name="Google Shape;890;p75"/>
          <p:cNvSpPr txBox="1">
            <a:spLocks noGrp="1"/>
          </p:cNvSpPr>
          <p:nvPr>
            <p:ph type="sldNum" idx="12"/>
          </p:nvPr>
        </p:nvSpPr>
        <p:spPr>
          <a:xfrm>
            <a:off x="8737600" y="643052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84</a:t>
            </a:fld>
            <a:endParaRP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Shape 895"/>
        <p:cNvGrpSpPr/>
        <p:nvPr/>
      </p:nvGrpSpPr>
      <p:grpSpPr>
        <a:xfrm>
          <a:off x="0" y="0"/>
          <a:ext cx="0" cy="0"/>
          <a:chOff x="0" y="0"/>
          <a:chExt cx="0" cy="0"/>
        </a:xfrm>
      </p:grpSpPr>
      <p:sp>
        <p:nvSpPr>
          <p:cNvPr id="896" name="Google Shape;896;p76"/>
          <p:cNvSpPr txBox="1">
            <a:spLocks noGrp="1"/>
          </p:cNvSpPr>
          <p:nvPr>
            <p:ph type="title"/>
          </p:nvPr>
        </p:nvSpPr>
        <p:spPr>
          <a:xfrm>
            <a:off x="609601" y="274641"/>
            <a:ext cx="9058101" cy="1047859"/>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205595"/>
              </a:buClr>
              <a:buSzPts val="3200"/>
              <a:buFont typeface="Calibri"/>
              <a:buNone/>
            </a:pPr>
            <a:r>
              <a:rPr lang="en-US">
                <a:latin typeface="Calibri" panose="020F0502020204030204" pitchFamily="34" charset="0"/>
                <a:ea typeface="Calibri" panose="020F0502020204030204" pitchFamily="34" charset="0"/>
                <a:cs typeface="Calibri" panose="020F0502020204030204" pitchFamily="34" charset="0"/>
              </a:rPr>
              <a:t>SPM: Process chart</a:t>
            </a:r>
            <a:r>
              <a:rPr lang="en-US" sz="3200">
                <a:solidFill>
                  <a:srgbClr val="7F7F7F"/>
                </a:solidFill>
                <a:latin typeface="Calibri" panose="020F0502020204030204" pitchFamily="34" charset="0"/>
                <a:ea typeface="Calibri" panose="020F0502020204030204" pitchFamily="34" charset="0"/>
                <a:cs typeface="Calibri" panose="020F0502020204030204" pitchFamily="34" charset="0"/>
              </a:rPr>
              <a:t> </a:t>
            </a:r>
            <a:r>
              <a:rPr lang="en-US" sz="2000">
                <a:solidFill>
                  <a:srgbClr val="7F7F7F"/>
                </a:solidFill>
                <a:latin typeface="Calibri" panose="020F0502020204030204" pitchFamily="34" charset="0"/>
                <a:ea typeface="Calibri" panose="020F0502020204030204" pitchFamily="34" charset="0"/>
                <a:cs typeface="Calibri" panose="020F0502020204030204" pitchFamily="34" charset="0"/>
              </a:rPr>
              <a:t>according to </a:t>
            </a:r>
            <a:r>
              <a:rPr lang="en-US" sz="2000" b="1">
                <a:solidFill>
                  <a:srgbClr val="7F7F7F"/>
                </a:solidFill>
                <a:latin typeface="Calibri" panose="020F0502020204030204" pitchFamily="34" charset="0"/>
                <a:ea typeface="Calibri" panose="020F0502020204030204" pitchFamily="34" charset="0"/>
                <a:cs typeface="Calibri" panose="020F0502020204030204" pitchFamily="34" charset="0"/>
              </a:rPr>
              <a:t>FitSM-2</a:t>
            </a:r>
            <a:endParaRPr>
              <a:latin typeface="Calibri" panose="020F0502020204030204" pitchFamily="34" charset="0"/>
              <a:ea typeface="Calibri" panose="020F0502020204030204" pitchFamily="34" charset="0"/>
              <a:cs typeface="Calibri" panose="020F0502020204030204" pitchFamily="34" charset="0"/>
            </a:endParaRPr>
          </a:p>
        </p:txBody>
      </p:sp>
      <p:sp>
        <p:nvSpPr>
          <p:cNvPr id="897" name="Google Shape;897;p76"/>
          <p:cNvSpPr txBox="1">
            <a:spLocks noGrp="1"/>
          </p:cNvSpPr>
          <p:nvPr>
            <p:ph type="sldNum" idx="12"/>
          </p:nvPr>
        </p:nvSpPr>
        <p:spPr>
          <a:xfrm>
            <a:off x="8737600" y="643052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85</a:t>
            </a:fld>
            <a:endParaRPr/>
          </a:p>
        </p:txBody>
      </p:sp>
      <p:sp>
        <p:nvSpPr>
          <p:cNvPr id="38" name="Rectangle 18">
            <a:extLst>
              <a:ext uri="{FF2B5EF4-FFF2-40B4-BE49-F238E27FC236}">
                <a16:creationId xmlns:a16="http://schemas.microsoft.com/office/drawing/2014/main" id="{779B7568-1135-E083-C92B-8189496534F8}"/>
              </a:ext>
            </a:extLst>
          </p:cNvPr>
          <p:cNvSpPr>
            <a:spLocks/>
          </p:cNvSpPr>
          <p:nvPr/>
        </p:nvSpPr>
        <p:spPr bwMode="auto">
          <a:xfrm>
            <a:off x="4134357" y="3932562"/>
            <a:ext cx="3359190" cy="1042393"/>
          </a:xfrm>
          <a:prstGeom prst="rect">
            <a:avLst/>
          </a:prstGeom>
          <a:solidFill>
            <a:schemeClr val="accent1"/>
          </a:solidFill>
          <a:ln w="19050">
            <a:headEnd/>
            <a:tailEnd/>
          </a:ln>
        </p:spPr>
        <p:style>
          <a:lnRef idx="2">
            <a:schemeClr val="accent4">
              <a:shade val="50000"/>
            </a:schemeClr>
          </a:lnRef>
          <a:fillRef idx="1">
            <a:schemeClr val="accent4"/>
          </a:fillRef>
          <a:effectRef idx="0">
            <a:schemeClr val="accent4"/>
          </a:effectRef>
          <a:fontRef idx="minor">
            <a:schemeClr val="lt1"/>
          </a:fontRef>
        </p:style>
        <p:txBody>
          <a:bodyPr lIns="0" tIns="0" rIns="0" bIns="0" anchor="t"/>
          <a:lstStyle/>
          <a:p>
            <a:pPr algn="ctr"/>
            <a:endParaRPr lang="en-GB" sz="600" dirty="0">
              <a:latin typeface="+mn-lt"/>
              <a:cs typeface="Arial" pitchFamily="34" charset="0"/>
            </a:endParaRPr>
          </a:p>
          <a:p>
            <a:pPr algn="ctr"/>
            <a:r>
              <a:rPr lang="en-GB" sz="1200" dirty="0">
                <a:latin typeface="+mn-lt"/>
                <a:cs typeface="Arial" pitchFamily="34" charset="0"/>
              </a:rPr>
              <a:t>Maintain the service portfolio</a:t>
            </a:r>
          </a:p>
        </p:txBody>
      </p:sp>
      <p:sp>
        <p:nvSpPr>
          <p:cNvPr id="39" name="Rectangle 23">
            <a:extLst>
              <a:ext uri="{FF2B5EF4-FFF2-40B4-BE49-F238E27FC236}">
                <a16:creationId xmlns:a16="http://schemas.microsoft.com/office/drawing/2014/main" id="{9C888C87-DA8B-6C37-2887-FD462BA9C3C4}"/>
              </a:ext>
            </a:extLst>
          </p:cNvPr>
          <p:cNvSpPr>
            <a:spLocks/>
          </p:cNvSpPr>
          <p:nvPr/>
        </p:nvSpPr>
        <p:spPr bwMode="auto">
          <a:xfrm>
            <a:off x="4135510" y="1853892"/>
            <a:ext cx="3359190" cy="1733838"/>
          </a:xfrm>
          <a:prstGeom prst="rect">
            <a:avLst/>
          </a:prstGeom>
          <a:solidFill>
            <a:schemeClr val="accent1"/>
          </a:solidFill>
          <a:ln w="19050">
            <a:headEnd/>
            <a:tailEnd/>
          </a:ln>
        </p:spPr>
        <p:style>
          <a:lnRef idx="2">
            <a:schemeClr val="accent4">
              <a:shade val="50000"/>
            </a:schemeClr>
          </a:lnRef>
          <a:fillRef idx="1">
            <a:schemeClr val="accent4"/>
          </a:fillRef>
          <a:effectRef idx="0">
            <a:schemeClr val="accent4"/>
          </a:effectRef>
          <a:fontRef idx="minor">
            <a:schemeClr val="lt1"/>
          </a:fontRef>
        </p:style>
        <p:txBody>
          <a:bodyPr lIns="0" tIns="0" rIns="0" bIns="0" anchor="t"/>
          <a:lstStyle/>
          <a:p>
            <a:pPr algn="ctr"/>
            <a:endParaRPr lang="en-US" sz="600" dirty="0">
              <a:latin typeface="+mn-lt"/>
              <a:cs typeface="Arial" pitchFamily="34" charset="0"/>
            </a:endParaRPr>
          </a:p>
          <a:p>
            <a:pPr algn="ctr"/>
            <a:r>
              <a:rPr lang="en-US" sz="1200" dirty="0">
                <a:latin typeface="+mn-lt"/>
                <a:cs typeface="Arial" pitchFamily="34" charset="0"/>
              </a:rPr>
              <a:t>Manage demand and service proposals</a:t>
            </a:r>
          </a:p>
        </p:txBody>
      </p:sp>
      <p:cxnSp>
        <p:nvCxnSpPr>
          <p:cNvPr id="40" name="Gerade Verbindung mit Pfeil 111">
            <a:extLst>
              <a:ext uri="{FF2B5EF4-FFF2-40B4-BE49-F238E27FC236}">
                <a16:creationId xmlns:a16="http://schemas.microsoft.com/office/drawing/2014/main" id="{F9C37B4C-728C-7C43-0439-B0A0BDC47F6C}"/>
              </a:ext>
            </a:extLst>
          </p:cNvPr>
          <p:cNvCxnSpPr>
            <a:cxnSpLocks/>
            <a:stCxn id="937" idx="3"/>
            <a:endCxn id="42" idx="1"/>
          </p:cNvCxnSpPr>
          <p:nvPr/>
        </p:nvCxnSpPr>
        <p:spPr>
          <a:xfrm>
            <a:off x="3756377" y="2558172"/>
            <a:ext cx="536809" cy="0"/>
          </a:xfrm>
          <a:prstGeom prst="straightConnector1">
            <a:avLst/>
          </a:prstGeom>
          <a:ln w="19050">
            <a:solidFill>
              <a:schemeClr val="tx1"/>
            </a:solidFill>
            <a:prstDash val="sysDash"/>
            <a:tailEnd type="arrow"/>
          </a:ln>
          <a:effectLst/>
        </p:spPr>
        <p:style>
          <a:lnRef idx="2">
            <a:schemeClr val="accent1"/>
          </a:lnRef>
          <a:fillRef idx="0">
            <a:schemeClr val="accent1"/>
          </a:fillRef>
          <a:effectRef idx="1">
            <a:schemeClr val="accent1"/>
          </a:effectRef>
          <a:fontRef idx="minor">
            <a:schemeClr val="tx1"/>
          </a:fontRef>
        </p:style>
      </p:cxnSp>
      <p:cxnSp>
        <p:nvCxnSpPr>
          <p:cNvPr id="41" name="Verbinder: gekrümmt 148">
            <a:extLst>
              <a:ext uri="{FF2B5EF4-FFF2-40B4-BE49-F238E27FC236}">
                <a16:creationId xmlns:a16="http://schemas.microsoft.com/office/drawing/2014/main" id="{496563A1-467C-B264-D869-65F0730F22E8}"/>
              </a:ext>
            </a:extLst>
          </p:cNvPr>
          <p:cNvCxnSpPr>
            <a:cxnSpLocks/>
          </p:cNvCxnSpPr>
          <p:nvPr/>
        </p:nvCxnSpPr>
        <p:spPr>
          <a:xfrm rot="5400000">
            <a:off x="7669736" y="2407871"/>
            <a:ext cx="479436" cy="1147171"/>
          </a:xfrm>
          <a:prstGeom prst="curvedConnector2">
            <a:avLst/>
          </a:prstGeom>
          <a:ln w="19050">
            <a:solidFill>
              <a:schemeClr val="tx1"/>
            </a:solidFill>
            <a:prstDash val="sysDash"/>
            <a:tailEnd type="arrow"/>
          </a:ln>
          <a:effectLst/>
        </p:spPr>
        <p:style>
          <a:lnRef idx="2">
            <a:schemeClr val="accent1"/>
          </a:lnRef>
          <a:fillRef idx="0">
            <a:schemeClr val="accent1"/>
          </a:fillRef>
          <a:effectRef idx="1">
            <a:schemeClr val="accent1"/>
          </a:effectRef>
          <a:fontRef idx="minor">
            <a:schemeClr val="tx1"/>
          </a:fontRef>
        </p:style>
      </p:cxnSp>
      <p:sp>
        <p:nvSpPr>
          <p:cNvPr id="42" name="Rectangle 18">
            <a:extLst>
              <a:ext uri="{FF2B5EF4-FFF2-40B4-BE49-F238E27FC236}">
                <a16:creationId xmlns:a16="http://schemas.microsoft.com/office/drawing/2014/main" id="{64D3A660-8B58-665B-3868-AED49B0F35EB}"/>
              </a:ext>
            </a:extLst>
          </p:cNvPr>
          <p:cNvSpPr>
            <a:spLocks/>
          </p:cNvSpPr>
          <p:nvPr/>
        </p:nvSpPr>
        <p:spPr bwMode="auto">
          <a:xfrm>
            <a:off x="4293186" y="2344221"/>
            <a:ext cx="1331936" cy="427901"/>
          </a:xfrm>
          <a:prstGeom prst="rect">
            <a:avLst/>
          </a:prstGeom>
          <a:solidFill>
            <a:schemeClr val="accent1">
              <a:lumMod val="40000"/>
              <a:lumOff val="60000"/>
            </a:schemeClr>
          </a:solidFill>
          <a:ln w="19050">
            <a:headEnd/>
            <a:tailEnd/>
          </a:ln>
        </p:spPr>
        <p:style>
          <a:lnRef idx="2">
            <a:schemeClr val="accent4">
              <a:shade val="50000"/>
            </a:schemeClr>
          </a:lnRef>
          <a:fillRef idx="1">
            <a:schemeClr val="accent4"/>
          </a:fillRef>
          <a:effectRef idx="0">
            <a:schemeClr val="accent4"/>
          </a:effectRef>
          <a:fontRef idx="minor">
            <a:schemeClr val="lt1"/>
          </a:fontRef>
        </p:style>
        <p:txBody>
          <a:bodyPr lIns="0" tIns="0" rIns="0" bIns="0" anchor="ctr"/>
          <a:lstStyle/>
          <a:p>
            <a:pPr algn="ctr"/>
            <a:r>
              <a:rPr lang="en-GB" sz="1100" dirty="0">
                <a:solidFill>
                  <a:schemeClr val="tx1"/>
                </a:solidFill>
                <a:latin typeface="+mn-lt"/>
                <a:cs typeface="Arial" pitchFamily="34" charset="0"/>
              </a:rPr>
              <a:t>Identify demand</a:t>
            </a:r>
          </a:p>
        </p:txBody>
      </p:sp>
      <p:sp>
        <p:nvSpPr>
          <p:cNvPr id="43" name="Rectangle 18">
            <a:extLst>
              <a:ext uri="{FF2B5EF4-FFF2-40B4-BE49-F238E27FC236}">
                <a16:creationId xmlns:a16="http://schemas.microsoft.com/office/drawing/2014/main" id="{B4465D6F-8E3F-8243-845A-D6A6DF26B9AD}"/>
              </a:ext>
            </a:extLst>
          </p:cNvPr>
          <p:cNvSpPr>
            <a:spLocks/>
          </p:cNvSpPr>
          <p:nvPr/>
        </p:nvSpPr>
        <p:spPr bwMode="auto">
          <a:xfrm>
            <a:off x="6009848" y="2350995"/>
            <a:ext cx="1331936" cy="427901"/>
          </a:xfrm>
          <a:prstGeom prst="rect">
            <a:avLst/>
          </a:prstGeom>
          <a:solidFill>
            <a:schemeClr val="accent1">
              <a:lumMod val="40000"/>
              <a:lumOff val="60000"/>
            </a:schemeClr>
          </a:solidFill>
          <a:ln w="19050">
            <a:headEnd/>
            <a:tailEnd/>
          </a:ln>
        </p:spPr>
        <p:style>
          <a:lnRef idx="2">
            <a:schemeClr val="accent4">
              <a:shade val="50000"/>
            </a:schemeClr>
          </a:lnRef>
          <a:fillRef idx="1">
            <a:schemeClr val="accent4"/>
          </a:fillRef>
          <a:effectRef idx="0">
            <a:schemeClr val="accent4"/>
          </a:effectRef>
          <a:fontRef idx="minor">
            <a:schemeClr val="lt1"/>
          </a:fontRef>
        </p:style>
        <p:txBody>
          <a:bodyPr lIns="0" tIns="0" rIns="0" bIns="0" anchor="ctr"/>
          <a:lstStyle/>
          <a:p>
            <a:pPr algn="ctr"/>
            <a:r>
              <a:rPr lang="en-GB" sz="1100" dirty="0">
                <a:solidFill>
                  <a:schemeClr val="tx1"/>
                </a:solidFill>
                <a:latin typeface="+mn-lt"/>
                <a:cs typeface="Arial" pitchFamily="34" charset="0"/>
              </a:rPr>
              <a:t>Create service proposal</a:t>
            </a:r>
          </a:p>
        </p:txBody>
      </p:sp>
      <p:cxnSp>
        <p:nvCxnSpPr>
          <p:cNvPr id="44" name="Gerade Verbindung mit Pfeil 64">
            <a:extLst>
              <a:ext uri="{FF2B5EF4-FFF2-40B4-BE49-F238E27FC236}">
                <a16:creationId xmlns:a16="http://schemas.microsoft.com/office/drawing/2014/main" id="{E035ACC8-2552-AA6E-C18C-DA724B9AD2E5}"/>
              </a:ext>
            </a:extLst>
          </p:cNvPr>
          <p:cNvCxnSpPr>
            <a:cxnSpLocks/>
            <a:stCxn id="42" idx="3"/>
            <a:endCxn id="43" idx="1"/>
          </p:cNvCxnSpPr>
          <p:nvPr/>
        </p:nvCxnSpPr>
        <p:spPr>
          <a:xfrm>
            <a:off x="5625122" y="2558172"/>
            <a:ext cx="384726" cy="6774"/>
          </a:xfrm>
          <a:prstGeom prst="straightConnector1">
            <a:avLst/>
          </a:prstGeom>
          <a:ln w="1905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45" name="Rectangle 18">
            <a:extLst>
              <a:ext uri="{FF2B5EF4-FFF2-40B4-BE49-F238E27FC236}">
                <a16:creationId xmlns:a16="http://schemas.microsoft.com/office/drawing/2014/main" id="{927D270D-1296-7A95-61C6-2185CE3061BA}"/>
              </a:ext>
            </a:extLst>
          </p:cNvPr>
          <p:cNvSpPr>
            <a:spLocks/>
          </p:cNvSpPr>
          <p:nvPr/>
        </p:nvSpPr>
        <p:spPr bwMode="auto">
          <a:xfrm>
            <a:off x="4292767" y="4395349"/>
            <a:ext cx="1331936" cy="427901"/>
          </a:xfrm>
          <a:prstGeom prst="rect">
            <a:avLst/>
          </a:prstGeom>
          <a:solidFill>
            <a:schemeClr val="accent1">
              <a:lumMod val="40000"/>
              <a:lumOff val="60000"/>
            </a:schemeClr>
          </a:solidFill>
          <a:ln w="19050">
            <a:headEnd/>
            <a:tailEnd/>
          </a:ln>
        </p:spPr>
        <p:style>
          <a:lnRef idx="2">
            <a:schemeClr val="accent4">
              <a:shade val="50000"/>
            </a:schemeClr>
          </a:lnRef>
          <a:fillRef idx="1">
            <a:schemeClr val="accent4"/>
          </a:fillRef>
          <a:effectRef idx="0">
            <a:schemeClr val="accent4"/>
          </a:effectRef>
          <a:fontRef idx="minor">
            <a:schemeClr val="lt1"/>
          </a:fontRef>
        </p:style>
        <p:txBody>
          <a:bodyPr lIns="0" tIns="0" rIns="0" bIns="0" anchor="ctr"/>
          <a:lstStyle/>
          <a:p>
            <a:pPr algn="ctr"/>
            <a:r>
              <a:rPr lang="en-GB" sz="1100" dirty="0">
                <a:solidFill>
                  <a:schemeClr val="tx1"/>
                </a:solidFill>
                <a:latin typeface="+mn-lt"/>
                <a:cs typeface="Arial" pitchFamily="34" charset="0"/>
              </a:rPr>
              <a:t>Add service to service portfolio</a:t>
            </a:r>
          </a:p>
        </p:txBody>
      </p:sp>
      <p:sp>
        <p:nvSpPr>
          <p:cNvPr id="46" name="Rectangle 18">
            <a:extLst>
              <a:ext uri="{FF2B5EF4-FFF2-40B4-BE49-F238E27FC236}">
                <a16:creationId xmlns:a16="http://schemas.microsoft.com/office/drawing/2014/main" id="{40CF2B68-068B-984F-4165-C6E8760E395B}"/>
              </a:ext>
            </a:extLst>
          </p:cNvPr>
          <p:cNvSpPr>
            <a:spLocks/>
          </p:cNvSpPr>
          <p:nvPr/>
        </p:nvSpPr>
        <p:spPr bwMode="auto">
          <a:xfrm>
            <a:off x="6009848" y="4392013"/>
            <a:ext cx="1331936" cy="427901"/>
          </a:xfrm>
          <a:prstGeom prst="rect">
            <a:avLst/>
          </a:prstGeom>
          <a:solidFill>
            <a:schemeClr val="accent1">
              <a:lumMod val="40000"/>
              <a:lumOff val="60000"/>
            </a:schemeClr>
          </a:solidFill>
          <a:ln w="19050">
            <a:headEnd/>
            <a:tailEnd/>
          </a:ln>
        </p:spPr>
        <p:style>
          <a:lnRef idx="2">
            <a:schemeClr val="accent4">
              <a:shade val="50000"/>
            </a:schemeClr>
          </a:lnRef>
          <a:fillRef idx="1">
            <a:schemeClr val="accent4"/>
          </a:fillRef>
          <a:effectRef idx="0">
            <a:schemeClr val="accent4"/>
          </a:effectRef>
          <a:fontRef idx="minor">
            <a:schemeClr val="lt1"/>
          </a:fontRef>
        </p:style>
        <p:txBody>
          <a:bodyPr lIns="0" tIns="0" rIns="0" bIns="0" anchor="ctr"/>
          <a:lstStyle/>
          <a:p>
            <a:pPr algn="ctr"/>
            <a:r>
              <a:rPr lang="en-GB" sz="1100" dirty="0">
                <a:solidFill>
                  <a:schemeClr val="tx1"/>
                </a:solidFill>
                <a:cs typeface="Arial" pitchFamily="34" charset="0"/>
              </a:rPr>
              <a:t>Update / retire service</a:t>
            </a:r>
            <a:endParaRPr lang="en-GB" sz="1100" dirty="0">
              <a:solidFill>
                <a:schemeClr val="tx1"/>
              </a:solidFill>
              <a:latin typeface="+mn-lt"/>
              <a:cs typeface="Arial" pitchFamily="34" charset="0"/>
            </a:endParaRPr>
          </a:p>
        </p:txBody>
      </p:sp>
      <p:cxnSp>
        <p:nvCxnSpPr>
          <p:cNvPr id="47" name="Gerade Verbindung mit Pfeil 187">
            <a:extLst>
              <a:ext uri="{FF2B5EF4-FFF2-40B4-BE49-F238E27FC236}">
                <a16:creationId xmlns:a16="http://schemas.microsoft.com/office/drawing/2014/main" id="{D56C983D-8FBD-94AA-DE4D-80A08DCF7EEC}"/>
              </a:ext>
            </a:extLst>
          </p:cNvPr>
          <p:cNvCxnSpPr>
            <a:cxnSpLocks/>
            <a:stCxn id="45" idx="3"/>
            <a:endCxn id="46" idx="1"/>
          </p:cNvCxnSpPr>
          <p:nvPr/>
        </p:nvCxnSpPr>
        <p:spPr>
          <a:xfrm flipV="1">
            <a:off x="5624703" y="4605964"/>
            <a:ext cx="385145" cy="3336"/>
          </a:xfrm>
          <a:prstGeom prst="straightConnector1">
            <a:avLst/>
          </a:prstGeom>
          <a:ln w="1905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48" name="Rectangle 18">
            <a:extLst>
              <a:ext uri="{FF2B5EF4-FFF2-40B4-BE49-F238E27FC236}">
                <a16:creationId xmlns:a16="http://schemas.microsoft.com/office/drawing/2014/main" id="{15E82FA7-834D-F75B-3BAC-18471389C565}"/>
              </a:ext>
            </a:extLst>
          </p:cNvPr>
          <p:cNvSpPr>
            <a:spLocks/>
          </p:cNvSpPr>
          <p:nvPr/>
        </p:nvSpPr>
        <p:spPr bwMode="auto">
          <a:xfrm>
            <a:off x="6003932" y="3007221"/>
            <a:ext cx="1331936" cy="427901"/>
          </a:xfrm>
          <a:prstGeom prst="rect">
            <a:avLst/>
          </a:prstGeom>
          <a:solidFill>
            <a:schemeClr val="accent1">
              <a:lumMod val="40000"/>
              <a:lumOff val="60000"/>
            </a:schemeClr>
          </a:solidFill>
          <a:ln w="19050">
            <a:headEnd/>
            <a:tailEnd/>
          </a:ln>
        </p:spPr>
        <p:style>
          <a:lnRef idx="2">
            <a:schemeClr val="accent4">
              <a:shade val="50000"/>
            </a:schemeClr>
          </a:lnRef>
          <a:fillRef idx="1">
            <a:schemeClr val="accent4"/>
          </a:fillRef>
          <a:effectRef idx="0">
            <a:schemeClr val="accent4"/>
          </a:effectRef>
          <a:fontRef idx="minor">
            <a:schemeClr val="lt1"/>
          </a:fontRef>
        </p:style>
        <p:txBody>
          <a:bodyPr lIns="0" tIns="0" rIns="0" bIns="0" anchor="ctr"/>
          <a:lstStyle/>
          <a:p>
            <a:pPr algn="ctr"/>
            <a:r>
              <a:rPr lang="en-GB" sz="1100" dirty="0">
                <a:solidFill>
                  <a:schemeClr val="tx1"/>
                </a:solidFill>
                <a:latin typeface="+mn-lt"/>
                <a:cs typeface="Arial" pitchFamily="34" charset="0"/>
              </a:rPr>
              <a:t>Evaluate service proposal</a:t>
            </a:r>
          </a:p>
        </p:txBody>
      </p:sp>
      <p:cxnSp>
        <p:nvCxnSpPr>
          <p:cNvPr id="49" name="Gerade Verbindung mit Pfeil 55">
            <a:extLst>
              <a:ext uri="{FF2B5EF4-FFF2-40B4-BE49-F238E27FC236}">
                <a16:creationId xmlns:a16="http://schemas.microsoft.com/office/drawing/2014/main" id="{00AB9E03-C967-462B-04ED-6EE5B7E3FE8C}"/>
              </a:ext>
            </a:extLst>
          </p:cNvPr>
          <p:cNvCxnSpPr>
            <a:cxnSpLocks/>
            <a:stCxn id="43" idx="3"/>
            <a:endCxn id="52" idx="1"/>
          </p:cNvCxnSpPr>
          <p:nvPr/>
        </p:nvCxnSpPr>
        <p:spPr>
          <a:xfrm flipV="1">
            <a:off x="7341784" y="2558171"/>
            <a:ext cx="542881" cy="6775"/>
          </a:xfrm>
          <a:prstGeom prst="straightConnector1">
            <a:avLst/>
          </a:prstGeom>
          <a:ln w="19050">
            <a:solidFill>
              <a:schemeClr val="tx1"/>
            </a:solidFill>
            <a:prstDash val="sysDash"/>
            <a:tailEnd type="arrow"/>
          </a:ln>
          <a:effectLst/>
        </p:spPr>
        <p:style>
          <a:lnRef idx="2">
            <a:schemeClr val="accent1"/>
          </a:lnRef>
          <a:fillRef idx="0">
            <a:schemeClr val="accent1"/>
          </a:fillRef>
          <a:effectRef idx="1">
            <a:schemeClr val="accent1"/>
          </a:effectRef>
          <a:fontRef idx="minor">
            <a:schemeClr val="tx1"/>
          </a:fontRef>
        </p:style>
      </p:cxnSp>
      <p:cxnSp>
        <p:nvCxnSpPr>
          <p:cNvPr id="50" name="Gerade Verbindung mit Pfeil 67">
            <a:extLst>
              <a:ext uri="{FF2B5EF4-FFF2-40B4-BE49-F238E27FC236}">
                <a16:creationId xmlns:a16="http://schemas.microsoft.com/office/drawing/2014/main" id="{57F9E90A-B9BD-2123-E10B-6EA5EFAD0ED9}"/>
              </a:ext>
            </a:extLst>
          </p:cNvPr>
          <p:cNvCxnSpPr>
            <a:cxnSpLocks/>
            <a:stCxn id="43" idx="2"/>
            <a:endCxn id="48" idx="0"/>
          </p:cNvCxnSpPr>
          <p:nvPr/>
        </p:nvCxnSpPr>
        <p:spPr>
          <a:xfrm flipH="1">
            <a:off x="6669900" y="2778896"/>
            <a:ext cx="5916" cy="228325"/>
          </a:xfrm>
          <a:prstGeom prst="straightConnector1">
            <a:avLst/>
          </a:prstGeom>
          <a:ln w="1905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51" name="Flussdiagramm: Dokument 83">
            <a:extLst>
              <a:ext uri="{FF2B5EF4-FFF2-40B4-BE49-F238E27FC236}">
                <a16:creationId xmlns:a16="http://schemas.microsoft.com/office/drawing/2014/main" id="{FEB1393F-A094-4A5B-65F6-63074D7863B8}"/>
              </a:ext>
            </a:extLst>
          </p:cNvPr>
          <p:cNvSpPr/>
          <p:nvPr/>
        </p:nvSpPr>
        <p:spPr>
          <a:xfrm>
            <a:off x="7884665" y="5025538"/>
            <a:ext cx="1199626" cy="423071"/>
          </a:xfrm>
          <a:prstGeom prst="flowChartDocument">
            <a:avLst/>
          </a:prstGeom>
          <a:solidFill>
            <a:schemeClr val="bg1"/>
          </a:solidFill>
          <a:ln w="19050"/>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100" dirty="0">
                <a:solidFill>
                  <a:schemeClr val="tx1"/>
                </a:solidFill>
              </a:rPr>
              <a:t>Service specification</a:t>
            </a:r>
          </a:p>
        </p:txBody>
      </p:sp>
      <p:sp>
        <p:nvSpPr>
          <p:cNvPr id="52" name="Flussdiagramm: Dokument 85">
            <a:extLst>
              <a:ext uri="{FF2B5EF4-FFF2-40B4-BE49-F238E27FC236}">
                <a16:creationId xmlns:a16="http://schemas.microsoft.com/office/drawing/2014/main" id="{C511FCD2-7DD4-110C-3896-4977BAEFEF78}"/>
              </a:ext>
            </a:extLst>
          </p:cNvPr>
          <p:cNvSpPr/>
          <p:nvPr/>
        </p:nvSpPr>
        <p:spPr>
          <a:xfrm>
            <a:off x="7884665" y="2346635"/>
            <a:ext cx="1196747" cy="423071"/>
          </a:xfrm>
          <a:prstGeom prst="flowChartDocument">
            <a:avLst/>
          </a:prstGeom>
          <a:solidFill>
            <a:schemeClr val="bg1">
              <a:lumMod val="85000"/>
            </a:schemeClr>
          </a:soli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900" dirty="0">
                <a:solidFill>
                  <a:schemeClr val="tx1"/>
                </a:solidFill>
              </a:rPr>
              <a:t>Proposal for new or changed service</a:t>
            </a:r>
          </a:p>
        </p:txBody>
      </p:sp>
      <p:sp>
        <p:nvSpPr>
          <p:cNvPr id="53" name="Flussdiagramm: Verzweigung 90">
            <a:extLst>
              <a:ext uri="{FF2B5EF4-FFF2-40B4-BE49-F238E27FC236}">
                <a16:creationId xmlns:a16="http://schemas.microsoft.com/office/drawing/2014/main" id="{455CE1CC-2D49-FF6F-B709-B3B0C19C67C7}"/>
              </a:ext>
            </a:extLst>
          </p:cNvPr>
          <p:cNvSpPr/>
          <p:nvPr/>
        </p:nvSpPr>
        <p:spPr>
          <a:xfrm>
            <a:off x="4292552" y="3007221"/>
            <a:ext cx="1332570" cy="438303"/>
          </a:xfrm>
          <a:prstGeom prst="flowChartDecision">
            <a:avLst/>
          </a:prstGeom>
          <a:solidFill>
            <a:schemeClr val="accent1">
              <a:lumMod val="40000"/>
              <a:lumOff val="60000"/>
            </a:schemeClr>
          </a:solidFill>
          <a:ln w="190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900" dirty="0">
                <a:solidFill>
                  <a:schemeClr val="tx1"/>
                </a:solidFill>
              </a:rPr>
              <a:t>Positive?</a:t>
            </a:r>
          </a:p>
        </p:txBody>
      </p:sp>
      <p:cxnSp>
        <p:nvCxnSpPr>
          <p:cNvPr id="54" name="Gerade Verbindung mit Pfeil 92">
            <a:extLst>
              <a:ext uri="{FF2B5EF4-FFF2-40B4-BE49-F238E27FC236}">
                <a16:creationId xmlns:a16="http://schemas.microsoft.com/office/drawing/2014/main" id="{D04329E7-1732-B3F5-8507-B3E97F75D88B}"/>
              </a:ext>
            </a:extLst>
          </p:cNvPr>
          <p:cNvCxnSpPr>
            <a:cxnSpLocks/>
            <a:stCxn id="48" idx="1"/>
            <a:endCxn id="53" idx="3"/>
          </p:cNvCxnSpPr>
          <p:nvPr/>
        </p:nvCxnSpPr>
        <p:spPr>
          <a:xfrm flipH="1">
            <a:off x="5625122" y="3221172"/>
            <a:ext cx="378810" cy="5201"/>
          </a:xfrm>
          <a:prstGeom prst="straightConnector1">
            <a:avLst/>
          </a:prstGeom>
          <a:ln w="1905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55" name="Flussdiagramm: Grenzstelle 95">
            <a:extLst>
              <a:ext uri="{FF2B5EF4-FFF2-40B4-BE49-F238E27FC236}">
                <a16:creationId xmlns:a16="http://schemas.microsoft.com/office/drawing/2014/main" id="{75191B65-ED57-A3EC-43D1-43874C2A4569}"/>
              </a:ext>
            </a:extLst>
          </p:cNvPr>
          <p:cNvSpPr/>
          <p:nvPr/>
        </p:nvSpPr>
        <p:spPr>
          <a:xfrm>
            <a:off x="2556754" y="3010846"/>
            <a:ext cx="1199623" cy="420656"/>
          </a:xfrm>
          <a:prstGeom prst="flowChartTerminator">
            <a:avLst/>
          </a:prstGeom>
          <a:noFill/>
          <a:ln w="190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100" dirty="0">
                <a:solidFill>
                  <a:schemeClr val="tx1"/>
                </a:solidFill>
              </a:rPr>
              <a:t>Proposal refused</a:t>
            </a:r>
          </a:p>
        </p:txBody>
      </p:sp>
      <p:sp>
        <p:nvSpPr>
          <p:cNvPr id="56" name="Rectangle 62">
            <a:extLst>
              <a:ext uri="{FF2B5EF4-FFF2-40B4-BE49-F238E27FC236}">
                <a16:creationId xmlns:a16="http://schemas.microsoft.com/office/drawing/2014/main" id="{CD50D6CC-DC4D-4C56-4873-8F3E88C81A63}"/>
              </a:ext>
            </a:extLst>
          </p:cNvPr>
          <p:cNvSpPr>
            <a:spLocks/>
          </p:cNvSpPr>
          <p:nvPr/>
        </p:nvSpPr>
        <p:spPr bwMode="auto">
          <a:xfrm>
            <a:off x="4050722" y="3040010"/>
            <a:ext cx="484927" cy="138499"/>
          </a:xfrm>
          <a:prstGeom prst="rect">
            <a:avLst/>
          </a:prstGeom>
          <a:noFill/>
          <a:ln w="25400">
            <a:noFill/>
            <a:miter lim="800000"/>
            <a:headEnd/>
            <a:tailEnd/>
          </a:ln>
        </p:spPr>
        <p:txBody>
          <a:bodyPr wrap="square" lIns="0" tIns="0" rIns="0" bIns="0">
            <a:spAutoFit/>
          </a:bodyPr>
          <a:lstStyle/>
          <a:p>
            <a:pPr algn="ctr"/>
            <a:r>
              <a:rPr lang="en-US" sz="900" dirty="0">
                <a:latin typeface="+mn-lt"/>
                <a:cs typeface="Arial" pitchFamily="34" charset="0"/>
                <a:sym typeface="Helvetica" pitchFamily="34" charset="0"/>
              </a:rPr>
              <a:t>No</a:t>
            </a:r>
          </a:p>
        </p:txBody>
      </p:sp>
      <p:cxnSp>
        <p:nvCxnSpPr>
          <p:cNvPr id="57" name="Gerade Verbindung mit Pfeil 97">
            <a:extLst>
              <a:ext uri="{FF2B5EF4-FFF2-40B4-BE49-F238E27FC236}">
                <a16:creationId xmlns:a16="http://schemas.microsoft.com/office/drawing/2014/main" id="{DC4B1792-7EA8-02F2-04EA-7F7720239829}"/>
              </a:ext>
            </a:extLst>
          </p:cNvPr>
          <p:cNvCxnSpPr>
            <a:cxnSpLocks/>
            <a:stCxn id="53" idx="1"/>
            <a:endCxn id="55" idx="3"/>
          </p:cNvCxnSpPr>
          <p:nvPr/>
        </p:nvCxnSpPr>
        <p:spPr>
          <a:xfrm flipH="1" flipV="1">
            <a:off x="3756377" y="3221174"/>
            <a:ext cx="536175" cy="5199"/>
          </a:xfrm>
          <a:prstGeom prst="straightConnector1">
            <a:avLst/>
          </a:prstGeom>
          <a:ln w="1905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58" name="Gewinkelte Verbindung 115">
            <a:extLst>
              <a:ext uri="{FF2B5EF4-FFF2-40B4-BE49-F238E27FC236}">
                <a16:creationId xmlns:a16="http://schemas.microsoft.com/office/drawing/2014/main" id="{BA0DF424-AE61-E644-B7C4-B57EB18A3740}"/>
              </a:ext>
            </a:extLst>
          </p:cNvPr>
          <p:cNvCxnSpPr>
            <a:cxnSpLocks/>
            <a:endCxn id="45" idx="1"/>
          </p:cNvCxnSpPr>
          <p:nvPr/>
        </p:nvCxnSpPr>
        <p:spPr>
          <a:xfrm rot="5400000">
            <a:off x="4052436" y="3702997"/>
            <a:ext cx="1146635" cy="665971"/>
          </a:xfrm>
          <a:prstGeom prst="bentConnector4">
            <a:avLst>
              <a:gd name="adj1" fmla="val 27489"/>
              <a:gd name="adj2" fmla="val 150212"/>
            </a:avLst>
          </a:prstGeom>
          <a:ln w="1905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59" name="Rectangle 62">
            <a:extLst>
              <a:ext uri="{FF2B5EF4-FFF2-40B4-BE49-F238E27FC236}">
                <a16:creationId xmlns:a16="http://schemas.microsoft.com/office/drawing/2014/main" id="{9FB0BAEB-41D3-19CC-FB14-C9D21A4FE332}"/>
              </a:ext>
            </a:extLst>
          </p:cNvPr>
          <p:cNvSpPr>
            <a:spLocks/>
          </p:cNvSpPr>
          <p:nvPr/>
        </p:nvSpPr>
        <p:spPr bwMode="auto">
          <a:xfrm>
            <a:off x="4548879" y="3427593"/>
            <a:ext cx="484927" cy="138499"/>
          </a:xfrm>
          <a:prstGeom prst="rect">
            <a:avLst/>
          </a:prstGeom>
          <a:noFill/>
          <a:ln w="25400">
            <a:noFill/>
            <a:miter lim="800000"/>
            <a:headEnd/>
            <a:tailEnd/>
          </a:ln>
        </p:spPr>
        <p:txBody>
          <a:bodyPr wrap="square" lIns="0" tIns="0" rIns="0" bIns="0">
            <a:spAutoFit/>
          </a:bodyPr>
          <a:lstStyle/>
          <a:p>
            <a:pPr algn="ctr"/>
            <a:r>
              <a:rPr lang="en-US" sz="900" dirty="0">
                <a:latin typeface="+mn-lt"/>
                <a:cs typeface="Arial" pitchFamily="34" charset="0"/>
                <a:sym typeface="Helvetica" pitchFamily="34" charset="0"/>
              </a:rPr>
              <a:t>Yes</a:t>
            </a:r>
          </a:p>
        </p:txBody>
      </p:sp>
      <p:sp>
        <p:nvSpPr>
          <p:cNvPr id="60" name="Zylinder 129">
            <a:extLst>
              <a:ext uri="{FF2B5EF4-FFF2-40B4-BE49-F238E27FC236}">
                <a16:creationId xmlns:a16="http://schemas.microsoft.com/office/drawing/2014/main" id="{6E5FEAC8-314A-AAF0-EF99-013EAECAFB11}"/>
              </a:ext>
            </a:extLst>
          </p:cNvPr>
          <p:cNvSpPr/>
          <p:nvPr/>
        </p:nvSpPr>
        <p:spPr>
          <a:xfrm>
            <a:off x="7881786" y="4209576"/>
            <a:ext cx="1199626" cy="488363"/>
          </a:xfrm>
          <a:prstGeom prst="can">
            <a:avLst/>
          </a:prstGeom>
          <a:solidFill>
            <a:schemeClr val="bg1"/>
          </a:solidFill>
          <a:ln w="19050"/>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100" dirty="0">
                <a:solidFill>
                  <a:schemeClr val="tx1"/>
                </a:solidFill>
              </a:rPr>
              <a:t>Service portfolio</a:t>
            </a:r>
          </a:p>
        </p:txBody>
      </p:sp>
      <p:cxnSp>
        <p:nvCxnSpPr>
          <p:cNvPr id="61" name="Verbinder: gekrümmt 130">
            <a:extLst>
              <a:ext uri="{FF2B5EF4-FFF2-40B4-BE49-F238E27FC236}">
                <a16:creationId xmlns:a16="http://schemas.microsoft.com/office/drawing/2014/main" id="{E950C03F-B3F1-7FB3-E9E5-03EABB8A1310}"/>
              </a:ext>
            </a:extLst>
          </p:cNvPr>
          <p:cNvCxnSpPr>
            <a:cxnSpLocks/>
            <a:stCxn id="51" idx="0"/>
            <a:endCxn id="60" idx="3"/>
          </p:cNvCxnSpPr>
          <p:nvPr/>
        </p:nvCxnSpPr>
        <p:spPr>
          <a:xfrm flipH="1" flipV="1">
            <a:off x="8481599" y="4697939"/>
            <a:ext cx="2879" cy="327599"/>
          </a:xfrm>
          <a:prstGeom prst="straightConnector1">
            <a:avLst/>
          </a:prstGeom>
          <a:ln w="19050">
            <a:solidFill>
              <a:schemeClr val="tx1"/>
            </a:solidFill>
            <a:prstDash val="sysDash"/>
            <a:tailEnd type="none"/>
          </a:ln>
          <a:effectLst/>
        </p:spPr>
        <p:style>
          <a:lnRef idx="2">
            <a:schemeClr val="accent1"/>
          </a:lnRef>
          <a:fillRef idx="0">
            <a:schemeClr val="accent1"/>
          </a:fillRef>
          <a:effectRef idx="1">
            <a:schemeClr val="accent1"/>
          </a:effectRef>
          <a:fontRef idx="minor">
            <a:schemeClr val="tx1"/>
          </a:fontRef>
        </p:style>
      </p:cxnSp>
      <p:sp>
        <p:nvSpPr>
          <p:cNvPr id="62" name="Rectangle 18">
            <a:extLst>
              <a:ext uri="{FF2B5EF4-FFF2-40B4-BE49-F238E27FC236}">
                <a16:creationId xmlns:a16="http://schemas.microsoft.com/office/drawing/2014/main" id="{5DE4A9F5-A7F3-0BA8-F7FC-C0F756DAB8B3}"/>
              </a:ext>
            </a:extLst>
          </p:cNvPr>
          <p:cNvSpPr>
            <a:spLocks/>
          </p:cNvSpPr>
          <p:nvPr/>
        </p:nvSpPr>
        <p:spPr bwMode="auto">
          <a:xfrm>
            <a:off x="4135510" y="5322557"/>
            <a:ext cx="3359190" cy="1042393"/>
          </a:xfrm>
          <a:prstGeom prst="rect">
            <a:avLst/>
          </a:prstGeom>
          <a:solidFill>
            <a:schemeClr val="accent1"/>
          </a:solidFill>
          <a:ln w="19050">
            <a:headEnd/>
            <a:tailEnd/>
          </a:ln>
        </p:spPr>
        <p:style>
          <a:lnRef idx="2">
            <a:schemeClr val="accent4">
              <a:shade val="50000"/>
            </a:schemeClr>
          </a:lnRef>
          <a:fillRef idx="1">
            <a:schemeClr val="accent4"/>
          </a:fillRef>
          <a:effectRef idx="0">
            <a:schemeClr val="accent4"/>
          </a:effectRef>
          <a:fontRef idx="minor">
            <a:schemeClr val="lt1"/>
          </a:fontRef>
        </p:style>
        <p:txBody>
          <a:bodyPr lIns="0" tIns="0" rIns="0" bIns="0" anchor="t"/>
          <a:lstStyle/>
          <a:p>
            <a:pPr algn="ctr"/>
            <a:endParaRPr lang="en-GB" sz="600" dirty="0">
              <a:latin typeface="+mn-lt"/>
              <a:cs typeface="Arial" pitchFamily="34" charset="0"/>
            </a:endParaRPr>
          </a:p>
          <a:p>
            <a:pPr algn="ctr"/>
            <a:r>
              <a:rPr lang="en-GB" sz="1200" dirty="0">
                <a:latin typeface="+mn-lt"/>
                <a:cs typeface="Arial" pitchFamily="34" charset="0"/>
              </a:rPr>
              <a:t>Manage services through their lifecycle</a:t>
            </a:r>
          </a:p>
        </p:txBody>
      </p:sp>
      <p:sp>
        <p:nvSpPr>
          <p:cNvPr id="63" name="Rectangle 18">
            <a:extLst>
              <a:ext uri="{FF2B5EF4-FFF2-40B4-BE49-F238E27FC236}">
                <a16:creationId xmlns:a16="http://schemas.microsoft.com/office/drawing/2014/main" id="{112ECAE2-8F37-2729-8D59-2006C6CC4AE8}"/>
              </a:ext>
            </a:extLst>
          </p:cNvPr>
          <p:cNvSpPr>
            <a:spLocks/>
          </p:cNvSpPr>
          <p:nvPr/>
        </p:nvSpPr>
        <p:spPr bwMode="auto">
          <a:xfrm>
            <a:off x="4239283" y="5779545"/>
            <a:ext cx="1439742" cy="427901"/>
          </a:xfrm>
          <a:prstGeom prst="rect">
            <a:avLst/>
          </a:prstGeom>
          <a:solidFill>
            <a:schemeClr val="accent1">
              <a:lumMod val="40000"/>
              <a:lumOff val="60000"/>
            </a:schemeClr>
          </a:solidFill>
          <a:ln w="19050">
            <a:headEnd/>
            <a:tailEnd/>
          </a:ln>
        </p:spPr>
        <p:style>
          <a:lnRef idx="2">
            <a:schemeClr val="accent4">
              <a:shade val="50000"/>
            </a:schemeClr>
          </a:lnRef>
          <a:fillRef idx="1">
            <a:schemeClr val="accent4"/>
          </a:fillRef>
          <a:effectRef idx="0">
            <a:schemeClr val="accent4"/>
          </a:effectRef>
          <a:fontRef idx="minor">
            <a:schemeClr val="lt1"/>
          </a:fontRef>
        </p:style>
        <p:txBody>
          <a:bodyPr lIns="0" tIns="0" rIns="0" bIns="0" anchor="ctr"/>
          <a:lstStyle/>
          <a:p>
            <a:pPr algn="ctr"/>
            <a:r>
              <a:rPr lang="en-GB" sz="1050" dirty="0">
                <a:solidFill>
                  <a:schemeClr val="tx1"/>
                </a:solidFill>
                <a:cs typeface="Arial" pitchFamily="34" charset="0"/>
              </a:rPr>
              <a:t>Design and plan new / changed service</a:t>
            </a:r>
            <a:endParaRPr lang="en-GB" sz="1050" dirty="0">
              <a:solidFill>
                <a:schemeClr val="tx1"/>
              </a:solidFill>
              <a:latin typeface="+mn-lt"/>
              <a:cs typeface="Arial" pitchFamily="34" charset="0"/>
            </a:endParaRPr>
          </a:p>
        </p:txBody>
      </p:sp>
      <p:sp>
        <p:nvSpPr>
          <p:cNvPr id="934" name="Rectangle 18">
            <a:extLst>
              <a:ext uri="{FF2B5EF4-FFF2-40B4-BE49-F238E27FC236}">
                <a16:creationId xmlns:a16="http://schemas.microsoft.com/office/drawing/2014/main" id="{39733309-4247-2A81-8087-35FD966A1FCE}"/>
              </a:ext>
            </a:extLst>
          </p:cNvPr>
          <p:cNvSpPr>
            <a:spLocks/>
          </p:cNvSpPr>
          <p:nvPr/>
        </p:nvSpPr>
        <p:spPr bwMode="auto">
          <a:xfrm>
            <a:off x="6010267" y="5776209"/>
            <a:ext cx="1331936" cy="427901"/>
          </a:xfrm>
          <a:prstGeom prst="rect">
            <a:avLst/>
          </a:prstGeom>
          <a:solidFill>
            <a:schemeClr val="accent1">
              <a:lumMod val="40000"/>
              <a:lumOff val="60000"/>
            </a:schemeClr>
          </a:solidFill>
          <a:ln w="19050">
            <a:headEnd/>
            <a:tailEnd/>
          </a:ln>
        </p:spPr>
        <p:style>
          <a:lnRef idx="2">
            <a:schemeClr val="accent4">
              <a:shade val="50000"/>
            </a:schemeClr>
          </a:lnRef>
          <a:fillRef idx="1">
            <a:schemeClr val="accent4"/>
          </a:fillRef>
          <a:effectRef idx="0">
            <a:schemeClr val="accent4"/>
          </a:effectRef>
          <a:fontRef idx="minor">
            <a:schemeClr val="lt1"/>
          </a:fontRef>
        </p:style>
        <p:txBody>
          <a:bodyPr lIns="0" tIns="0" rIns="0" bIns="0" anchor="ctr"/>
          <a:lstStyle/>
          <a:p>
            <a:pPr algn="ctr"/>
            <a:r>
              <a:rPr lang="en-GB" sz="1050" dirty="0">
                <a:solidFill>
                  <a:schemeClr val="tx1"/>
                </a:solidFill>
                <a:cs typeface="Arial" pitchFamily="34" charset="0"/>
              </a:rPr>
              <a:t>Oversee implementation</a:t>
            </a:r>
            <a:endParaRPr lang="en-GB" sz="1050" dirty="0">
              <a:solidFill>
                <a:schemeClr val="tx1"/>
              </a:solidFill>
              <a:latin typeface="+mn-lt"/>
              <a:cs typeface="Arial" pitchFamily="34" charset="0"/>
            </a:endParaRPr>
          </a:p>
        </p:txBody>
      </p:sp>
      <p:cxnSp>
        <p:nvCxnSpPr>
          <p:cNvPr id="935" name="Gerade Verbindung mit Pfeil 141">
            <a:extLst>
              <a:ext uri="{FF2B5EF4-FFF2-40B4-BE49-F238E27FC236}">
                <a16:creationId xmlns:a16="http://schemas.microsoft.com/office/drawing/2014/main" id="{E3C77CB6-C542-60C4-0504-E7E5D0E2CD1C}"/>
              </a:ext>
            </a:extLst>
          </p:cNvPr>
          <p:cNvCxnSpPr>
            <a:cxnSpLocks/>
            <a:stCxn id="63" idx="3"/>
            <a:endCxn id="934" idx="1"/>
          </p:cNvCxnSpPr>
          <p:nvPr/>
        </p:nvCxnSpPr>
        <p:spPr>
          <a:xfrm flipV="1">
            <a:off x="5679025" y="5990160"/>
            <a:ext cx="331242" cy="3336"/>
          </a:xfrm>
          <a:prstGeom prst="straightConnector1">
            <a:avLst/>
          </a:prstGeom>
          <a:ln w="1905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936" name="Gerade Verbindung mit Pfeil 142">
            <a:extLst>
              <a:ext uri="{FF2B5EF4-FFF2-40B4-BE49-F238E27FC236}">
                <a16:creationId xmlns:a16="http://schemas.microsoft.com/office/drawing/2014/main" id="{BBEA04E5-50CC-6A3B-CBF4-70CDE36F20FA}"/>
              </a:ext>
            </a:extLst>
          </p:cNvPr>
          <p:cNvCxnSpPr>
            <a:cxnSpLocks/>
          </p:cNvCxnSpPr>
          <p:nvPr/>
        </p:nvCxnSpPr>
        <p:spPr>
          <a:xfrm>
            <a:off x="4740858" y="4974955"/>
            <a:ext cx="1153" cy="347602"/>
          </a:xfrm>
          <a:prstGeom prst="straightConnector1">
            <a:avLst/>
          </a:prstGeom>
          <a:ln w="19050">
            <a:solidFill>
              <a:schemeClr val="tx1"/>
            </a:solidFill>
            <a:headEnd type="arrow"/>
            <a:tailEnd type="arrow"/>
          </a:ln>
          <a:effectLst/>
        </p:spPr>
        <p:style>
          <a:lnRef idx="2">
            <a:schemeClr val="accent1"/>
          </a:lnRef>
          <a:fillRef idx="0">
            <a:schemeClr val="accent1"/>
          </a:fillRef>
          <a:effectRef idx="1">
            <a:schemeClr val="accent1"/>
          </a:effectRef>
          <a:fontRef idx="minor">
            <a:schemeClr val="tx1"/>
          </a:fontRef>
        </p:style>
      </p:cxnSp>
      <p:sp>
        <p:nvSpPr>
          <p:cNvPr id="937" name="Flussdiagramm: Dokument 146">
            <a:extLst>
              <a:ext uri="{FF2B5EF4-FFF2-40B4-BE49-F238E27FC236}">
                <a16:creationId xmlns:a16="http://schemas.microsoft.com/office/drawing/2014/main" id="{F863215F-981A-C607-8C0B-5B535704DCB7}"/>
              </a:ext>
            </a:extLst>
          </p:cNvPr>
          <p:cNvSpPr/>
          <p:nvPr/>
        </p:nvSpPr>
        <p:spPr>
          <a:xfrm>
            <a:off x="2556751" y="2268822"/>
            <a:ext cx="1199626" cy="578699"/>
          </a:xfrm>
          <a:prstGeom prst="flowChartDocument">
            <a:avLst/>
          </a:prstGeom>
          <a:solidFill>
            <a:schemeClr val="bg1">
              <a:lumMod val="85000"/>
            </a:schemeClr>
          </a:soli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900" dirty="0">
                <a:solidFill>
                  <a:schemeClr val="tx1"/>
                </a:solidFill>
              </a:rPr>
              <a:t>Information indicating demand for services</a:t>
            </a:r>
          </a:p>
        </p:txBody>
      </p:sp>
      <p:sp>
        <p:nvSpPr>
          <p:cNvPr id="938" name="Flussdiagramm: Dokument 149">
            <a:extLst>
              <a:ext uri="{FF2B5EF4-FFF2-40B4-BE49-F238E27FC236}">
                <a16:creationId xmlns:a16="http://schemas.microsoft.com/office/drawing/2014/main" id="{05053943-E9C7-AB3B-2D9E-EE88D56A57B2}"/>
              </a:ext>
            </a:extLst>
          </p:cNvPr>
          <p:cNvSpPr/>
          <p:nvPr/>
        </p:nvSpPr>
        <p:spPr>
          <a:xfrm>
            <a:off x="7879845" y="5776209"/>
            <a:ext cx="1196747" cy="423071"/>
          </a:xfrm>
          <a:prstGeom prst="flowChartDocument">
            <a:avLst/>
          </a:prstGeom>
          <a:solidFill>
            <a:schemeClr val="bg1">
              <a:lumMod val="85000"/>
            </a:schemeClr>
          </a:soli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900" dirty="0">
                <a:solidFill>
                  <a:schemeClr val="tx1"/>
                </a:solidFill>
              </a:rPr>
              <a:t>Plan for new / changed service</a:t>
            </a:r>
          </a:p>
        </p:txBody>
      </p:sp>
      <p:cxnSp>
        <p:nvCxnSpPr>
          <p:cNvPr id="939" name="Verbinder: gekrümmt 166">
            <a:extLst>
              <a:ext uri="{FF2B5EF4-FFF2-40B4-BE49-F238E27FC236}">
                <a16:creationId xmlns:a16="http://schemas.microsoft.com/office/drawing/2014/main" id="{F8EDF8CF-F88F-9F74-A094-74CE51976061}"/>
              </a:ext>
            </a:extLst>
          </p:cNvPr>
          <p:cNvCxnSpPr>
            <a:cxnSpLocks/>
            <a:stCxn id="38" idx="3"/>
            <a:endCxn id="60" idx="2"/>
          </p:cNvCxnSpPr>
          <p:nvPr/>
        </p:nvCxnSpPr>
        <p:spPr>
          <a:xfrm flipV="1">
            <a:off x="7493547" y="4453758"/>
            <a:ext cx="388239" cy="1"/>
          </a:xfrm>
          <a:prstGeom prst="straightConnector1">
            <a:avLst/>
          </a:prstGeom>
          <a:ln w="19050">
            <a:solidFill>
              <a:schemeClr val="tx1"/>
            </a:solidFill>
            <a:prstDash val="sysDash"/>
            <a:headEnd type="arrow"/>
            <a:tailEnd type="arrow"/>
          </a:ln>
          <a:effectLst/>
        </p:spPr>
        <p:style>
          <a:lnRef idx="2">
            <a:schemeClr val="accent1"/>
          </a:lnRef>
          <a:fillRef idx="0">
            <a:schemeClr val="accent1"/>
          </a:fillRef>
          <a:effectRef idx="1">
            <a:schemeClr val="accent1"/>
          </a:effectRef>
          <a:fontRef idx="minor">
            <a:schemeClr val="tx1"/>
          </a:fontRef>
        </p:style>
      </p:cxnSp>
      <p:cxnSp>
        <p:nvCxnSpPr>
          <p:cNvPr id="940" name="Verbinder: gekrümmt 166">
            <a:extLst>
              <a:ext uri="{FF2B5EF4-FFF2-40B4-BE49-F238E27FC236}">
                <a16:creationId xmlns:a16="http://schemas.microsoft.com/office/drawing/2014/main" id="{BF31AD31-D706-F9C6-4DED-47C950BF0627}"/>
              </a:ext>
            </a:extLst>
          </p:cNvPr>
          <p:cNvCxnSpPr>
            <a:cxnSpLocks/>
            <a:stCxn id="51" idx="2"/>
            <a:endCxn id="938" idx="0"/>
          </p:cNvCxnSpPr>
          <p:nvPr/>
        </p:nvCxnSpPr>
        <p:spPr>
          <a:xfrm flipH="1">
            <a:off x="8478219" y="5420639"/>
            <a:ext cx="6259" cy="355570"/>
          </a:xfrm>
          <a:prstGeom prst="straightConnector1">
            <a:avLst/>
          </a:prstGeom>
          <a:ln w="19050">
            <a:solidFill>
              <a:schemeClr val="tx1"/>
            </a:solidFill>
            <a:prstDash val="sysDash"/>
            <a:headEnd type="arrow"/>
            <a:tailEnd type="arrow"/>
          </a:ln>
          <a:effectLst/>
        </p:spPr>
        <p:style>
          <a:lnRef idx="2">
            <a:schemeClr val="accent1"/>
          </a:lnRef>
          <a:fillRef idx="0">
            <a:schemeClr val="accent1"/>
          </a:fillRef>
          <a:effectRef idx="1">
            <a:schemeClr val="accent1"/>
          </a:effectRef>
          <a:fontRef idx="minor">
            <a:schemeClr val="tx1"/>
          </a:fontRef>
        </p:style>
      </p:cxnSp>
      <p:cxnSp>
        <p:nvCxnSpPr>
          <p:cNvPr id="941" name="Verbinder: gekrümmt 166">
            <a:extLst>
              <a:ext uri="{FF2B5EF4-FFF2-40B4-BE49-F238E27FC236}">
                <a16:creationId xmlns:a16="http://schemas.microsoft.com/office/drawing/2014/main" id="{702361E7-2F3A-D149-6058-90395F3EA7EB}"/>
              </a:ext>
            </a:extLst>
          </p:cNvPr>
          <p:cNvCxnSpPr>
            <a:cxnSpLocks/>
            <a:endCxn id="938" idx="1"/>
          </p:cNvCxnSpPr>
          <p:nvPr/>
        </p:nvCxnSpPr>
        <p:spPr>
          <a:xfrm>
            <a:off x="7499460" y="5987744"/>
            <a:ext cx="380385" cy="1"/>
          </a:xfrm>
          <a:prstGeom prst="straightConnector1">
            <a:avLst/>
          </a:prstGeom>
          <a:ln w="19050">
            <a:solidFill>
              <a:schemeClr val="tx1"/>
            </a:solidFill>
            <a:prstDash val="sysDash"/>
            <a:headEnd type="arrow"/>
            <a:tailEnd type="arrow"/>
          </a:ln>
          <a:effectLst/>
        </p:spPr>
        <p:style>
          <a:lnRef idx="2">
            <a:schemeClr val="accent1"/>
          </a:lnRef>
          <a:fillRef idx="0">
            <a:schemeClr val="accent1"/>
          </a:fillRef>
          <a:effectRef idx="1">
            <a:schemeClr val="accent1"/>
          </a:effectRef>
          <a:fontRef idx="minor">
            <a:schemeClr val="tx1"/>
          </a:fontRef>
        </p:style>
      </p:cxnSp>
      <p:cxnSp>
        <p:nvCxnSpPr>
          <p:cNvPr id="942" name="Verbinder: gekrümmt 40">
            <a:extLst>
              <a:ext uri="{FF2B5EF4-FFF2-40B4-BE49-F238E27FC236}">
                <a16:creationId xmlns:a16="http://schemas.microsoft.com/office/drawing/2014/main" id="{C2BD976F-F332-0227-1593-F74803E8FAB2}"/>
              </a:ext>
            </a:extLst>
          </p:cNvPr>
          <p:cNvCxnSpPr>
            <a:cxnSpLocks/>
            <a:stCxn id="45" idx="2"/>
            <a:endCxn id="51" idx="1"/>
          </p:cNvCxnSpPr>
          <p:nvPr/>
        </p:nvCxnSpPr>
        <p:spPr>
          <a:xfrm rot="16200000" flipH="1">
            <a:off x="6214788" y="3567197"/>
            <a:ext cx="413824" cy="2925930"/>
          </a:xfrm>
          <a:prstGeom prst="curvedConnector2">
            <a:avLst/>
          </a:prstGeom>
          <a:ln w="19050">
            <a:solidFill>
              <a:schemeClr val="tx1"/>
            </a:solidFill>
            <a:prstDash val="sysDash"/>
            <a:tailEnd type="arrow"/>
          </a:ln>
          <a:effectLst/>
        </p:spPr>
        <p:style>
          <a:lnRef idx="2">
            <a:schemeClr val="accent1"/>
          </a:lnRef>
          <a:fillRef idx="0">
            <a:schemeClr val="accent1"/>
          </a:fillRef>
          <a:effectRef idx="1">
            <a:schemeClr val="accent1"/>
          </a:effectRef>
          <a:fontRef idx="minor">
            <a:schemeClr val="tx1"/>
          </a:fontRef>
        </p:style>
      </p:cxn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Shape 937"/>
        <p:cNvGrpSpPr/>
        <p:nvPr/>
      </p:nvGrpSpPr>
      <p:grpSpPr>
        <a:xfrm>
          <a:off x="0" y="0"/>
          <a:ext cx="0" cy="0"/>
          <a:chOff x="0" y="0"/>
          <a:chExt cx="0" cy="0"/>
        </a:xfrm>
      </p:grpSpPr>
      <p:sp>
        <p:nvSpPr>
          <p:cNvPr id="938" name="Google Shape;938;p77"/>
          <p:cNvSpPr txBox="1">
            <a:spLocks noGrp="1"/>
          </p:cNvSpPr>
          <p:nvPr>
            <p:ph type="title"/>
          </p:nvPr>
        </p:nvSpPr>
        <p:spPr>
          <a:xfrm>
            <a:off x="609601" y="274641"/>
            <a:ext cx="9058101" cy="1047859"/>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205595"/>
              </a:buClr>
              <a:buSzPts val="3200"/>
              <a:buFont typeface="Calibri"/>
              <a:buNone/>
            </a:pPr>
            <a:r>
              <a:rPr lang="en-US">
                <a:latin typeface="Calibri" panose="020F0502020204030204" pitchFamily="34" charset="0"/>
                <a:ea typeface="Calibri" panose="020F0502020204030204" pitchFamily="34" charset="0"/>
                <a:cs typeface="Calibri" panose="020F0502020204030204" pitchFamily="34" charset="0"/>
              </a:rPr>
              <a:t>SPM: Activities</a:t>
            </a:r>
            <a:r>
              <a:rPr lang="en-US" sz="3200">
                <a:solidFill>
                  <a:srgbClr val="7F7F7F"/>
                </a:solidFill>
                <a:latin typeface="Calibri" panose="020F0502020204030204" pitchFamily="34" charset="0"/>
                <a:ea typeface="Calibri" panose="020F0502020204030204" pitchFamily="34" charset="0"/>
                <a:cs typeface="Calibri" panose="020F0502020204030204" pitchFamily="34" charset="0"/>
              </a:rPr>
              <a:t> </a:t>
            </a:r>
            <a:r>
              <a:rPr lang="en-US" sz="2000">
                <a:solidFill>
                  <a:srgbClr val="7F7F7F"/>
                </a:solidFill>
                <a:latin typeface="Calibri" panose="020F0502020204030204" pitchFamily="34" charset="0"/>
                <a:ea typeface="Calibri" panose="020F0502020204030204" pitchFamily="34" charset="0"/>
                <a:cs typeface="Calibri" panose="020F0502020204030204" pitchFamily="34" charset="0"/>
              </a:rPr>
              <a:t>according to </a:t>
            </a:r>
            <a:r>
              <a:rPr lang="en-US" sz="2000" b="1">
                <a:solidFill>
                  <a:srgbClr val="7F7F7F"/>
                </a:solidFill>
                <a:latin typeface="Calibri" panose="020F0502020204030204" pitchFamily="34" charset="0"/>
                <a:ea typeface="Calibri" panose="020F0502020204030204" pitchFamily="34" charset="0"/>
                <a:cs typeface="Calibri" panose="020F0502020204030204" pitchFamily="34" charset="0"/>
              </a:rPr>
              <a:t>FitSM-2</a:t>
            </a:r>
            <a:endParaRPr>
              <a:latin typeface="Calibri" panose="020F0502020204030204" pitchFamily="34" charset="0"/>
              <a:ea typeface="Calibri" panose="020F0502020204030204" pitchFamily="34" charset="0"/>
              <a:cs typeface="Calibri" panose="020F0502020204030204" pitchFamily="34" charset="0"/>
            </a:endParaRPr>
          </a:p>
        </p:txBody>
      </p:sp>
      <p:grpSp>
        <p:nvGrpSpPr>
          <p:cNvPr id="939" name="Google Shape;939;p77"/>
          <p:cNvGrpSpPr/>
          <p:nvPr/>
        </p:nvGrpSpPr>
        <p:grpSpPr>
          <a:xfrm>
            <a:off x="609600" y="1722167"/>
            <a:ext cx="10972800" cy="4574880"/>
            <a:chOff x="0" y="25569"/>
            <a:chExt cx="10972800" cy="4574880"/>
          </a:xfrm>
        </p:grpSpPr>
        <p:sp>
          <p:nvSpPr>
            <p:cNvPr id="940" name="Google Shape;940;p77"/>
            <p:cNvSpPr/>
            <p:nvPr/>
          </p:nvSpPr>
          <p:spPr>
            <a:xfrm>
              <a:off x="0" y="291249"/>
              <a:ext cx="10972800" cy="4309200"/>
            </a:xfrm>
            <a:prstGeom prst="rect">
              <a:avLst/>
            </a:prstGeom>
            <a:solidFill>
              <a:schemeClr val="lt1">
                <a:alpha val="89803"/>
              </a:schemeClr>
            </a:solidFill>
            <a:ln w="254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Wingdings" panose="05000000000000000000" pitchFamily="2" charset="2"/>
              </a:endParaRPr>
            </a:p>
          </p:txBody>
        </p:sp>
        <p:sp>
          <p:nvSpPr>
            <p:cNvPr id="941" name="Google Shape;941;p77"/>
            <p:cNvSpPr txBox="1"/>
            <p:nvPr/>
          </p:nvSpPr>
          <p:spPr>
            <a:xfrm>
              <a:off x="0" y="291249"/>
              <a:ext cx="10972800" cy="4309200"/>
            </a:xfrm>
            <a:prstGeom prst="rect">
              <a:avLst/>
            </a:prstGeom>
            <a:noFill/>
            <a:ln>
              <a:noFill/>
            </a:ln>
          </p:spPr>
          <p:txBody>
            <a:bodyPr spcFirstLastPara="1" wrap="square" lIns="851600" tIns="374900" rIns="851600" bIns="128000" anchor="t" anchorCtr="0">
              <a:noAutofit/>
            </a:bodyPr>
            <a:lstStyle/>
            <a:p>
              <a:pPr marL="171450" marR="0" lvl="1" indent="-171450" algn="l" rtl="0">
                <a:lnSpc>
                  <a:spcPct val="90000"/>
                </a:lnSpc>
                <a:spcBef>
                  <a:spcPts val="0"/>
                </a:spcBef>
                <a:spcAft>
                  <a:spcPts val="0"/>
                </a:spcAft>
                <a:buClr>
                  <a:schemeClr val="dk1"/>
                </a:buClr>
                <a:buSzPts val="1800"/>
                <a:buFont typeface="Calibri"/>
                <a:buChar char="•"/>
              </a:pPr>
              <a:r>
                <a:rPr lang="en-US" sz="1800" b="1" i="0" u="none" strike="noStrike" cap="none" dirty="0">
                  <a:solidFill>
                    <a:schemeClr val="dk1"/>
                  </a:solidFill>
                  <a:latin typeface="Calibri"/>
                  <a:ea typeface="Calibri"/>
                  <a:cs typeface="Calibri"/>
                  <a:sym typeface="Calibri"/>
                </a:rPr>
                <a:t>Manage demand and service proposals</a:t>
              </a:r>
              <a:endParaRPr sz="1800" b="1" i="0" u="none" strike="noStrike" cap="none" dirty="0">
                <a:solidFill>
                  <a:schemeClr val="dk1"/>
                </a:solidFill>
                <a:latin typeface="Calibri"/>
                <a:ea typeface="Calibri"/>
                <a:cs typeface="Calibri"/>
                <a:sym typeface="Calibri"/>
              </a:endParaRPr>
            </a:p>
            <a:p>
              <a:pPr marL="342900" marR="0" lvl="2" indent="-171450" algn="l" rtl="0">
                <a:lnSpc>
                  <a:spcPct val="90000"/>
                </a:lnSpc>
                <a:spcBef>
                  <a:spcPts val="270"/>
                </a:spcBef>
                <a:spcAft>
                  <a:spcPts val="0"/>
                </a:spcAft>
                <a:buClr>
                  <a:schemeClr val="dk1"/>
                </a:buClr>
                <a:buSzPts val="1800"/>
                <a:buFont typeface="Calibri"/>
                <a:buChar char="•"/>
              </a:pPr>
              <a:r>
                <a:rPr lang="en-US" sz="1800" b="0" i="0" u="none" strike="noStrike" cap="none" dirty="0">
                  <a:solidFill>
                    <a:schemeClr val="dk1"/>
                  </a:solidFill>
                  <a:latin typeface="Calibri"/>
                  <a:ea typeface="Calibri"/>
                  <a:cs typeface="Calibri"/>
                  <a:sym typeface="Calibri"/>
                </a:rPr>
                <a:t>Identify demand for new or changed services</a:t>
              </a:r>
              <a:endParaRPr sz="1800" b="0" i="0" u="none" strike="noStrike" cap="none" dirty="0">
                <a:solidFill>
                  <a:schemeClr val="dk1"/>
                </a:solidFill>
                <a:latin typeface="Calibri"/>
                <a:ea typeface="Calibri"/>
                <a:cs typeface="Calibri"/>
                <a:sym typeface="Calibri"/>
              </a:endParaRPr>
            </a:p>
            <a:p>
              <a:pPr marL="342900" marR="0" lvl="2" indent="-171450" algn="l" rtl="0">
                <a:lnSpc>
                  <a:spcPct val="90000"/>
                </a:lnSpc>
                <a:spcBef>
                  <a:spcPts val="270"/>
                </a:spcBef>
                <a:spcAft>
                  <a:spcPts val="0"/>
                </a:spcAft>
                <a:buClr>
                  <a:schemeClr val="dk1"/>
                </a:buClr>
                <a:buSzPts val="1800"/>
                <a:buFont typeface="Calibri"/>
                <a:buChar char="•"/>
              </a:pPr>
              <a:r>
                <a:rPr lang="en-US" sz="1800" b="0" i="0" u="none" strike="noStrike" cap="none" dirty="0">
                  <a:solidFill>
                    <a:schemeClr val="dk1"/>
                  </a:solidFill>
                  <a:latin typeface="Calibri"/>
                  <a:ea typeface="Calibri"/>
                  <a:cs typeface="Calibri"/>
                  <a:sym typeface="Calibri"/>
                </a:rPr>
                <a:t>Create service proposal</a:t>
              </a:r>
              <a:endParaRPr sz="1800" b="0" i="0" u="none" strike="noStrike" cap="none" dirty="0">
                <a:solidFill>
                  <a:schemeClr val="dk1"/>
                </a:solidFill>
                <a:latin typeface="Calibri"/>
                <a:ea typeface="Calibri"/>
                <a:cs typeface="Calibri"/>
                <a:sym typeface="Calibri"/>
              </a:endParaRPr>
            </a:p>
            <a:p>
              <a:pPr marL="342900" marR="0" lvl="2" indent="-171450" algn="l" rtl="0">
                <a:lnSpc>
                  <a:spcPct val="90000"/>
                </a:lnSpc>
                <a:spcBef>
                  <a:spcPts val="270"/>
                </a:spcBef>
                <a:spcAft>
                  <a:spcPts val="0"/>
                </a:spcAft>
                <a:buClr>
                  <a:schemeClr val="dk1"/>
                </a:buClr>
                <a:buSzPts val="1800"/>
                <a:buFont typeface="Calibri"/>
                <a:buChar char="•"/>
              </a:pPr>
              <a:r>
                <a:rPr lang="en-US" sz="1800" b="0" i="0" u="none" strike="noStrike" cap="none" dirty="0">
                  <a:solidFill>
                    <a:schemeClr val="dk1"/>
                  </a:solidFill>
                  <a:latin typeface="Calibri"/>
                  <a:ea typeface="Calibri"/>
                  <a:cs typeface="Calibri"/>
                  <a:sym typeface="Calibri"/>
                </a:rPr>
                <a:t>Evaluate service proposal</a:t>
              </a:r>
              <a:endParaRPr sz="1800" b="0" i="0" u="none" strike="noStrike" cap="none" dirty="0">
                <a:solidFill>
                  <a:schemeClr val="dk1"/>
                </a:solidFill>
                <a:latin typeface="Calibri"/>
                <a:ea typeface="Calibri"/>
                <a:cs typeface="Calibri"/>
                <a:sym typeface="Calibri"/>
              </a:endParaRPr>
            </a:p>
            <a:p>
              <a:pPr marL="171450" marR="0" lvl="1" indent="-57150" algn="l" rtl="0">
                <a:lnSpc>
                  <a:spcPct val="90000"/>
                </a:lnSpc>
                <a:spcBef>
                  <a:spcPts val="270"/>
                </a:spcBef>
                <a:spcAft>
                  <a:spcPts val="0"/>
                </a:spcAft>
                <a:buClr>
                  <a:schemeClr val="dk1"/>
                </a:buClr>
                <a:buSzPts val="1800"/>
                <a:buFont typeface="Calibri"/>
                <a:buNone/>
              </a:pPr>
              <a:endParaRPr sz="1800" b="0" i="0" u="none" strike="noStrike" cap="none" dirty="0">
                <a:solidFill>
                  <a:schemeClr val="dk1"/>
                </a:solidFill>
                <a:latin typeface="Calibri"/>
                <a:ea typeface="Calibri"/>
                <a:cs typeface="Calibri"/>
                <a:sym typeface="Calibri"/>
              </a:endParaRPr>
            </a:p>
            <a:p>
              <a:pPr marL="171450" marR="0" lvl="1" indent="-171450" algn="l" rtl="0">
                <a:lnSpc>
                  <a:spcPct val="90000"/>
                </a:lnSpc>
                <a:spcBef>
                  <a:spcPts val="270"/>
                </a:spcBef>
                <a:spcAft>
                  <a:spcPts val="0"/>
                </a:spcAft>
                <a:buClr>
                  <a:schemeClr val="dk1"/>
                </a:buClr>
                <a:buSzPts val="1800"/>
                <a:buFont typeface="Calibri"/>
                <a:buChar char="•"/>
              </a:pPr>
              <a:r>
                <a:rPr lang="en-US" sz="1800" b="1" i="0" u="none" strike="noStrike" cap="none" dirty="0">
                  <a:solidFill>
                    <a:schemeClr val="dk1"/>
                  </a:solidFill>
                  <a:latin typeface="Calibri"/>
                  <a:ea typeface="Calibri"/>
                  <a:cs typeface="Calibri"/>
                  <a:sym typeface="Calibri"/>
                </a:rPr>
                <a:t>Maintain the service portfolio</a:t>
              </a:r>
              <a:endParaRPr sz="1800" b="1" i="0" u="none" strike="noStrike" cap="none" dirty="0">
                <a:solidFill>
                  <a:schemeClr val="dk1"/>
                </a:solidFill>
                <a:latin typeface="Calibri"/>
                <a:ea typeface="Calibri"/>
                <a:cs typeface="Calibri"/>
                <a:sym typeface="Calibri"/>
              </a:endParaRPr>
            </a:p>
            <a:p>
              <a:pPr marL="342900" marR="0" lvl="2" indent="-171450" algn="l" rtl="0">
                <a:lnSpc>
                  <a:spcPct val="90000"/>
                </a:lnSpc>
                <a:spcBef>
                  <a:spcPts val="270"/>
                </a:spcBef>
                <a:spcAft>
                  <a:spcPts val="0"/>
                </a:spcAft>
                <a:buClr>
                  <a:schemeClr val="dk1"/>
                </a:buClr>
                <a:buSzPts val="1800"/>
                <a:buFont typeface="Calibri"/>
                <a:buChar char="•"/>
              </a:pPr>
              <a:r>
                <a:rPr lang="en-US" sz="1800" b="0" i="0" u="none" strike="noStrike" cap="none" dirty="0">
                  <a:solidFill>
                    <a:schemeClr val="dk1"/>
                  </a:solidFill>
                  <a:latin typeface="Calibri"/>
                  <a:ea typeface="Calibri"/>
                  <a:cs typeface="Calibri"/>
                  <a:sym typeface="Calibri"/>
                </a:rPr>
                <a:t>Add a new service to the service portfolio</a:t>
              </a:r>
              <a:endParaRPr sz="1800" b="0" i="0" u="none" strike="noStrike" cap="none" dirty="0">
                <a:solidFill>
                  <a:schemeClr val="dk1"/>
                </a:solidFill>
                <a:latin typeface="Calibri"/>
                <a:ea typeface="Calibri"/>
                <a:cs typeface="Calibri"/>
                <a:sym typeface="Calibri"/>
              </a:endParaRPr>
            </a:p>
            <a:p>
              <a:pPr marL="342900" marR="0" lvl="2" indent="-171450" algn="l" rtl="0">
                <a:lnSpc>
                  <a:spcPct val="90000"/>
                </a:lnSpc>
                <a:spcBef>
                  <a:spcPts val="270"/>
                </a:spcBef>
                <a:spcAft>
                  <a:spcPts val="0"/>
                </a:spcAft>
                <a:buClr>
                  <a:schemeClr val="dk1"/>
                </a:buClr>
                <a:buSzPts val="1800"/>
                <a:buFont typeface="Calibri"/>
                <a:buChar char="•"/>
              </a:pPr>
              <a:r>
                <a:rPr lang="en-US" sz="1800" b="0" i="0" u="none" strike="noStrike" cap="none" dirty="0">
                  <a:solidFill>
                    <a:schemeClr val="dk1"/>
                  </a:solidFill>
                  <a:latin typeface="Calibri"/>
                  <a:ea typeface="Calibri"/>
                  <a:cs typeface="Calibri"/>
                  <a:sym typeface="Calibri"/>
                </a:rPr>
                <a:t>Update services in the service portfolio</a:t>
              </a:r>
              <a:endParaRPr sz="1800" b="0" i="0" u="none" strike="noStrike" cap="none" dirty="0">
                <a:solidFill>
                  <a:schemeClr val="dk1"/>
                </a:solidFill>
                <a:latin typeface="Calibri"/>
                <a:ea typeface="Calibri"/>
                <a:cs typeface="Calibri"/>
                <a:sym typeface="Calibri"/>
              </a:endParaRPr>
            </a:p>
            <a:p>
              <a:pPr marL="342900" marR="0" lvl="2" indent="-171450" algn="l" rtl="0">
                <a:lnSpc>
                  <a:spcPct val="90000"/>
                </a:lnSpc>
                <a:spcBef>
                  <a:spcPts val="270"/>
                </a:spcBef>
                <a:spcAft>
                  <a:spcPts val="0"/>
                </a:spcAft>
                <a:buClr>
                  <a:schemeClr val="dk1"/>
                </a:buClr>
                <a:buSzPts val="1800"/>
                <a:buFont typeface="Calibri"/>
                <a:buChar char="•"/>
              </a:pPr>
              <a:r>
                <a:rPr lang="en-US" sz="1800" b="0" i="0" u="none" strike="noStrike" cap="none" dirty="0">
                  <a:solidFill>
                    <a:schemeClr val="dk1"/>
                  </a:solidFill>
                  <a:latin typeface="Calibri"/>
                  <a:ea typeface="Calibri"/>
                  <a:cs typeface="Calibri"/>
                  <a:sym typeface="Calibri"/>
                </a:rPr>
                <a:t>Retire services from the service portfolio</a:t>
              </a:r>
              <a:endParaRPr sz="1800" b="0" i="0" u="none" strike="noStrike" cap="none" dirty="0">
                <a:solidFill>
                  <a:schemeClr val="dk1"/>
                </a:solidFill>
                <a:latin typeface="Calibri"/>
                <a:ea typeface="Calibri"/>
                <a:cs typeface="Calibri"/>
                <a:sym typeface="Calibri"/>
              </a:endParaRPr>
            </a:p>
            <a:p>
              <a:pPr marL="171450" marR="0" lvl="1" indent="-57150" algn="l" rtl="0">
                <a:lnSpc>
                  <a:spcPct val="90000"/>
                </a:lnSpc>
                <a:spcBef>
                  <a:spcPts val="270"/>
                </a:spcBef>
                <a:spcAft>
                  <a:spcPts val="0"/>
                </a:spcAft>
                <a:buClr>
                  <a:schemeClr val="dk1"/>
                </a:buClr>
                <a:buSzPts val="1800"/>
                <a:buFont typeface="Calibri"/>
                <a:buNone/>
              </a:pPr>
              <a:endParaRPr sz="1800" b="0" i="0" u="none" strike="noStrike" cap="none" dirty="0">
                <a:solidFill>
                  <a:schemeClr val="dk1"/>
                </a:solidFill>
                <a:latin typeface="Calibri"/>
                <a:ea typeface="Calibri"/>
                <a:cs typeface="Calibri"/>
                <a:sym typeface="Calibri"/>
              </a:endParaRPr>
            </a:p>
            <a:p>
              <a:pPr marL="171450" marR="0" lvl="1" indent="-171450" algn="l" rtl="0">
                <a:lnSpc>
                  <a:spcPct val="90000"/>
                </a:lnSpc>
                <a:spcBef>
                  <a:spcPts val="270"/>
                </a:spcBef>
                <a:spcAft>
                  <a:spcPts val="0"/>
                </a:spcAft>
                <a:buClr>
                  <a:schemeClr val="dk1"/>
                </a:buClr>
                <a:buSzPts val="1800"/>
                <a:buFont typeface="Calibri"/>
                <a:buChar char="•"/>
              </a:pPr>
              <a:r>
                <a:rPr lang="en-GB" sz="1800" b="1" i="0" u="none" strike="noStrike" cap="none" dirty="0">
                  <a:solidFill>
                    <a:schemeClr val="dk1"/>
                  </a:solidFill>
                  <a:latin typeface="Calibri"/>
                  <a:ea typeface="Calibri"/>
                  <a:cs typeface="Calibri"/>
                  <a:sym typeface="Calibri"/>
                </a:rPr>
                <a:t>Manage services through their lifecycle</a:t>
              </a:r>
            </a:p>
            <a:p>
              <a:pPr marL="342900" lvl="2" indent="-171450">
                <a:lnSpc>
                  <a:spcPct val="90000"/>
                </a:lnSpc>
                <a:spcBef>
                  <a:spcPts val="270"/>
                </a:spcBef>
                <a:buClr>
                  <a:schemeClr val="dk1"/>
                </a:buClr>
                <a:buSzPts val="1800"/>
                <a:buFont typeface="Calibri"/>
                <a:buChar char="•"/>
              </a:pPr>
              <a:r>
                <a:rPr lang="en-GB" sz="1800" b="0" i="0" u="none" strike="noStrike" cap="none" dirty="0">
                  <a:solidFill>
                    <a:schemeClr val="dk1"/>
                  </a:solidFill>
                  <a:latin typeface="Calibri"/>
                  <a:ea typeface="Calibri"/>
                  <a:cs typeface="Calibri"/>
                  <a:sym typeface="Calibri"/>
                </a:rPr>
                <a:t>Create and approve service design and transition plans</a:t>
              </a:r>
              <a:endParaRPr lang="en-US" sz="1800" b="0" i="0" u="none" strike="noStrike" cap="none" dirty="0">
                <a:solidFill>
                  <a:schemeClr val="dk1"/>
                </a:solidFill>
                <a:latin typeface="Calibri"/>
                <a:ea typeface="Calibri"/>
                <a:cs typeface="Calibri"/>
                <a:sym typeface="Calibri"/>
              </a:endParaRPr>
            </a:p>
            <a:p>
              <a:pPr marL="342900" marR="0" lvl="2" indent="-171450" algn="l" rtl="0">
                <a:lnSpc>
                  <a:spcPct val="90000"/>
                </a:lnSpc>
                <a:spcBef>
                  <a:spcPts val="270"/>
                </a:spcBef>
                <a:spcAft>
                  <a:spcPts val="0"/>
                </a:spcAft>
                <a:buClr>
                  <a:schemeClr val="dk1"/>
                </a:buClr>
                <a:buSzPts val="1800"/>
                <a:buFont typeface="Calibri"/>
                <a:buChar char="•"/>
              </a:pPr>
              <a:r>
                <a:rPr lang="en-US" sz="1800" dirty="0">
                  <a:solidFill>
                    <a:schemeClr val="dk1"/>
                  </a:solidFill>
                  <a:latin typeface="Calibri"/>
                  <a:ea typeface="Calibri"/>
                  <a:cs typeface="Calibri"/>
                  <a:sym typeface="Calibri"/>
                </a:rPr>
                <a:t>U</a:t>
              </a:r>
              <a:r>
                <a:rPr lang="en-US" sz="1800" b="0" i="0" u="none" strike="noStrike" cap="none" dirty="0">
                  <a:solidFill>
                    <a:schemeClr val="dk1"/>
                  </a:solidFill>
                  <a:latin typeface="Calibri"/>
                  <a:ea typeface="Calibri"/>
                  <a:cs typeface="Calibri"/>
                  <a:sym typeface="Calibri"/>
                </a:rPr>
                <a:t>pdate service design and transition plans as necessary</a:t>
              </a:r>
              <a:endParaRPr sz="1800" b="0" i="0" u="none" strike="noStrike" cap="none" dirty="0">
                <a:solidFill>
                  <a:schemeClr val="dk1"/>
                </a:solidFill>
                <a:latin typeface="Calibri"/>
                <a:ea typeface="Calibri"/>
                <a:cs typeface="Calibri"/>
                <a:sym typeface="Calibri"/>
              </a:endParaRPr>
            </a:p>
          </p:txBody>
        </p:sp>
        <p:sp>
          <p:nvSpPr>
            <p:cNvPr id="942" name="Google Shape;942;p77"/>
            <p:cNvSpPr/>
            <p:nvPr/>
          </p:nvSpPr>
          <p:spPr>
            <a:xfrm>
              <a:off x="548640" y="25569"/>
              <a:ext cx="7680960" cy="531360"/>
            </a:xfrm>
            <a:prstGeom prst="roundRect">
              <a:avLst>
                <a:gd name="adj" fmla="val 16667"/>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Wingdings" panose="05000000000000000000" pitchFamily="2" charset="2"/>
              </a:endParaRPr>
            </a:p>
          </p:txBody>
        </p:sp>
        <p:sp>
          <p:nvSpPr>
            <p:cNvPr id="943" name="Google Shape;943;p77"/>
            <p:cNvSpPr txBox="1"/>
            <p:nvPr/>
          </p:nvSpPr>
          <p:spPr>
            <a:xfrm>
              <a:off x="574579" y="51508"/>
              <a:ext cx="7629082" cy="479482"/>
            </a:xfrm>
            <a:prstGeom prst="rect">
              <a:avLst/>
            </a:prstGeom>
            <a:noFill/>
            <a:ln>
              <a:noFill/>
            </a:ln>
          </p:spPr>
          <p:txBody>
            <a:bodyPr spcFirstLastPara="1" wrap="square" lIns="290300" tIns="0" rIns="290300" bIns="0" anchor="ctr" anchorCtr="0">
              <a:noAutofit/>
            </a:bodyPr>
            <a:lstStyle/>
            <a:p>
              <a:pPr marL="0" marR="0" lvl="0" indent="0" algn="l" rtl="0">
                <a:lnSpc>
                  <a:spcPct val="90000"/>
                </a:lnSpc>
                <a:spcBef>
                  <a:spcPts val="0"/>
                </a:spcBef>
                <a:spcAft>
                  <a:spcPts val="0"/>
                </a:spcAft>
                <a:buClr>
                  <a:schemeClr val="lt1"/>
                </a:buClr>
                <a:buSzPts val="1800"/>
                <a:buFont typeface="Calibri"/>
                <a:buNone/>
              </a:pPr>
              <a:r>
                <a:rPr lang="en-US" sz="1800">
                  <a:solidFill>
                    <a:schemeClr val="lt1"/>
                  </a:solidFill>
                  <a:latin typeface="Calibri"/>
                  <a:ea typeface="Calibri"/>
                  <a:cs typeface="Calibri"/>
                  <a:sym typeface="Calibri"/>
                </a:rPr>
                <a:t>Ongoing process execution</a:t>
              </a:r>
              <a:endParaRPr sz="1800">
                <a:solidFill>
                  <a:schemeClr val="lt1"/>
                </a:solidFill>
                <a:latin typeface="Calibri"/>
                <a:ea typeface="Calibri"/>
                <a:cs typeface="Calibri"/>
                <a:sym typeface="Calibri"/>
              </a:endParaRPr>
            </a:p>
          </p:txBody>
        </p:sp>
      </p:grpSp>
      <p:sp>
        <p:nvSpPr>
          <p:cNvPr id="944" name="Google Shape;944;p77"/>
          <p:cNvSpPr txBox="1">
            <a:spLocks noGrp="1"/>
          </p:cNvSpPr>
          <p:nvPr>
            <p:ph type="sldNum" idx="12"/>
          </p:nvPr>
        </p:nvSpPr>
        <p:spPr>
          <a:xfrm>
            <a:off x="8737600" y="643052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86</a:t>
            </a:fld>
            <a:endParaRP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Shape 948"/>
        <p:cNvGrpSpPr/>
        <p:nvPr/>
      </p:nvGrpSpPr>
      <p:grpSpPr>
        <a:xfrm>
          <a:off x="0" y="0"/>
          <a:ext cx="0" cy="0"/>
          <a:chOff x="0" y="0"/>
          <a:chExt cx="0" cy="0"/>
        </a:xfrm>
      </p:grpSpPr>
      <p:sp>
        <p:nvSpPr>
          <p:cNvPr id="949" name="Google Shape;949;p78"/>
          <p:cNvSpPr txBox="1">
            <a:spLocks noGrp="1"/>
          </p:cNvSpPr>
          <p:nvPr>
            <p:ph type="title"/>
          </p:nvPr>
        </p:nvSpPr>
        <p:spPr>
          <a:xfrm>
            <a:off x="609601" y="274641"/>
            <a:ext cx="9058101" cy="1047859"/>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205595"/>
              </a:buClr>
              <a:buSzPts val="3200"/>
              <a:buFont typeface="Calibri"/>
              <a:buNone/>
            </a:pPr>
            <a:r>
              <a:rPr lang="en-US">
                <a:latin typeface="Calibri" panose="020F0502020204030204" pitchFamily="34" charset="0"/>
                <a:ea typeface="Calibri" panose="020F0502020204030204" pitchFamily="34" charset="0"/>
                <a:cs typeface="Calibri" panose="020F0502020204030204" pitchFamily="34" charset="0"/>
              </a:rPr>
              <a:t>SPM: Roles</a:t>
            </a:r>
            <a:r>
              <a:rPr lang="en-US" sz="3200">
                <a:solidFill>
                  <a:srgbClr val="7F7F7F"/>
                </a:solidFill>
                <a:latin typeface="Calibri" panose="020F0502020204030204" pitchFamily="34" charset="0"/>
                <a:ea typeface="Calibri" panose="020F0502020204030204" pitchFamily="34" charset="0"/>
                <a:cs typeface="Calibri" panose="020F0502020204030204" pitchFamily="34" charset="0"/>
              </a:rPr>
              <a:t> </a:t>
            </a:r>
            <a:r>
              <a:rPr lang="en-US" sz="2000">
                <a:solidFill>
                  <a:srgbClr val="7F7F7F"/>
                </a:solidFill>
                <a:latin typeface="Calibri" panose="020F0502020204030204" pitchFamily="34" charset="0"/>
                <a:ea typeface="Calibri" panose="020F0502020204030204" pitchFamily="34" charset="0"/>
                <a:cs typeface="Calibri" panose="020F0502020204030204" pitchFamily="34" charset="0"/>
              </a:rPr>
              <a:t>according to </a:t>
            </a:r>
            <a:r>
              <a:rPr lang="en-US" sz="2000" b="1">
                <a:solidFill>
                  <a:srgbClr val="7F7F7F"/>
                </a:solidFill>
                <a:latin typeface="Calibri" panose="020F0502020204030204" pitchFamily="34" charset="0"/>
                <a:ea typeface="Calibri" panose="020F0502020204030204" pitchFamily="34" charset="0"/>
                <a:cs typeface="Calibri" panose="020F0502020204030204" pitchFamily="34" charset="0"/>
              </a:rPr>
              <a:t>FitSM-3</a:t>
            </a:r>
            <a:endParaRPr>
              <a:latin typeface="Calibri" panose="020F0502020204030204" pitchFamily="34" charset="0"/>
              <a:ea typeface="Calibri" panose="020F0502020204030204" pitchFamily="34" charset="0"/>
              <a:cs typeface="Calibri" panose="020F0502020204030204" pitchFamily="34" charset="0"/>
            </a:endParaRPr>
          </a:p>
        </p:txBody>
      </p:sp>
      <p:graphicFrame>
        <p:nvGraphicFramePr>
          <p:cNvPr id="950" name="Google Shape;950;p78"/>
          <p:cNvGraphicFramePr/>
          <p:nvPr/>
        </p:nvGraphicFramePr>
        <p:xfrm>
          <a:off x="1981200" y="1697038"/>
          <a:ext cx="8229600" cy="3139470"/>
        </p:xfrm>
        <a:graphic>
          <a:graphicData uri="http://schemas.openxmlformats.org/drawingml/2006/table">
            <a:tbl>
              <a:tblPr firstRow="1" bandRow="1">
                <a:noFill/>
                <a:tableStyleId>{53A5291D-669E-4868-B3DE-EE142F9CD468}</a:tableStyleId>
              </a:tblPr>
              <a:tblGrid>
                <a:gridCol w="1807525">
                  <a:extLst>
                    <a:ext uri="{9D8B030D-6E8A-4147-A177-3AD203B41FA5}">
                      <a16:colId xmlns:a16="http://schemas.microsoft.com/office/drawing/2014/main" val="20000"/>
                    </a:ext>
                  </a:extLst>
                </a:gridCol>
                <a:gridCol w="4507550">
                  <a:extLst>
                    <a:ext uri="{9D8B030D-6E8A-4147-A177-3AD203B41FA5}">
                      <a16:colId xmlns:a16="http://schemas.microsoft.com/office/drawing/2014/main" val="20001"/>
                    </a:ext>
                  </a:extLst>
                </a:gridCol>
                <a:gridCol w="1914525">
                  <a:extLst>
                    <a:ext uri="{9D8B030D-6E8A-4147-A177-3AD203B41FA5}">
                      <a16:colId xmlns:a16="http://schemas.microsoft.com/office/drawing/2014/main" val="20002"/>
                    </a:ext>
                  </a:extLst>
                </a:gridCol>
              </a:tblGrid>
              <a:tr h="370850">
                <a:tc>
                  <a:txBody>
                    <a:bodyPr/>
                    <a:lstStyle/>
                    <a:p>
                      <a:pPr marL="0" marR="0" lvl="0" indent="0" algn="l" rtl="0">
                        <a:spcBef>
                          <a:spcPts val="0"/>
                        </a:spcBef>
                        <a:spcAft>
                          <a:spcPts val="0"/>
                        </a:spcAft>
                        <a:buNone/>
                      </a:pPr>
                      <a:r>
                        <a:rPr lang="en-US" sz="1800" dirty="0"/>
                        <a:t>Role</a:t>
                      </a:r>
                      <a:endParaRPr dirty="0"/>
                    </a:p>
                  </a:txBody>
                  <a:tcPr marL="91450" marR="91450" marT="45725" marB="45725"/>
                </a:tc>
                <a:tc>
                  <a:txBody>
                    <a:bodyPr/>
                    <a:lstStyle/>
                    <a:p>
                      <a:pPr marL="0" marR="0" lvl="0" indent="0" algn="l" rtl="0">
                        <a:spcBef>
                          <a:spcPts val="0"/>
                        </a:spcBef>
                        <a:spcAft>
                          <a:spcPts val="0"/>
                        </a:spcAft>
                        <a:buNone/>
                      </a:pPr>
                      <a:r>
                        <a:rPr lang="en-US" sz="1800"/>
                        <a:t>Tasks</a:t>
                      </a:r>
                      <a:endParaRPr/>
                    </a:p>
                  </a:txBody>
                  <a:tcPr marL="91450" marR="91450" marT="45725" marB="45725"/>
                </a:tc>
                <a:tc>
                  <a:txBody>
                    <a:bodyPr/>
                    <a:lstStyle/>
                    <a:p>
                      <a:pPr marL="0" marR="0" lvl="0" indent="0" algn="l" rtl="0">
                        <a:spcBef>
                          <a:spcPts val="0"/>
                        </a:spcBef>
                        <a:spcAft>
                          <a:spcPts val="0"/>
                        </a:spcAft>
                        <a:buNone/>
                      </a:pPr>
                      <a:r>
                        <a:rPr lang="en-US" sz="1400"/>
                        <a:t>Ca. number of persons performing this role</a:t>
                      </a:r>
                      <a:endParaRPr sz="1800"/>
                    </a:p>
                  </a:txBody>
                  <a:tcPr marL="91450" marR="91450" marT="45725" marB="45725"/>
                </a:tc>
                <a:extLst>
                  <a:ext uri="{0D108BD9-81ED-4DB2-BD59-A6C34878D82A}">
                    <a16:rowId xmlns:a16="http://schemas.microsoft.com/office/drawing/2014/main" val="10000"/>
                  </a:ext>
                </a:extLst>
              </a:tr>
              <a:tr h="370850">
                <a:tc>
                  <a:txBody>
                    <a:bodyPr/>
                    <a:lstStyle/>
                    <a:p>
                      <a:pPr marL="0" marR="0" lvl="0" indent="0" algn="l" rtl="0">
                        <a:lnSpc>
                          <a:spcPct val="100000"/>
                        </a:lnSpc>
                        <a:spcBef>
                          <a:spcPts val="0"/>
                        </a:spcBef>
                        <a:spcAft>
                          <a:spcPts val="0"/>
                        </a:spcAft>
                        <a:buNone/>
                      </a:pPr>
                      <a:r>
                        <a:rPr lang="en-US" sz="1600" b="0" strike="noStrike" dirty="0">
                          <a:solidFill>
                            <a:srgbClr val="000000"/>
                          </a:solidFill>
                          <a:latin typeface="Calibri"/>
                          <a:ea typeface="Calibri"/>
                          <a:cs typeface="Calibri"/>
                          <a:sym typeface="Calibri"/>
                        </a:rPr>
                        <a:t>Process owner SPM</a:t>
                      </a:r>
                      <a:endParaRPr sz="1800" b="0" strike="noStrike" dirty="0">
                        <a:solidFill>
                          <a:srgbClr val="000000"/>
                        </a:solidFill>
                        <a:latin typeface="Wingdings" panose="05000000000000000000" pitchFamily="2" charset="2"/>
                        <a:ea typeface="Arial"/>
                        <a:cs typeface="Arial"/>
                        <a:sym typeface="Arial"/>
                      </a:endParaRPr>
                    </a:p>
                  </a:txBody>
                  <a:tcPr marL="91450" marR="91450" marT="45725" marB="45725"/>
                </a:tc>
                <a:tc>
                  <a:txBody>
                    <a:bodyPr/>
                    <a:lstStyle/>
                    <a:p>
                      <a:pPr marL="0" marR="0" lvl="0" indent="0" algn="l" rtl="0">
                        <a:lnSpc>
                          <a:spcPct val="100000"/>
                        </a:lnSpc>
                        <a:spcBef>
                          <a:spcPts val="0"/>
                        </a:spcBef>
                        <a:spcAft>
                          <a:spcPts val="0"/>
                        </a:spcAft>
                        <a:buNone/>
                      </a:pPr>
                      <a:r>
                        <a:rPr lang="en-US" sz="1600" b="0" i="1" strike="noStrike" dirty="0">
                          <a:solidFill>
                            <a:srgbClr val="000000"/>
                          </a:solidFill>
                          <a:latin typeface="Calibri"/>
                          <a:ea typeface="Calibri"/>
                          <a:cs typeface="Calibri"/>
                          <a:sym typeface="Calibri"/>
                        </a:rPr>
                        <a:t>Generic tasks of a process owner applied in the context of SPM</a:t>
                      </a:r>
                      <a:endParaRPr sz="1800" b="0" strike="noStrike" dirty="0">
                        <a:solidFill>
                          <a:srgbClr val="000000"/>
                        </a:solidFill>
                        <a:latin typeface="Wingdings" panose="05000000000000000000" pitchFamily="2" charset="2"/>
                        <a:ea typeface="Arial"/>
                        <a:cs typeface="Arial"/>
                        <a:sym typeface="Arial"/>
                      </a:endParaRPr>
                    </a:p>
                  </a:txBody>
                  <a:tcPr marL="91450" marR="91450" marT="45725" marB="45725"/>
                </a:tc>
                <a:tc>
                  <a:txBody>
                    <a:bodyPr/>
                    <a:lstStyle/>
                    <a:p>
                      <a:pPr marL="0" marR="0" lvl="0" indent="0" algn="l" rtl="0">
                        <a:lnSpc>
                          <a:spcPct val="100000"/>
                        </a:lnSpc>
                        <a:spcBef>
                          <a:spcPts val="0"/>
                        </a:spcBef>
                        <a:spcAft>
                          <a:spcPts val="0"/>
                        </a:spcAft>
                        <a:buNone/>
                      </a:pPr>
                      <a:r>
                        <a:rPr lang="en-US" sz="1600" b="0" strike="noStrike" dirty="0">
                          <a:solidFill>
                            <a:srgbClr val="000000"/>
                          </a:solidFill>
                          <a:latin typeface="Calibri"/>
                          <a:ea typeface="Calibri"/>
                          <a:cs typeface="Calibri"/>
                          <a:sym typeface="Calibri"/>
                        </a:rPr>
                        <a:t>1 in total</a:t>
                      </a:r>
                      <a:endParaRPr sz="1800" b="0" strike="noStrike" dirty="0">
                        <a:solidFill>
                          <a:srgbClr val="000000"/>
                        </a:solidFill>
                        <a:latin typeface="Wingdings" panose="05000000000000000000" pitchFamily="2" charset="2"/>
                        <a:ea typeface="Arial"/>
                        <a:cs typeface="Arial"/>
                        <a:sym typeface="Arial"/>
                      </a:endParaRPr>
                    </a:p>
                  </a:txBody>
                  <a:tcPr marL="91450" marR="91450" marT="45725" marB="45725"/>
                </a:tc>
                <a:extLst>
                  <a:ext uri="{0D108BD9-81ED-4DB2-BD59-A6C34878D82A}">
                    <a16:rowId xmlns:a16="http://schemas.microsoft.com/office/drawing/2014/main" val="10001"/>
                  </a:ext>
                </a:extLst>
              </a:tr>
              <a:tr h="370850">
                <a:tc>
                  <a:txBody>
                    <a:bodyPr/>
                    <a:lstStyle/>
                    <a:p>
                      <a:pPr marL="0" marR="0" lvl="0" indent="0" algn="l" rtl="0">
                        <a:lnSpc>
                          <a:spcPct val="100000"/>
                        </a:lnSpc>
                        <a:spcBef>
                          <a:spcPts val="0"/>
                        </a:spcBef>
                        <a:spcAft>
                          <a:spcPts val="0"/>
                        </a:spcAft>
                        <a:buNone/>
                      </a:pPr>
                      <a:r>
                        <a:rPr lang="en-US" sz="1600" b="0" strike="noStrike" dirty="0">
                          <a:solidFill>
                            <a:srgbClr val="000000"/>
                          </a:solidFill>
                          <a:latin typeface="Calibri"/>
                          <a:ea typeface="Calibri"/>
                          <a:cs typeface="Calibri"/>
                          <a:sym typeface="Calibri"/>
                        </a:rPr>
                        <a:t>Process manager SPM</a:t>
                      </a:r>
                      <a:endParaRPr sz="1800" b="0" strike="noStrike" dirty="0">
                        <a:solidFill>
                          <a:srgbClr val="000000"/>
                        </a:solidFill>
                        <a:latin typeface="Wingdings" panose="05000000000000000000" pitchFamily="2" charset="2"/>
                        <a:ea typeface="Arial"/>
                        <a:cs typeface="Arial"/>
                        <a:sym typeface="Arial"/>
                      </a:endParaRPr>
                    </a:p>
                  </a:txBody>
                  <a:tcPr marL="91450" marR="91450" marT="45725" marB="45725"/>
                </a:tc>
                <a:tc>
                  <a:txBody>
                    <a:bodyPr/>
                    <a:lstStyle/>
                    <a:p>
                      <a:pPr marL="0" marR="0" lvl="0" indent="0" algn="l" rtl="0">
                        <a:lnSpc>
                          <a:spcPct val="100000"/>
                        </a:lnSpc>
                        <a:spcBef>
                          <a:spcPts val="0"/>
                        </a:spcBef>
                        <a:spcAft>
                          <a:spcPts val="0"/>
                        </a:spcAft>
                        <a:buNone/>
                      </a:pPr>
                      <a:r>
                        <a:rPr lang="en-US" sz="1600" b="0" i="1" strike="noStrike" dirty="0">
                          <a:solidFill>
                            <a:srgbClr val="000000"/>
                          </a:solidFill>
                          <a:latin typeface="Calibri"/>
                          <a:ea typeface="Calibri"/>
                          <a:cs typeface="Calibri"/>
                          <a:sym typeface="Calibri"/>
                        </a:rPr>
                        <a:t>Generic tasks of a process manager, plus:</a:t>
                      </a:r>
                      <a:endParaRPr sz="1800" b="0" strike="noStrike" dirty="0">
                        <a:solidFill>
                          <a:srgbClr val="000000"/>
                        </a:solidFill>
                        <a:latin typeface="Wingdings" panose="05000000000000000000" pitchFamily="2" charset="2"/>
                        <a:ea typeface="Arial"/>
                        <a:cs typeface="Arial"/>
                        <a:sym typeface="Arial"/>
                      </a:endParaRPr>
                    </a:p>
                    <a:p>
                      <a:pPr marL="285840" marR="0" lvl="0" indent="-285480" algn="l" rtl="0">
                        <a:lnSpc>
                          <a:spcPct val="100000"/>
                        </a:lnSpc>
                        <a:spcBef>
                          <a:spcPts val="0"/>
                        </a:spcBef>
                        <a:spcAft>
                          <a:spcPts val="0"/>
                        </a:spcAft>
                        <a:buClr>
                          <a:srgbClr val="000000"/>
                        </a:buClr>
                        <a:buSzPts val="1600"/>
                        <a:buFont typeface="Arial"/>
                        <a:buChar char="•"/>
                      </a:pPr>
                      <a:r>
                        <a:rPr lang="en-US" sz="1600" b="0" strike="noStrike" dirty="0">
                          <a:solidFill>
                            <a:srgbClr val="000000"/>
                          </a:solidFill>
                          <a:latin typeface="Calibri"/>
                          <a:ea typeface="Calibri"/>
                          <a:cs typeface="Calibri"/>
                          <a:sym typeface="Calibri"/>
                        </a:rPr>
                        <a:t>Maintain the service portfolio</a:t>
                      </a:r>
                      <a:endParaRPr sz="1800" b="0" strike="noStrike" dirty="0">
                        <a:solidFill>
                          <a:srgbClr val="000000"/>
                        </a:solidFill>
                        <a:latin typeface="Wingdings" panose="05000000000000000000" pitchFamily="2" charset="2"/>
                        <a:ea typeface="Arial"/>
                        <a:cs typeface="Arial"/>
                        <a:sym typeface="Arial"/>
                      </a:endParaRPr>
                    </a:p>
                    <a:p>
                      <a:pPr marL="285840" marR="0" lvl="0" indent="-285480" algn="l" rtl="0">
                        <a:lnSpc>
                          <a:spcPct val="100000"/>
                        </a:lnSpc>
                        <a:spcBef>
                          <a:spcPts val="0"/>
                        </a:spcBef>
                        <a:spcAft>
                          <a:spcPts val="0"/>
                        </a:spcAft>
                        <a:buClr>
                          <a:srgbClr val="000000"/>
                        </a:buClr>
                        <a:buSzPts val="1600"/>
                        <a:buFont typeface="Arial"/>
                        <a:buChar char="•"/>
                      </a:pPr>
                      <a:r>
                        <a:rPr lang="en-US" sz="1600" b="0" strike="noStrike" dirty="0">
                          <a:solidFill>
                            <a:srgbClr val="000000"/>
                          </a:solidFill>
                          <a:latin typeface="Calibri"/>
                          <a:ea typeface="Calibri"/>
                          <a:cs typeface="Calibri"/>
                          <a:sym typeface="Calibri"/>
                        </a:rPr>
                        <a:t>Manage updates to the service portfolio</a:t>
                      </a:r>
                      <a:endParaRPr sz="1800" b="0" strike="noStrike" dirty="0">
                        <a:solidFill>
                          <a:srgbClr val="000000"/>
                        </a:solidFill>
                        <a:latin typeface="Wingdings" panose="05000000000000000000" pitchFamily="2" charset="2"/>
                        <a:ea typeface="Arial"/>
                        <a:cs typeface="Arial"/>
                        <a:sym typeface="Arial"/>
                      </a:endParaRPr>
                    </a:p>
                    <a:p>
                      <a:pPr marL="285840" marR="0" lvl="0" indent="-285480" algn="l" rtl="0">
                        <a:lnSpc>
                          <a:spcPct val="100000"/>
                        </a:lnSpc>
                        <a:spcBef>
                          <a:spcPts val="0"/>
                        </a:spcBef>
                        <a:spcAft>
                          <a:spcPts val="0"/>
                        </a:spcAft>
                        <a:buClr>
                          <a:srgbClr val="000000"/>
                        </a:buClr>
                        <a:buSzPts val="1600"/>
                        <a:buFont typeface="Arial"/>
                        <a:buChar char="•"/>
                      </a:pPr>
                      <a:r>
                        <a:rPr lang="en-US" sz="1600" b="0" strike="noStrike" dirty="0">
                          <a:solidFill>
                            <a:srgbClr val="000000"/>
                          </a:solidFill>
                          <a:latin typeface="Calibri"/>
                          <a:ea typeface="Calibri"/>
                          <a:cs typeface="Calibri"/>
                          <a:sym typeface="Calibri"/>
                        </a:rPr>
                        <a:t>Review the service portfolio at planned intervals</a:t>
                      </a:r>
                      <a:endParaRPr sz="1800" b="0" strike="noStrike" dirty="0">
                        <a:solidFill>
                          <a:srgbClr val="000000"/>
                        </a:solidFill>
                        <a:latin typeface="Wingdings" panose="05000000000000000000" pitchFamily="2" charset="2"/>
                        <a:ea typeface="Arial"/>
                        <a:cs typeface="Arial"/>
                        <a:sym typeface="Arial"/>
                      </a:endParaRPr>
                    </a:p>
                    <a:p>
                      <a:pPr marL="285840" marR="0" lvl="0" indent="-285480" algn="l" rtl="0">
                        <a:lnSpc>
                          <a:spcPct val="100000"/>
                        </a:lnSpc>
                        <a:spcBef>
                          <a:spcPts val="0"/>
                        </a:spcBef>
                        <a:spcAft>
                          <a:spcPts val="0"/>
                        </a:spcAft>
                        <a:buClr>
                          <a:srgbClr val="000000"/>
                        </a:buClr>
                        <a:buSzPts val="1600"/>
                        <a:buFont typeface="Arial"/>
                        <a:buChar char="•"/>
                      </a:pPr>
                      <a:r>
                        <a:rPr lang="en-US" sz="1600" b="0" strike="noStrike" dirty="0">
                          <a:solidFill>
                            <a:srgbClr val="000000"/>
                          </a:solidFill>
                          <a:latin typeface="Calibri"/>
                          <a:ea typeface="Calibri"/>
                          <a:cs typeface="Calibri"/>
                          <a:sym typeface="Calibri"/>
                        </a:rPr>
                        <a:t>Ensure new or changed services are planned and designed according to the SPM process, and service design and transition packages are created and maintained</a:t>
                      </a:r>
                      <a:endParaRPr sz="1800" b="0" strike="noStrike" dirty="0">
                        <a:solidFill>
                          <a:srgbClr val="000000"/>
                        </a:solidFill>
                        <a:latin typeface="Wingdings" panose="05000000000000000000" pitchFamily="2" charset="2"/>
                        <a:ea typeface="Arial"/>
                        <a:cs typeface="Arial"/>
                        <a:sym typeface="Arial"/>
                      </a:endParaRPr>
                    </a:p>
                  </a:txBody>
                  <a:tcPr marL="91450" marR="91450" marT="45725" marB="45725"/>
                </a:tc>
                <a:tc>
                  <a:txBody>
                    <a:bodyPr/>
                    <a:lstStyle/>
                    <a:p>
                      <a:pPr marL="0" marR="0" lvl="0" indent="0" algn="l" rtl="0">
                        <a:lnSpc>
                          <a:spcPct val="100000"/>
                        </a:lnSpc>
                        <a:spcBef>
                          <a:spcPts val="0"/>
                        </a:spcBef>
                        <a:spcAft>
                          <a:spcPts val="0"/>
                        </a:spcAft>
                        <a:buNone/>
                      </a:pPr>
                      <a:r>
                        <a:rPr lang="en-US" sz="1600" b="0" strike="noStrike" dirty="0">
                          <a:solidFill>
                            <a:srgbClr val="000000"/>
                          </a:solidFill>
                          <a:latin typeface="Calibri"/>
                          <a:ea typeface="Calibri"/>
                          <a:cs typeface="Calibri"/>
                          <a:sym typeface="Calibri"/>
                        </a:rPr>
                        <a:t>1 in total</a:t>
                      </a:r>
                      <a:endParaRPr sz="1800" b="0" strike="noStrike" dirty="0">
                        <a:solidFill>
                          <a:srgbClr val="000000"/>
                        </a:solidFill>
                        <a:latin typeface="Wingdings" panose="05000000000000000000" pitchFamily="2" charset="2"/>
                        <a:ea typeface="Arial"/>
                        <a:cs typeface="Arial"/>
                        <a:sym typeface="Arial"/>
                      </a:endParaRPr>
                    </a:p>
                  </a:txBody>
                  <a:tcPr marL="91450" marR="91450" marT="45725" marB="45725"/>
                </a:tc>
                <a:extLst>
                  <a:ext uri="{0D108BD9-81ED-4DB2-BD59-A6C34878D82A}">
                    <a16:rowId xmlns:a16="http://schemas.microsoft.com/office/drawing/2014/main" val="10002"/>
                  </a:ext>
                </a:extLst>
              </a:tr>
            </a:tbl>
          </a:graphicData>
        </a:graphic>
      </p:graphicFrame>
      <p:sp>
        <p:nvSpPr>
          <p:cNvPr id="951" name="Google Shape;951;p78"/>
          <p:cNvSpPr txBox="1">
            <a:spLocks noGrp="1"/>
          </p:cNvSpPr>
          <p:nvPr>
            <p:ph type="sldNum" idx="12"/>
          </p:nvPr>
        </p:nvSpPr>
        <p:spPr>
          <a:xfrm>
            <a:off x="8737600" y="643052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87</a:t>
            </a:fld>
            <a:endParaRP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Shape 948"/>
        <p:cNvGrpSpPr/>
        <p:nvPr/>
      </p:nvGrpSpPr>
      <p:grpSpPr>
        <a:xfrm>
          <a:off x="0" y="0"/>
          <a:ext cx="0" cy="0"/>
          <a:chOff x="0" y="0"/>
          <a:chExt cx="0" cy="0"/>
        </a:xfrm>
      </p:grpSpPr>
      <p:sp>
        <p:nvSpPr>
          <p:cNvPr id="949" name="Google Shape;949;p78"/>
          <p:cNvSpPr txBox="1">
            <a:spLocks noGrp="1"/>
          </p:cNvSpPr>
          <p:nvPr>
            <p:ph type="title"/>
          </p:nvPr>
        </p:nvSpPr>
        <p:spPr>
          <a:xfrm>
            <a:off x="609601" y="274641"/>
            <a:ext cx="9058101" cy="1047859"/>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205595"/>
              </a:buClr>
              <a:buSzPts val="3200"/>
              <a:buFont typeface="Calibri"/>
              <a:buNone/>
            </a:pPr>
            <a:r>
              <a:rPr lang="en-US" dirty="0">
                <a:latin typeface="Calibri" panose="020F0502020204030204" pitchFamily="34" charset="0"/>
                <a:ea typeface="Calibri" panose="020F0502020204030204" pitchFamily="34" charset="0"/>
                <a:cs typeface="Calibri" panose="020F0502020204030204" pitchFamily="34" charset="0"/>
              </a:rPr>
              <a:t>SPM: Interfaces</a:t>
            </a:r>
            <a:r>
              <a:rPr lang="en-US" sz="3200" dirty="0">
                <a:solidFill>
                  <a:srgbClr val="7F7F7F"/>
                </a:solidFill>
                <a:latin typeface="Calibri" panose="020F0502020204030204" pitchFamily="34" charset="0"/>
                <a:ea typeface="Calibri" panose="020F0502020204030204" pitchFamily="34" charset="0"/>
                <a:cs typeface="Calibri" panose="020F0502020204030204" pitchFamily="34" charset="0"/>
              </a:rPr>
              <a:t> </a:t>
            </a:r>
            <a:r>
              <a:rPr lang="en-US" sz="2000" dirty="0">
                <a:solidFill>
                  <a:srgbClr val="7F7F7F"/>
                </a:solidFill>
                <a:latin typeface="Calibri" panose="020F0502020204030204" pitchFamily="34" charset="0"/>
                <a:ea typeface="Calibri" panose="020F0502020204030204" pitchFamily="34" charset="0"/>
                <a:cs typeface="Calibri" panose="020F0502020204030204" pitchFamily="34" charset="0"/>
              </a:rPr>
              <a:t>according to </a:t>
            </a:r>
            <a:r>
              <a:rPr lang="en-US" sz="2000" b="1" dirty="0">
                <a:solidFill>
                  <a:srgbClr val="7F7F7F"/>
                </a:solidFill>
                <a:latin typeface="Calibri" panose="020F0502020204030204" pitchFamily="34" charset="0"/>
                <a:ea typeface="Calibri" panose="020F0502020204030204" pitchFamily="34" charset="0"/>
                <a:cs typeface="Calibri" panose="020F0502020204030204" pitchFamily="34" charset="0"/>
              </a:rPr>
              <a:t>FitSM-2</a:t>
            </a:r>
            <a:endParaRPr dirty="0">
              <a:latin typeface="Calibri" panose="020F0502020204030204" pitchFamily="34" charset="0"/>
              <a:ea typeface="Calibri" panose="020F0502020204030204" pitchFamily="34" charset="0"/>
              <a:cs typeface="Calibri" panose="020F0502020204030204" pitchFamily="34" charset="0"/>
            </a:endParaRPr>
          </a:p>
        </p:txBody>
      </p:sp>
      <p:sp>
        <p:nvSpPr>
          <p:cNvPr id="951" name="Google Shape;951;p78"/>
          <p:cNvSpPr txBox="1">
            <a:spLocks noGrp="1"/>
          </p:cNvSpPr>
          <p:nvPr>
            <p:ph type="sldNum" idx="12"/>
          </p:nvPr>
        </p:nvSpPr>
        <p:spPr>
          <a:xfrm>
            <a:off x="8737600" y="643052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88</a:t>
            </a:fld>
            <a:endParaRPr/>
          </a:p>
        </p:txBody>
      </p:sp>
      <p:graphicFrame>
        <p:nvGraphicFramePr>
          <p:cNvPr id="2" name="Diagram 1">
            <a:extLst>
              <a:ext uri="{FF2B5EF4-FFF2-40B4-BE49-F238E27FC236}">
                <a16:creationId xmlns:a16="http://schemas.microsoft.com/office/drawing/2014/main" id="{02FE270F-FC16-0981-4CA4-5ED50F9DB85A}"/>
              </a:ext>
            </a:extLst>
          </p:cNvPr>
          <p:cNvGraphicFramePr/>
          <p:nvPr>
            <p:extLst>
              <p:ext uri="{D42A27DB-BD31-4B8C-83A1-F6EECF244321}">
                <p14:modId xmlns:p14="http://schemas.microsoft.com/office/powerpoint/2010/main" val="1058383637"/>
              </p:ext>
            </p:extLst>
          </p:nvPr>
        </p:nvGraphicFramePr>
        <p:xfrm>
          <a:off x="1426883" y="1701053"/>
          <a:ext cx="10155517" cy="46795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17948320"/>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Shape 964"/>
        <p:cNvGrpSpPr/>
        <p:nvPr/>
      </p:nvGrpSpPr>
      <p:grpSpPr>
        <a:xfrm>
          <a:off x="0" y="0"/>
          <a:ext cx="0" cy="0"/>
          <a:chOff x="0" y="0"/>
          <a:chExt cx="0" cy="0"/>
        </a:xfrm>
      </p:grpSpPr>
      <p:sp>
        <p:nvSpPr>
          <p:cNvPr id="965" name="Google Shape;965;p80"/>
          <p:cNvSpPr txBox="1">
            <a:spLocks noGrp="1"/>
          </p:cNvSpPr>
          <p:nvPr>
            <p:ph type="ctrTitle"/>
          </p:nvPr>
        </p:nvSpPr>
        <p:spPr>
          <a:xfrm>
            <a:off x="914400" y="2130428"/>
            <a:ext cx="10363200" cy="14700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205595"/>
              </a:buClr>
              <a:buSzPts val="3200"/>
              <a:buFont typeface="Calibri"/>
              <a:buNone/>
            </a:pPr>
            <a:r>
              <a:rPr lang="en-US" b="1">
                <a:latin typeface="Calibri" panose="020F0502020204030204" pitchFamily="34" charset="0"/>
                <a:ea typeface="Calibri" panose="020F0502020204030204" pitchFamily="34" charset="0"/>
                <a:cs typeface="Calibri" panose="020F0502020204030204" pitchFamily="34" charset="0"/>
              </a:rPr>
              <a:t>Service Level Management (SLM)</a:t>
            </a:r>
            <a:endParaRPr>
              <a:latin typeface="Calibri" panose="020F0502020204030204" pitchFamily="34" charset="0"/>
              <a:ea typeface="Calibri" panose="020F0502020204030204" pitchFamily="34" charset="0"/>
              <a:cs typeface="Calibri" panose="020F0502020204030204" pitchFamily="34" charset="0"/>
            </a:endParaRPr>
          </a:p>
        </p:txBody>
      </p:sp>
      <p:sp>
        <p:nvSpPr>
          <p:cNvPr id="966" name="Google Shape;966;p80"/>
          <p:cNvSpPr txBox="1">
            <a:spLocks noGrp="1"/>
          </p:cNvSpPr>
          <p:nvPr>
            <p:ph type="sldNum" idx="12"/>
          </p:nvPr>
        </p:nvSpPr>
        <p:spPr>
          <a:xfrm>
            <a:off x="8737600" y="643052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89</a:t>
            </a:fld>
            <a:endParaRPr/>
          </a:p>
        </p:txBody>
      </p:sp>
      <p:sp>
        <p:nvSpPr>
          <p:cNvPr id="967" name="Google Shape;967;p80"/>
          <p:cNvSpPr/>
          <p:nvPr/>
        </p:nvSpPr>
        <p:spPr>
          <a:xfrm>
            <a:off x="2895601" y="3933700"/>
            <a:ext cx="6400800" cy="1705100"/>
          </a:xfrm>
          <a:prstGeom prst="snip1Rect">
            <a:avLst>
              <a:gd name="adj" fmla="val 16667"/>
            </a:avLst>
          </a:prstGeom>
          <a:solidFill>
            <a:srgbClr val="93B3D7">
              <a:alpha val="36862"/>
            </a:srgbClr>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968" name="Google Shape;968;p80"/>
          <p:cNvSpPr/>
          <p:nvPr/>
        </p:nvSpPr>
        <p:spPr>
          <a:xfrm>
            <a:off x="2969740" y="4040795"/>
            <a:ext cx="1706246" cy="329513"/>
          </a:xfrm>
          <a:prstGeom prst="rect">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dirty="0">
                <a:solidFill>
                  <a:schemeClr val="lt1"/>
                </a:solidFill>
                <a:latin typeface="Calibri"/>
                <a:ea typeface="Calibri"/>
                <a:cs typeface="Calibri"/>
                <a:sym typeface="Calibri"/>
              </a:rPr>
              <a:t>Objective</a:t>
            </a:r>
            <a:endParaRPr dirty="0">
              <a:latin typeface="Wingdings" panose="05000000000000000000" pitchFamily="2" charset="2"/>
            </a:endParaRPr>
          </a:p>
        </p:txBody>
      </p:sp>
      <p:sp>
        <p:nvSpPr>
          <p:cNvPr id="969" name="Google Shape;969;p80"/>
          <p:cNvSpPr/>
          <p:nvPr/>
        </p:nvSpPr>
        <p:spPr>
          <a:xfrm>
            <a:off x="2969743" y="4448462"/>
            <a:ext cx="6233017"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0" i="0" u="none" strike="noStrike">
                <a:solidFill>
                  <a:srgbClr val="000000"/>
                </a:solidFill>
                <a:latin typeface="Calibri"/>
                <a:ea typeface="Calibri"/>
                <a:cs typeface="Calibri"/>
                <a:sym typeface="Calibri"/>
              </a:rPr>
              <a:t>To maintain service catalogues, and to define and evaluate agreements on service quality with customers and suppliers</a:t>
            </a:r>
            <a:endParaRPr sz="1800">
              <a:solidFill>
                <a:schemeClr val="dk1"/>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62"/>
        <p:cNvGrpSpPr/>
        <p:nvPr/>
      </p:nvGrpSpPr>
      <p:grpSpPr>
        <a:xfrm>
          <a:off x="0" y="0"/>
          <a:ext cx="0" cy="0"/>
          <a:chOff x="0" y="0"/>
          <a:chExt cx="0" cy="0"/>
        </a:xfrm>
      </p:grpSpPr>
      <p:sp>
        <p:nvSpPr>
          <p:cNvPr id="363" name="Google Shape;363;p21"/>
          <p:cNvSpPr txBox="1">
            <a:spLocks noGrp="1"/>
          </p:cNvSpPr>
          <p:nvPr>
            <p:ph type="title"/>
          </p:nvPr>
        </p:nvSpPr>
        <p:spPr>
          <a:xfrm>
            <a:off x="609601" y="274641"/>
            <a:ext cx="9058101" cy="1047859"/>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205595"/>
              </a:buClr>
              <a:buSzPts val="3200"/>
              <a:buFont typeface="Calibri"/>
              <a:buNone/>
            </a:pPr>
            <a:r>
              <a:rPr lang="en-US"/>
              <a:t>ITSM principles</a:t>
            </a:r>
            <a:endParaRPr/>
          </a:p>
        </p:txBody>
      </p:sp>
      <p:graphicFrame>
        <p:nvGraphicFramePr>
          <p:cNvPr id="364" name="Google Shape;364;p21"/>
          <p:cNvGraphicFramePr/>
          <p:nvPr>
            <p:extLst>
              <p:ext uri="{D42A27DB-BD31-4B8C-83A1-F6EECF244321}">
                <p14:modId xmlns:p14="http://schemas.microsoft.com/office/powerpoint/2010/main" val="2519921933"/>
              </p:ext>
            </p:extLst>
          </p:nvPr>
        </p:nvGraphicFramePr>
        <p:xfrm>
          <a:off x="609600" y="1697038"/>
          <a:ext cx="10972800" cy="4485680"/>
        </p:xfrm>
        <a:graphic>
          <a:graphicData uri="http://schemas.openxmlformats.org/drawingml/2006/table">
            <a:tbl>
              <a:tblPr firstRow="1" bandRow="1">
                <a:tableStyleId>{53A5291D-669E-4868-B3DE-EE142F9CD468}</a:tableStyleId>
              </a:tblPr>
              <a:tblGrid>
                <a:gridCol w="3856525">
                  <a:extLst>
                    <a:ext uri="{9D8B030D-6E8A-4147-A177-3AD203B41FA5}">
                      <a16:colId xmlns:a16="http://schemas.microsoft.com/office/drawing/2014/main" val="20000"/>
                    </a:ext>
                  </a:extLst>
                </a:gridCol>
                <a:gridCol w="7116275">
                  <a:extLst>
                    <a:ext uri="{9D8B030D-6E8A-4147-A177-3AD203B41FA5}">
                      <a16:colId xmlns:a16="http://schemas.microsoft.com/office/drawing/2014/main" val="20001"/>
                    </a:ext>
                  </a:extLst>
                </a:gridCol>
              </a:tblGrid>
              <a:tr h="370850">
                <a:tc>
                  <a:txBody>
                    <a:bodyPr/>
                    <a:lstStyle/>
                    <a:p>
                      <a:pPr marL="0" marR="0" lvl="0" indent="0" algn="l" rtl="0">
                        <a:spcBef>
                          <a:spcPts val="0"/>
                        </a:spcBef>
                        <a:spcAft>
                          <a:spcPts val="0"/>
                        </a:spcAft>
                        <a:buNone/>
                      </a:pPr>
                      <a:r>
                        <a:rPr lang="en-US" sz="1800" u="none" strike="noStrike" cap="none" dirty="0"/>
                        <a:t>Principle</a:t>
                      </a:r>
                      <a:endParaRPr dirty="0"/>
                    </a:p>
                  </a:txBody>
                  <a:tcPr marL="91450" marR="91450" marT="45725" marB="45725"/>
                </a:tc>
                <a:tc>
                  <a:txBody>
                    <a:bodyPr/>
                    <a:lstStyle/>
                    <a:p>
                      <a:pPr marL="0" marR="0" lvl="0" indent="0" algn="l" rtl="0">
                        <a:spcBef>
                          <a:spcPts val="0"/>
                        </a:spcBef>
                        <a:spcAft>
                          <a:spcPts val="0"/>
                        </a:spcAft>
                        <a:buNone/>
                      </a:pPr>
                      <a:r>
                        <a:rPr lang="en-US" sz="1800"/>
                        <a:t>Explanation</a:t>
                      </a:r>
                      <a:endParaRPr/>
                    </a:p>
                  </a:txBody>
                  <a:tcPr marL="91450" marR="91450" marT="45725" marB="45725"/>
                </a:tc>
                <a:extLst>
                  <a:ext uri="{0D108BD9-81ED-4DB2-BD59-A6C34878D82A}">
                    <a16:rowId xmlns:a16="http://schemas.microsoft.com/office/drawing/2014/main" val="10000"/>
                  </a:ext>
                </a:extLst>
              </a:tr>
              <a:tr h="370850">
                <a:tc>
                  <a:txBody>
                    <a:bodyPr/>
                    <a:lstStyle/>
                    <a:p>
                      <a:pPr marL="0" marR="0" lvl="0" indent="0" algn="l" rtl="0">
                        <a:spcBef>
                          <a:spcPts val="0"/>
                        </a:spcBef>
                        <a:spcAft>
                          <a:spcPts val="0"/>
                        </a:spcAft>
                        <a:buNone/>
                      </a:pPr>
                      <a:r>
                        <a:rPr lang="en-US" sz="1800" b="1"/>
                        <a:t>Service- and customer-orientation</a:t>
                      </a:r>
                      <a:endParaRPr/>
                    </a:p>
                  </a:txBody>
                  <a:tcPr marL="91450" marR="91450" marT="45725" marB="45725"/>
                </a:tc>
                <a:tc>
                  <a:txBody>
                    <a:bodyPr/>
                    <a:lstStyle/>
                    <a:p>
                      <a:pPr marL="0" marR="0" lvl="0" indent="0" algn="l" rtl="0">
                        <a:spcBef>
                          <a:spcPts val="0"/>
                        </a:spcBef>
                        <a:spcAft>
                          <a:spcPts val="0"/>
                        </a:spcAft>
                        <a:buNone/>
                      </a:pPr>
                      <a:r>
                        <a:rPr lang="en-US" sz="1800"/>
                        <a:t>IT-driven solutions provided to customers and users are arranged as services and provided according to clearly defined service levels.</a:t>
                      </a:r>
                      <a:endParaRPr/>
                    </a:p>
                    <a:p>
                      <a:pPr marL="0" marR="0" lvl="0" indent="0" algn="l" rtl="0">
                        <a:spcBef>
                          <a:spcPts val="0"/>
                        </a:spcBef>
                        <a:spcAft>
                          <a:spcPts val="0"/>
                        </a:spcAft>
                        <a:buNone/>
                      </a:pPr>
                      <a:endParaRPr sz="1800"/>
                    </a:p>
                    <a:p>
                      <a:pPr marL="0" marR="0" lvl="0" indent="0" algn="l" rtl="0">
                        <a:spcBef>
                          <a:spcPts val="0"/>
                        </a:spcBef>
                        <a:spcAft>
                          <a:spcPts val="0"/>
                        </a:spcAft>
                        <a:buNone/>
                      </a:pPr>
                      <a:r>
                        <a:rPr lang="en-US" sz="1800"/>
                        <a:t>Services are aligned to the needs and expectations of (potential) customers.  Both the service provider and customer are aware of agreed service targets.</a:t>
                      </a:r>
                      <a:endParaRPr/>
                    </a:p>
                  </a:txBody>
                  <a:tcPr marL="91450" marR="91450" marT="45725" marB="45725"/>
                </a:tc>
                <a:extLst>
                  <a:ext uri="{0D108BD9-81ED-4DB2-BD59-A6C34878D82A}">
                    <a16:rowId xmlns:a16="http://schemas.microsoft.com/office/drawing/2014/main" val="10001"/>
                  </a:ext>
                </a:extLst>
              </a:tr>
              <a:tr h="370850">
                <a:tc>
                  <a:txBody>
                    <a:bodyPr/>
                    <a:lstStyle/>
                    <a:p>
                      <a:pPr marL="0" marR="0" lvl="0" indent="0" algn="l" rtl="0">
                        <a:spcBef>
                          <a:spcPts val="0"/>
                        </a:spcBef>
                        <a:spcAft>
                          <a:spcPts val="0"/>
                        </a:spcAft>
                        <a:buNone/>
                      </a:pPr>
                      <a:r>
                        <a:rPr lang="en-US" sz="1800" b="1"/>
                        <a:t>Process-orientation</a:t>
                      </a:r>
                      <a:endParaRPr/>
                    </a:p>
                  </a:txBody>
                  <a:tcPr marL="91450" marR="91450" marT="45725" marB="45725"/>
                </a:tc>
                <a:tc>
                  <a:txBody>
                    <a:bodyPr/>
                    <a:lstStyle/>
                    <a:p>
                      <a:pPr marL="0" marR="0" lvl="0" indent="0" algn="l" rtl="0">
                        <a:spcBef>
                          <a:spcPts val="0"/>
                        </a:spcBef>
                        <a:spcAft>
                          <a:spcPts val="0"/>
                        </a:spcAft>
                        <a:buNone/>
                      </a:pPr>
                      <a:r>
                        <a:rPr lang="en-US" sz="1800"/>
                        <a:t>Activities required to plan, deliver, operate and control services are carried out as part of well-understood and effective processes.</a:t>
                      </a:r>
                      <a:endParaRPr sz="1800"/>
                    </a:p>
                  </a:txBody>
                  <a:tcPr marL="91450" marR="91450" marT="45725" marB="45725"/>
                </a:tc>
                <a:extLst>
                  <a:ext uri="{0D108BD9-81ED-4DB2-BD59-A6C34878D82A}">
                    <a16:rowId xmlns:a16="http://schemas.microsoft.com/office/drawing/2014/main" val="10002"/>
                  </a:ext>
                </a:extLst>
              </a:tr>
              <a:tr h="370850">
                <a:tc>
                  <a:txBody>
                    <a:bodyPr/>
                    <a:lstStyle/>
                    <a:p>
                      <a:pPr marL="0" marR="0" lvl="0" indent="0" algn="l" rtl="0">
                        <a:spcBef>
                          <a:spcPts val="0"/>
                        </a:spcBef>
                        <a:spcAft>
                          <a:spcPts val="0"/>
                        </a:spcAft>
                        <a:buNone/>
                      </a:pPr>
                      <a:r>
                        <a:rPr lang="en-US" sz="1800" b="1"/>
                        <a:t>Continual improvement</a:t>
                      </a:r>
                      <a:endParaRPr/>
                    </a:p>
                  </a:txBody>
                  <a:tcPr marL="91450" marR="91450" marT="45725" marB="45725"/>
                </a:tc>
                <a:tc>
                  <a:txBody>
                    <a:bodyPr/>
                    <a:lstStyle/>
                    <a:p>
                      <a:pPr marL="0" marR="0" lvl="0" indent="0" algn="l" rtl="0">
                        <a:spcBef>
                          <a:spcPts val="0"/>
                        </a:spcBef>
                        <a:spcAft>
                          <a:spcPts val="0"/>
                        </a:spcAft>
                        <a:buNone/>
                      </a:pPr>
                      <a:r>
                        <a:rPr lang="en-US" sz="1800" dirty="0"/>
                        <a:t>The entire service management system follows the plan-do-check-act approach.</a:t>
                      </a:r>
                      <a:endParaRPr dirty="0"/>
                    </a:p>
                    <a:p>
                      <a:pPr marL="0" marR="0" lvl="0" indent="0" algn="l" rtl="0">
                        <a:spcBef>
                          <a:spcPts val="0"/>
                        </a:spcBef>
                        <a:spcAft>
                          <a:spcPts val="0"/>
                        </a:spcAft>
                        <a:buNone/>
                      </a:pPr>
                      <a:endParaRPr sz="1800" dirty="0"/>
                    </a:p>
                    <a:p>
                      <a:pPr marL="0" marR="0" lvl="0" indent="0" algn="l" rtl="0">
                        <a:spcBef>
                          <a:spcPts val="0"/>
                        </a:spcBef>
                        <a:spcAft>
                          <a:spcPts val="0"/>
                        </a:spcAft>
                        <a:buNone/>
                      </a:pPr>
                      <a:r>
                        <a:rPr lang="en-US" sz="1800" dirty="0"/>
                        <a:t>All processes and activities necessary to manage IT services as well as the services themselves are subject to evaluation, aimed at identifying opportunities for improvement and taking appropriate follow-up actions.</a:t>
                      </a:r>
                      <a:endParaRPr dirty="0"/>
                    </a:p>
                  </a:txBody>
                  <a:tcPr marL="91450" marR="91450" marT="45725" marB="45725"/>
                </a:tc>
                <a:extLst>
                  <a:ext uri="{0D108BD9-81ED-4DB2-BD59-A6C34878D82A}">
                    <a16:rowId xmlns:a16="http://schemas.microsoft.com/office/drawing/2014/main" val="10003"/>
                  </a:ext>
                </a:extLst>
              </a:tr>
            </a:tbl>
          </a:graphicData>
        </a:graphic>
      </p:graphicFrame>
      <p:sp>
        <p:nvSpPr>
          <p:cNvPr id="365" name="Google Shape;365;p21"/>
          <p:cNvSpPr txBox="1">
            <a:spLocks noGrp="1"/>
          </p:cNvSpPr>
          <p:nvPr>
            <p:ph type="sldNum" idx="12"/>
          </p:nvPr>
        </p:nvSpPr>
        <p:spPr>
          <a:xfrm>
            <a:off x="8737600" y="643052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9</a:t>
            </a:fld>
            <a:endParaRP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Shape 974"/>
        <p:cNvGrpSpPr/>
        <p:nvPr/>
      </p:nvGrpSpPr>
      <p:grpSpPr>
        <a:xfrm>
          <a:off x="0" y="0"/>
          <a:ext cx="0" cy="0"/>
          <a:chOff x="0" y="0"/>
          <a:chExt cx="0" cy="0"/>
        </a:xfrm>
      </p:grpSpPr>
      <p:sp>
        <p:nvSpPr>
          <p:cNvPr id="975" name="Google Shape;975;p81"/>
          <p:cNvSpPr txBox="1">
            <a:spLocks noGrp="1"/>
          </p:cNvSpPr>
          <p:nvPr>
            <p:ph type="title"/>
          </p:nvPr>
        </p:nvSpPr>
        <p:spPr>
          <a:xfrm>
            <a:off x="609601" y="274641"/>
            <a:ext cx="9058101" cy="1047859"/>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205595"/>
              </a:buClr>
              <a:buSzPts val="3200"/>
              <a:buFont typeface="Calibri"/>
              <a:buNone/>
            </a:pPr>
            <a:r>
              <a:rPr lang="en-US">
                <a:latin typeface="Calibri" panose="020F0502020204030204" pitchFamily="34" charset="0"/>
                <a:ea typeface="Calibri" panose="020F0502020204030204" pitchFamily="34" charset="0"/>
                <a:cs typeface="Calibri" panose="020F0502020204030204" pitchFamily="34" charset="0"/>
              </a:rPr>
              <a:t>SLM: Key questions</a:t>
            </a:r>
            <a:endParaRPr>
              <a:latin typeface="Calibri" panose="020F0502020204030204" pitchFamily="34" charset="0"/>
              <a:ea typeface="Calibri" panose="020F0502020204030204" pitchFamily="34" charset="0"/>
              <a:cs typeface="Calibri" panose="020F0502020204030204" pitchFamily="34" charset="0"/>
            </a:endParaRPr>
          </a:p>
        </p:txBody>
      </p:sp>
      <p:grpSp>
        <p:nvGrpSpPr>
          <p:cNvPr id="976" name="Google Shape;976;p81"/>
          <p:cNvGrpSpPr/>
          <p:nvPr/>
        </p:nvGrpSpPr>
        <p:grpSpPr>
          <a:xfrm>
            <a:off x="2211518" y="1698675"/>
            <a:ext cx="7768963" cy="4621864"/>
            <a:chOff x="1601918" y="2077"/>
            <a:chExt cx="7768963" cy="4621864"/>
          </a:xfrm>
        </p:grpSpPr>
        <p:sp>
          <p:nvSpPr>
            <p:cNvPr id="977" name="Google Shape;977;p81"/>
            <p:cNvSpPr/>
            <p:nvPr/>
          </p:nvSpPr>
          <p:spPr>
            <a:xfrm rot="10800000">
              <a:off x="2073969" y="2077"/>
              <a:ext cx="7296912" cy="944100"/>
            </a:xfrm>
            <a:prstGeom prst="homePlate">
              <a:avLst>
                <a:gd name="adj" fmla="val 5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Wingdings" panose="05000000000000000000" pitchFamily="2" charset="2"/>
              </a:endParaRPr>
            </a:p>
          </p:txBody>
        </p:sp>
        <p:sp>
          <p:nvSpPr>
            <p:cNvPr id="978" name="Google Shape;978;p81"/>
            <p:cNvSpPr txBox="1"/>
            <p:nvPr/>
          </p:nvSpPr>
          <p:spPr>
            <a:xfrm>
              <a:off x="2309994" y="2077"/>
              <a:ext cx="7060887" cy="944100"/>
            </a:xfrm>
            <a:prstGeom prst="rect">
              <a:avLst/>
            </a:prstGeom>
            <a:noFill/>
            <a:ln>
              <a:noFill/>
            </a:ln>
          </p:spPr>
          <p:txBody>
            <a:bodyPr spcFirstLastPara="1" wrap="square" lIns="416300" tIns="72375" rIns="135125" bIns="72375" anchor="ctr" anchorCtr="0">
              <a:noAutofit/>
            </a:bodyPr>
            <a:lstStyle/>
            <a:p>
              <a:pPr marL="0" marR="0" lvl="0" indent="0" algn="ctr" rtl="0">
                <a:lnSpc>
                  <a:spcPct val="90000"/>
                </a:lnSpc>
                <a:spcBef>
                  <a:spcPts val="0"/>
                </a:spcBef>
                <a:spcAft>
                  <a:spcPts val="0"/>
                </a:spcAft>
                <a:buClr>
                  <a:schemeClr val="lt1"/>
                </a:buClr>
                <a:buSzPts val="1900"/>
                <a:buFont typeface="Calibri"/>
                <a:buNone/>
              </a:pPr>
              <a:r>
                <a:rPr lang="en-US" sz="1900" b="0" i="0" u="none">
                  <a:solidFill>
                    <a:schemeClr val="lt1"/>
                  </a:solidFill>
                  <a:latin typeface="Calibri"/>
                  <a:ea typeface="Calibri"/>
                  <a:cs typeface="Calibri"/>
                  <a:sym typeface="Calibri"/>
                </a:rPr>
                <a:t>How are relevant parts of the service portfolio presented to customers?</a:t>
              </a:r>
              <a:endParaRPr sz="1900">
                <a:solidFill>
                  <a:schemeClr val="lt1"/>
                </a:solidFill>
                <a:latin typeface="Calibri"/>
                <a:ea typeface="Calibri"/>
                <a:cs typeface="Calibri"/>
                <a:sym typeface="Calibri"/>
              </a:endParaRPr>
            </a:p>
          </p:txBody>
        </p:sp>
        <p:sp>
          <p:nvSpPr>
            <p:cNvPr id="979" name="Google Shape;979;p81"/>
            <p:cNvSpPr/>
            <p:nvPr/>
          </p:nvSpPr>
          <p:spPr>
            <a:xfrm>
              <a:off x="1601918" y="2077"/>
              <a:ext cx="944100" cy="944100"/>
            </a:xfrm>
            <a:prstGeom prst="ellipse">
              <a:avLst/>
            </a:prstGeom>
            <a:blipFill rotWithShape="1">
              <a:blip r:embed="rId3">
                <a:alphaModFix/>
              </a:blip>
              <a:stretch>
                <a:fillRect/>
              </a:stretch>
            </a:blip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Wingdings" panose="05000000000000000000" pitchFamily="2" charset="2"/>
              </a:endParaRPr>
            </a:p>
          </p:txBody>
        </p:sp>
        <p:sp>
          <p:nvSpPr>
            <p:cNvPr id="980" name="Google Shape;980;p81"/>
            <p:cNvSpPr/>
            <p:nvPr/>
          </p:nvSpPr>
          <p:spPr>
            <a:xfrm rot="10800000">
              <a:off x="2073969" y="1227998"/>
              <a:ext cx="7296912" cy="944100"/>
            </a:xfrm>
            <a:prstGeom prst="homePlate">
              <a:avLst>
                <a:gd name="adj" fmla="val 5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Wingdings" panose="05000000000000000000" pitchFamily="2" charset="2"/>
              </a:endParaRPr>
            </a:p>
          </p:txBody>
        </p:sp>
        <p:sp>
          <p:nvSpPr>
            <p:cNvPr id="981" name="Google Shape;981;p81"/>
            <p:cNvSpPr txBox="1"/>
            <p:nvPr/>
          </p:nvSpPr>
          <p:spPr>
            <a:xfrm>
              <a:off x="2309994" y="1227998"/>
              <a:ext cx="7060887" cy="944100"/>
            </a:xfrm>
            <a:prstGeom prst="rect">
              <a:avLst/>
            </a:prstGeom>
            <a:noFill/>
            <a:ln>
              <a:noFill/>
            </a:ln>
          </p:spPr>
          <p:txBody>
            <a:bodyPr spcFirstLastPara="1" wrap="square" lIns="416300" tIns="72375" rIns="135125" bIns="72375" anchor="ctr" anchorCtr="0">
              <a:noAutofit/>
            </a:bodyPr>
            <a:lstStyle/>
            <a:p>
              <a:pPr marL="0" marR="0" lvl="0" indent="0" algn="ctr" rtl="0">
                <a:lnSpc>
                  <a:spcPct val="90000"/>
                </a:lnSpc>
                <a:spcBef>
                  <a:spcPts val="0"/>
                </a:spcBef>
                <a:spcAft>
                  <a:spcPts val="0"/>
                </a:spcAft>
                <a:buClr>
                  <a:schemeClr val="lt1"/>
                </a:buClr>
                <a:buSzPts val="1900"/>
                <a:buFont typeface="Calibri"/>
                <a:buNone/>
              </a:pPr>
              <a:r>
                <a:rPr lang="en-US" sz="1900" b="0" i="0" u="none">
                  <a:solidFill>
                    <a:schemeClr val="lt1"/>
                  </a:solidFill>
                  <a:latin typeface="Calibri"/>
                  <a:ea typeface="Calibri"/>
                  <a:cs typeface="Calibri"/>
                  <a:sym typeface="Calibri"/>
                </a:rPr>
                <a:t>Which service targets are required by customers? What are the resulting SLAs?</a:t>
              </a:r>
              <a:endParaRPr sz="1900">
                <a:solidFill>
                  <a:schemeClr val="lt1"/>
                </a:solidFill>
                <a:latin typeface="Calibri"/>
                <a:ea typeface="Calibri"/>
                <a:cs typeface="Calibri"/>
                <a:sym typeface="Calibri"/>
              </a:endParaRPr>
            </a:p>
          </p:txBody>
        </p:sp>
        <p:sp>
          <p:nvSpPr>
            <p:cNvPr id="982" name="Google Shape;982;p81"/>
            <p:cNvSpPr/>
            <p:nvPr/>
          </p:nvSpPr>
          <p:spPr>
            <a:xfrm>
              <a:off x="1601918" y="1227998"/>
              <a:ext cx="944100" cy="944100"/>
            </a:xfrm>
            <a:prstGeom prst="ellipse">
              <a:avLst/>
            </a:prstGeom>
            <a:blipFill rotWithShape="1">
              <a:blip r:embed="rId3">
                <a:alphaModFix/>
              </a:blip>
              <a:stretch>
                <a:fillRect/>
              </a:stretch>
            </a:blip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Wingdings" panose="05000000000000000000" pitchFamily="2" charset="2"/>
              </a:endParaRPr>
            </a:p>
          </p:txBody>
        </p:sp>
        <p:sp>
          <p:nvSpPr>
            <p:cNvPr id="983" name="Google Shape;983;p81"/>
            <p:cNvSpPr/>
            <p:nvPr/>
          </p:nvSpPr>
          <p:spPr>
            <a:xfrm rot="10800000">
              <a:off x="2073969" y="2453919"/>
              <a:ext cx="7296912" cy="944100"/>
            </a:xfrm>
            <a:prstGeom prst="homePlate">
              <a:avLst>
                <a:gd name="adj" fmla="val 5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Wingdings" panose="05000000000000000000" pitchFamily="2" charset="2"/>
              </a:endParaRPr>
            </a:p>
          </p:txBody>
        </p:sp>
        <p:sp>
          <p:nvSpPr>
            <p:cNvPr id="984" name="Google Shape;984;p81"/>
            <p:cNvSpPr txBox="1"/>
            <p:nvPr/>
          </p:nvSpPr>
          <p:spPr>
            <a:xfrm>
              <a:off x="2309994" y="2453919"/>
              <a:ext cx="7060887" cy="944100"/>
            </a:xfrm>
            <a:prstGeom prst="rect">
              <a:avLst/>
            </a:prstGeom>
            <a:noFill/>
            <a:ln>
              <a:noFill/>
            </a:ln>
          </p:spPr>
          <p:txBody>
            <a:bodyPr spcFirstLastPara="1" wrap="square" lIns="416300" tIns="72375" rIns="135125" bIns="72375" anchor="ctr" anchorCtr="0">
              <a:noAutofit/>
            </a:bodyPr>
            <a:lstStyle/>
            <a:p>
              <a:pPr marL="0" marR="0" lvl="0" indent="0" algn="ctr" rtl="0">
                <a:lnSpc>
                  <a:spcPct val="90000"/>
                </a:lnSpc>
                <a:spcBef>
                  <a:spcPts val="0"/>
                </a:spcBef>
                <a:spcAft>
                  <a:spcPts val="0"/>
                </a:spcAft>
                <a:buClr>
                  <a:schemeClr val="lt1"/>
                </a:buClr>
                <a:buSzPts val="1900"/>
                <a:buFont typeface="Calibri"/>
                <a:buNone/>
              </a:pPr>
              <a:r>
                <a:rPr lang="en-US" sz="1900" b="0" i="0" u="none">
                  <a:solidFill>
                    <a:schemeClr val="lt1"/>
                  </a:solidFill>
                  <a:latin typeface="Calibri"/>
                  <a:ea typeface="Calibri"/>
                  <a:cs typeface="Calibri"/>
                  <a:sym typeface="Calibri"/>
                </a:rPr>
                <a:t>Which operational targets need to be fulfilled by suppliers to support the service targets agreed with customers? What are the resulting OLAs and UAs?</a:t>
              </a:r>
              <a:endParaRPr sz="1900">
                <a:solidFill>
                  <a:schemeClr val="lt1"/>
                </a:solidFill>
                <a:latin typeface="Calibri"/>
                <a:ea typeface="Calibri"/>
                <a:cs typeface="Calibri"/>
                <a:sym typeface="Calibri"/>
              </a:endParaRPr>
            </a:p>
          </p:txBody>
        </p:sp>
        <p:sp>
          <p:nvSpPr>
            <p:cNvPr id="985" name="Google Shape;985;p81"/>
            <p:cNvSpPr/>
            <p:nvPr/>
          </p:nvSpPr>
          <p:spPr>
            <a:xfrm>
              <a:off x="1601918" y="2453919"/>
              <a:ext cx="944100" cy="944100"/>
            </a:xfrm>
            <a:prstGeom prst="ellipse">
              <a:avLst/>
            </a:prstGeom>
            <a:blipFill rotWithShape="1">
              <a:blip r:embed="rId3">
                <a:alphaModFix/>
              </a:blip>
              <a:stretch>
                <a:fillRect/>
              </a:stretch>
            </a:blip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Wingdings" panose="05000000000000000000" pitchFamily="2" charset="2"/>
              </a:endParaRPr>
            </a:p>
          </p:txBody>
        </p:sp>
        <p:sp>
          <p:nvSpPr>
            <p:cNvPr id="986" name="Google Shape;986;p81"/>
            <p:cNvSpPr/>
            <p:nvPr/>
          </p:nvSpPr>
          <p:spPr>
            <a:xfrm rot="10800000">
              <a:off x="2073969" y="3679841"/>
              <a:ext cx="7296912" cy="944100"/>
            </a:xfrm>
            <a:prstGeom prst="homePlate">
              <a:avLst>
                <a:gd name="adj" fmla="val 5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Wingdings" panose="05000000000000000000" pitchFamily="2" charset="2"/>
              </a:endParaRPr>
            </a:p>
          </p:txBody>
        </p:sp>
        <p:sp>
          <p:nvSpPr>
            <p:cNvPr id="987" name="Google Shape;987;p81"/>
            <p:cNvSpPr txBox="1"/>
            <p:nvPr/>
          </p:nvSpPr>
          <p:spPr>
            <a:xfrm>
              <a:off x="2309994" y="3679841"/>
              <a:ext cx="7060887" cy="944100"/>
            </a:xfrm>
            <a:prstGeom prst="rect">
              <a:avLst/>
            </a:prstGeom>
            <a:noFill/>
            <a:ln>
              <a:noFill/>
            </a:ln>
          </p:spPr>
          <p:txBody>
            <a:bodyPr spcFirstLastPara="1" wrap="square" lIns="416300" tIns="72375" rIns="135125" bIns="72375" anchor="ctr" anchorCtr="0">
              <a:noAutofit/>
            </a:bodyPr>
            <a:lstStyle/>
            <a:p>
              <a:pPr marL="0" marR="0" lvl="0" indent="0" algn="ctr" rtl="0">
                <a:lnSpc>
                  <a:spcPct val="90000"/>
                </a:lnSpc>
                <a:spcBef>
                  <a:spcPts val="0"/>
                </a:spcBef>
                <a:spcAft>
                  <a:spcPts val="0"/>
                </a:spcAft>
                <a:buClr>
                  <a:schemeClr val="lt1"/>
                </a:buClr>
                <a:buSzPts val="1900"/>
                <a:buFont typeface="Calibri"/>
                <a:buNone/>
              </a:pPr>
              <a:r>
                <a:rPr lang="en-US" sz="1900" b="0" i="0" u="none">
                  <a:solidFill>
                    <a:schemeClr val="lt1"/>
                  </a:solidFill>
                  <a:latin typeface="Calibri"/>
                  <a:ea typeface="Calibri"/>
                  <a:cs typeface="Calibri"/>
                  <a:sym typeface="Calibri"/>
                </a:rPr>
                <a:t>How is the fulfilment of SLAs, OLAs and UAs evaluated? How are customers informed of SLA violations?</a:t>
              </a:r>
              <a:endParaRPr sz="1900">
                <a:solidFill>
                  <a:schemeClr val="lt1"/>
                </a:solidFill>
                <a:latin typeface="Calibri"/>
                <a:ea typeface="Calibri"/>
                <a:cs typeface="Calibri"/>
                <a:sym typeface="Calibri"/>
              </a:endParaRPr>
            </a:p>
          </p:txBody>
        </p:sp>
        <p:sp>
          <p:nvSpPr>
            <p:cNvPr id="988" name="Google Shape;988;p81"/>
            <p:cNvSpPr/>
            <p:nvPr/>
          </p:nvSpPr>
          <p:spPr>
            <a:xfrm>
              <a:off x="1601918" y="3679841"/>
              <a:ext cx="944100" cy="944100"/>
            </a:xfrm>
            <a:prstGeom prst="ellipse">
              <a:avLst/>
            </a:prstGeom>
            <a:blipFill rotWithShape="1">
              <a:blip r:embed="rId3">
                <a:alphaModFix/>
              </a:blip>
              <a:stretch>
                <a:fillRect/>
              </a:stretch>
            </a:blip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Wingdings" panose="05000000000000000000" pitchFamily="2" charset="2"/>
              </a:endParaRPr>
            </a:p>
          </p:txBody>
        </p:sp>
      </p:grpSp>
      <p:sp>
        <p:nvSpPr>
          <p:cNvPr id="989" name="Google Shape;989;p81"/>
          <p:cNvSpPr txBox="1">
            <a:spLocks noGrp="1"/>
          </p:cNvSpPr>
          <p:nvPr>
            <p:ph type="sldNum" idx="12"/>
          </p:nvPr>
        </p:nvSpPr>
        <p:spPr>
          <a:xfrm>
            <a:off x="8737600" y="643052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90</a:t>
            </a:fld>
            <a:endParaRP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Shape 994"/>
        <p:cNvGrpSpPr/>
        <p:nvPr/>
      </p:nvGrpSpPr>
      <p:grpSpPr>
        <a:xfrm>
          <a:off x="0" y="0"/>
          <a:ext cx="0" cy="0"/>
          <a:chOff x="0" y="0"/>
          <a:chExt cx="0" cy="0"/>
        </a:xfrm>
      </p:grpSpPr>
      <p:sp>
        <p:nvSpPr>
          <p:cNvPr id="995" name="Google Shape;995;p82"/>
          <p:cNvSpPr txBox="1">
            <a:spLocks noGrp="1"/>
          </p:cNvSpPr>
          <p:nvPr>
            <p:ph type="title"/>
          </p:nvPr>
        </p:nvSpPr>
        <p:spPr>
          <a:xfrm>
            <a:off x="609601" y="274641"/>
            <a:ext cx="9058101" cy="1047859"/>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205595"/>
              </a:buClr>
              <a:buSzPts val="3200"/>
              <a:buFont typeface="Calibri"/>
              <a:buNone/>
            </a:pPr>
            <a:r>
              <a:rPr lang="en-US">
                <a:latin typeface="Calibri" panose="020F0502020204030204" pitchFamily="34" charset="0"/>
                <a:ea typeface="Calibri" panose="020F0502020204030204" pitchFamily="34" charset="0"/>
                <a:cs typeface="Calibri" panose="020F0502020204030204" pitchFamily="34" charset="0"/>
              </a:rPr>
              <a:t>SLM: Important terms </a:t>
            </a:r>
            <a:r>
              <a:rPr lang="en-US" sz="2000">
                <a:solidFill>
                  <a:srgbClr val="7F7F7F"/>
                </a:solidFill>
                <a:latin typeface="Calibri" panose="020F0502020204030204" pitchFamily="34" charset="0"/>
                <a:ea typeface="Calibri" panose="020F0502020204030204" pitchFamily="34" charset="0"/>
                <a:cs typeface="Calibri" panose="020F0502020204030204" pitchFamily="34" charset="0"/>
              </a:rPr>
              <a:t>according to </a:t>
            </a:r>
            <a:r>
              <a:rPr lang="en-US" sz="2000" b="1">
                <a:solidFill>
                  <a:srgbClr val="7F7F7F"/>
                </a:solidFill>
                <a:latin typeface="Calibri" panose="020F0502020204030204" pitchFamily="34" charset="0"/>
                <a:ea typeface="Calibri" panose="020F0502020204030204" pitchFamily="34" charset="0"/>
                <a:cs typeface="Calibri" panose="020F0502020204030204" pitchFamily="34" charset="0"/>
              </a:rPr>
              <a:t>FitSM-0</a:t>
            </a:r>
            <a:endParaRPr>
              <a:latin typeface="Calibri" panose="020F0502020204030204" pitchFamily="34" charset="0"/>
              <a:ea typeface="Calibri" panose="020F0502020204030204" pitchFamily="34" charset="0"/>
              <a:cs typeface="Calibri" panose="020F0502020204030204" pitchFamily="34" charset="0"/>
            </a:endParaRPr>
          </a:p>
        </p:txBody>
      </p:sp>
      <p:sp>
        <p:nvSpPr>
          <p:cNvPr id="996" name="Google Shape;996;p82"/>
          <p:cNvSpPr txBox="1">
            <a:spLocks noGrp="1"/>
          </p:cNvSpPr>
          <p:nvPr>
            <p:ph type="sldNum" idx="12"/>
          </p:nvPr>
        </p:nvSpPr>
        <p:spPr>
          <a:xfrm>
            <a:off x="8737600" y="643052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91</a:t>
            </a:fld>
            <a:endParaRPr/>
          </a:p>
        </p:txBody>
      </p:sp>
      <p:graphicFrame>
        <p:nvGraphicFramePr>
          <p:cNvPr id="997" name="Google Shape;997;p82"/>
          <p:cNvGraphicFramePr/>
          <p:nvPr>
            <p:extLst>
              <p:ext uri="{D42A27DB-BD31-4B8C-83A1-F6EECF244321}">
                <p14:modId xmlns:p14="http://schemas.microsoft.com/office/powerpoint/2010/main" val="1342637036"/>
              </p:ext>
            </p:extLst>
          </p:nvPr>
        </p:nvGraphicFramePr>
        <p:xfrm>
          <a:off x="437029" y="3319720"/>
          <a:ext cx="11317942" cy="1494850"/>
        </p:xfrm>
        <a:graphic>
          <a:graphicData uri="http://schemas.openxmlformats.org/drawingml/2006/table">
            <a:tbl>
              <a:tblPr firstRow="1" firstCol="1" bandRow="1">
                <a:noFill/>
                <a:tableStyleId>{A79547BD-EC84-411F-AF0A-50AA9FD38CBE}</a:tableStyleId>
              </a:tblPr>
              <a:tblGrid>
                <a:gridCol w="11317942">
                  <a:extLst>
                    <a:ext uri="{9D8B030D-6E8A-4147-A177-3AD203B41FA5}">
                      <a16:colId xmlns:a16="http://schemas.microsoft.com/office/drawing/2014/main" val="20000"/>
                    </a:ext>
                  </a:extLst>
                </a:gridCol>
              </a:tblGrid>
              <a:tr h="237825">
                <a:tc>
                  <a:txBody>
                    <a:bodyPr/>
                    <a:lstStyle/>
                    <a:p>
                      <a:pPr marL="0" marR="0" lvl="0" indent="0" algn="l" rtl="0">
                        <a:spcBef>
                          <a:spcPts val="0"/>
                        </a:spcBef>
                        <a:spcAft>
                          <a:spcPts val="0"/>
                        </a:spcAft>
                        <a:buNone/>
                      </a:pPr>
                      <a:r>
                        <a:rPr lang="en-US" sz="1400" dirty="0"/>
                        <a:t>Definition following FitSM-0:</a:t>
                      </a:r>
                      <a:endParaRPr sz="1400" dirty="0">
                        <a:solidFill>
                          <a:srgbClr val="FFFFFF"/>
                        </a:solidFill>
                        <a:latin typeface="Calibri"/>
                        <a:ea typeface="Calibri"/>
                        <a:cs typeface="Calibri"/>
                        <a:sym typeface="Calibri"/>
                      </a:endParaRPr>
                    </a:p>
                  </a:txBody>
                  <a:tcPr marL="68575" marR="68575" marT="0" marB="0"/>
                </a:tc>
                <a:extLst>
                  <a:ext uri="{0D108BD9-81ED-4DB2-BD59-A6C34878D82A}">
                    <a16:rowId xmlns:a16="http://schemas.microsoft.com/office/drawing/2014/main" val="10000"/>
                  </a:ext>
                </a:extLst>
              </a:tr>
              <a:tr h="1257025">
                <a:tc>
                  <a:txBody>
                    <a:bodyPr/>
                    <a:lstStyle/>
                    <a:p>
                      <a:pPr marL="0" marR="0" lvl="0" indent="0" algn="l" rtl="0">
                        <a:lnSpc>
                          <a:spcPct val="100000"/>
                        </a:lnSpc>
                        <a:spcBef>
                          <a:spcPts val="0"/>
                        </a:spcBef>
                        <a:spcAft>
                          <a:spcPts val="0"/>
                        </a:spcAft>
                        <a:buClr>
                          <a:schemeClr val="dk1"/>
                        </a:buClr>
                        <a:buSzPts val="2000"/>
                        <a:buFont typeface="Calibri"/>
                        <a:buNone/>
                      </a:pPr>
                      <a:r>
                        <a:rPr lang="en-US" sz="2000" b="0" dirty="0">
                          <a:solidFill>
                            <a:schemeClr val="dk1"/>
                          </a:solidFill>
                          <a:latin typeface="Calibri"/>
                          <a:ea typeface="Calibri"/>
                          <a:cs typeface="Calibri"/>
                          <a:sym typeface="Calibri"/>
                        </a:rPr>
                        <a:t>Service target:</a:t>
                      </a:r>
                    </a:p>
                    <a:p>
                      <a:pPr marL="457200" marR="0" lvl="1" indent="0" algn="l" rtl="0">
                        <a:lnSpc>
                          <a:spcPct val="100000"/>
                        </a:lnSpc>
                        <a:spcBef>
                          <a:spcPts val="0"/>
                        </a:spcBef>
                        <a:spcAft>
                          <a:spcPts val="600"/>
                        </a:spcAft>
                        <a:buClr>
                          <a:schemeClr val="dk1"/>
                        </a:buClr>
                        <a:buSzPts val="1800"/>
                        <a:buFont typeface="Calibri"/>
                        <a:buNone/>
                      </a:pPr>
                      <a:r>
                        <a:rPr lang="en-GB" sz="1800" b="0" dirty="0"/>
                        <a:t>Reference / target values for a parameter used to measure the performance of a service, listed in a service level agreement (SLA) related to this service</a:t>
                      </a:r>
                      <a:endParaRPr lang="en-GB" sz="1600" b="0" dirty="0"/>
                    </a:p>
                    <a:p>
                      <a:pPr marL="457200" marR="0" lvl="1" indent="0" algn="l" rtl="0">
                        <a:lnSpc>
                          <a:spcPct val="100000"/>
                        </a:lnSpc>
                        <a:spcBef>
                          <a:spcPts val="0"/>
                        </a:spcBef>
                        <a:spcAft>
                          <a:spcPts val="0"/>
                        </a:spcAft>
                        <a:buClr>
                          <a:schemeClr val="dk1"/>
                        </a:buClr>
                        <a:buSzPts val="1800"/>
                        <a:buFont typeface="Calibri"/>
                        <a:buNone/>
                      </a:pPr>
                      <a:r>
                        <a:rPr lang="en-GB" sz="1600" b="0" dirty="0"/>
                        <a:t>Note: Typical service targets include availability or resolution time for incidents.</a:t>
                      </a:r>
                      <a:endParaRPr lang="en-GB" sz="1200" b="0" dirty="0"/>
                    </a:p>
                  </a:txBody>
                  <a:tcPr marL="68575" marR="68575" marT="0" marB="0"/>
                </a:tc>
                <a:extLst>
                  <a:ext uri="{0D108BD9-81ED-4DB2-BD59-A6C34878D82A}">
                    <a16:rowId xmlns:a16="http://schemas.microsoft.com/office/drawing/2014/main" val="10001"/>
                  </a:ext>
                </a:extLst>
              </a:tr>
            </a:tbl>
          </a:graphicData>
        </a:graphic>
      </p:graphicFrame>
      <p:graphicFrame>
        <p:nvGraphicFramePr>
          <p:cNvPr id="998" name="Google Shape;998;p82"/>
          <p:cNvGraphicFramePr/>
          <p:nvPr>
            <p:extLst>
              <p:ext uri="{D42A27DB-BD31-4B8C-83A1-F6EECF244321}">
                <p14:modId xmlns:p14="http://schemas.microsoft.com/office/powerpoint/2010/main" val="3562936911"/>
              </p:ext>
            </p:extLst>
          </p:nvPr>
        </p:nvGraphicFramePr>
        <p:xfrm>
          <a:off x="437029" y="1749976"/>
          <a:ext cx="11317942" cy="1432560"/>
        </p:xfrm>
        <a:graphic>
          <a:graphicData uri="http://schemas.openxmlformats.org/drawingml/2006/table">
            <a:tbl>
              <a:tblPr firstRow="1" firstCol="1" bandRow="1">
                <a:noFill/>
                <a:tableStyleId>{A79547BD-EC84-411F-AF0A-50AA9FD38CBE}</a:tableStyleId>
              </a:tblPr>
              <a:tblGrid>
                <a:gridCol w="11317942">
                  <a:extLst>
                    <a:ext uri="{9D8B030D-6E8A-4147-A177-3AD203B41FA5}">
                      <a16:colId xmlns:a16="http://schemas.microsoft.com/office/drawing/2014/main" val="20000"/>
                    </a:ext>
                  </a:extLst>
                </a:gridCol>
              </a:tblGrid>
              <a:tr h="175700">
                <a:tc>
                  <a:txBody>
                    <a:bodyPr/>
                    <a:lstStyle/>
                    <a:p>
                      <a:pPr marL="0" marR="0" lvl="0" indent="0" algn="l" rtl="0">
                        <a:spcBef>
                          <a:spcPts val="0"/>
                        </a:spcBef>
                        <a:spcAft>
                          <a:spcPts val="0"/>
                        </a:spcAft>
                        <a:buNone/>
                      </a:pPr>
                      <a:r>
                        <a:rPr lang="en-US" sz="1400"/>
                        <a:t>Definition following FitSM-0:</a:t>
                      </a:r>
                      <a:endParaRPr sz="1400">
                        <a:solidFill>
                          <a:srgbClr val="FFFFFF"/>
                        </a:solidFill>
                        <a:latin typeface="Calibri"/>
                        <a:ea typeface="Calibri"/>
                        <a:cs typeface="Calibri"/>
                        <a:sym typeface="Calibri"/>
                      </a:endParaRPr>
                    </a:p>
                  </a:txBody>
                  <a:tcPr marL="68575" marR="68575" marT="0" marB="0"/>
                </a:tc>
                <a:extLst>
                  <a:ext uri="{0D108BD9-81ED-4DB2-BD59-A6C34878D82A}">
                    <a16:rowId xmlns:a16="http://schemas.microsoft.com/office/drawing/2014/main" val="10000"/>
                  </a:ext>
                </a:extLst>
              </a:tr>
              <a:tr h="795975">
                <a:tc>
                  <a:txBody>
                    <a:bodyPr/>
                    <a:lstStyle/>
                    <a:p>
                      <a:pPr marL="0" marR="0" lvl="0" indent="0" algn="l" rtl="0">
                        <a:lnSpc>
                          <a:spcPct val="100000"/>
                        </a:lnSpc>
                        <a:spcBef>
                          <a:spcPts val="0"/>
                        </a:spcBef>
                        <a:spcAft>
                          <a:spcPts val="0"/>
                        </a:spcAft>
                        <a:buClr>
                          <a:schemeClr val="dk1"/>
                        </a:buClr>
                        <a:buSzPts val="2000"/>
                        <a:buFont typeface="Calibri"/>
                        <a:buNone/>
                      </a:pPr>
                      <a:r>
                        <a:rPr lang="en-US" sz="2000" b="0" dirty="0">
                          <a:solidFill>
                            <a:schemeClr val="dk1"/>
                          </a:solidFill>
                          <a:latin typeface="Calibri"/>
                          <a:ea typeface="Calibri"/>
                          <a:cs typeface="Calibri"/>
                          <a:sym typeface="Calibri"/>
                        </a:rPr>
                        <a:t>Service catalogue:</a:t>
                      </a:r>
                      <a:endParaRPr dirty="0"/>
                    </a:p>
                    <a:p>
                      <a:pPr marL="457200" marR="0" lvl="1" indent="0" algn="l" rtl="0">
                        <a:spcBef>
                          <a:spcPts val="0"/>
                        </a:spcBef>
                        <a:spcAft>
                          <a:spcPts val="600"/>
                        </a:spcAft>
                        <a:buNone/>
                      </a:pPr>
                      <a:r>
                        <a:rPr lang="en-GB" sz="1800" b="0" dirty="0"/>
                        <a:t>Customer-facing list of all live services offered along with relevant information about these services</a:t>
                      </a:r>
                    </a:p>
                    <a:p>
                      <a:pPr marL="457200" marR="0" lvl="1" indent="0" algn="l" rtl="0">
                        <a:spcBef>
                          <a:spcPts val="0"/>
                        </a:spcBef>
                        <a:spcAft>
                          <a:spcPts val="600"/>
                        </a:spcAft>
                        <a:buNone/>
                      </a:pPr>
                      <a:r>
                        <a:rPr lang="en-GB" sz="1600" b="0" dirty="0"/>
                        <a:t>Note 1: A service catalogue can be regarded as a filtered version of and customers’ view on the service portfolio.</a:t>
                      </a:r>
                    </a:p>
                    <a:p>
                      <a:pPr marL="457200" marR="0" lvl="1" indent="0" algn="l" rtl="0">
                        <a:spcBef>
                          <a:spcPts val="0"/>
                        </a:spcBef>
                        <a:spcAft>
                          <a:spcPts val="600"/>
                        </a:spcAft>
                        <a:buNone/>
                      </a:pPr>
                      <a:r>
                        <a:rPr lang="en-GB" sz="1600" b="0" dirty="0"/>
                        <a:t>Note 2: Based on one service portfolio, one or more service catalogues can be created</a:t>
                      </a:r>
                      <a:endParaRPr sz="1600" b="0" i="1" u="none" strike="noStrike" cap="none" dirty="0">
                        <a:solidFill>
                          <a:schemeClr val="dk1"/>
                        </a:solidFill>
                        <a:latin typeface="Calibri"/>
                        <a:ea typeface="Calibri"/>
                        <a:cs typeface="Calibri"/>
                        <a:sym typeface="Calibri"/>
                      </a:endParaRPr>
                    </a:p>
                  </a:txBody>
                  <a:tcPr marL="68575" marR="68575" marT="0" marB="0"/>
                </a:tc>
                <a:extLst>
                  <a:ext uri="{0D108BD9-81ED-4DB2-BD59-A6C34878D82A}">
                    <a16:rowId xmlns:a16="http://schemas.microsoft.com/office/drawing/2014/main" val="10001"/>
                  </a:ext>
                </a:extLst>
              </a:tr>
            </a:tbl>
          </a:graphicData>
        </a:graphic>
      </p:graphicFrame>
      <p:graphicFrame>
        <p:nvGraphicFramePr>
          <p:cNvPr id="999" name="Google Shape;999;p82"/>
          <p:cNvGraphicFramePr/>
          <p:nvPr>
            <p:extLst>
              <p:ext uri="{D42A27DB-BD31-4B8C-83A1-F6EECF244321}">
                <p14:modId xmlns:p14="http://schemas.microsoft.com/office/powerpoint/2010/main" val="3349351352"/>
              </p:ext>
            </p:extLst>
          </p:nvPr>
        </p:nvGraphicFramePr>
        <p:xfrm>
          <a:off x="437029" y="5027955"/>
          <a:ext cx="11317942" cy="1494850"/>
        </p:xfrm>
        <a:graphic>
          <a:graphicData uri="http://schemas.openxmlformats.org/drawingml/2006/table">
            <a:tbl>
              <a:tblPr firstRow="1" firstCol="1" bandRow="1">
                <a:noFill/>
                <a:tableStyleId>{A79547BD-EC84-411F-AF0A-50AA9FD38CBE}</a:tableStyleId>
              </a:tblPr>
              <a:tblGrid>
                <a:gridCol w="11317942">
                  <a:extLst>
                    <a:ext uri="{9D8B030D-6E8A-4147-A177-3AD203B41FA5}">
                      <a16:colId xmlns:a16="http://schemas.microsoft.com/office/drawing/2014/main" val="20000"/>
                    </a:ext>
                  </a:extLst>
                </a:gridCol>
              </a:tblGrid>
              <a:tr h="237825">
                <a:tc>
                  <a:txBody>
                    <a:bodyPr/>
                    <a:lstStyle/>
                    <a:p>
                      <a:pPr marL="0" marR="0" lvl="0" indent="0" algn="l" rtl="0">
                        <a:spcBef>
                          <a:spcPts val="0"/>
                        </a:spcBef>
                        <a:spcAft>
                          <a:spcPts val="0"/>
                        </a:spcAft>
                        <a:buNone/>
                      </a:pPr>
                      <a:r>
                        <a:rPr lang="en-US" sz="1400"/>
                        <a:t>Definition following FitSM-0:</a:t>
                      </a:r>
                      <a:endParaRPr sz="1400">
                        <a:solidFill>
                          <a:srgbClr val="FFFFFF"/>
                        </a:solidFill>
                        <a:latin typeface="Calibri"/>
                        <a:ea typeface="Calibri"/>
                        <a:cs typeface="Calibri"/>
                        <a:sym typeface="Calibri"/>
                      </a:endParaRPr>
                    </a:p>
                  </a:txBody>
                  <a:tcPr marL="68575" marR="68575" marT="0" marB="0"/>
                </a:tc>
                <a:extLst>
                  <a:ext uri="{0D108BD9-81ED-4DB2-BD59-A6C34878D82A}">
                    <a16:rowId xmlns:a16="http://schemas.microsoft.com/office/drawing/2014/main" val="10000"/>
                  </a:ext>
                </a:extLst>
              </a:tr>
              <a:tr h="1257025">
                <a:tc>
                  <a:txBody>
                    <a:bodyPr/>
                    <a:lstStyle/>
                    <a:p>
                      <a:pPr marL="0" marR="0" lvl="0" indent="0" algn="l" rtl="0">
                        <a:lnSpc>
                          <a:spcPct val="100000"/>
                        </a:lnSpc>
                        <a:spcBef>
                          <a:spcPts val="0"/>
                        </a:spcBef>
                        <a:spcAft>
                          <a:spcPts val="0"/>
                        </a:spcAft>
                        <a:buClr>
                          <a:schemeClr val="dk1"/>
                        </a:buClr>
                        <a:buSzPts val="2000"/>
                        <a:buFont typeface="Calibri"/>
                        <a:buNone/>
                      </a:pPr>
                      <a:r>
                        <a:rPr lang="en-US" sz="2000" b="0" dirty="0">
                          <a:solidFill>
                            <a:schemeClr val="dk1"/>
                          </a:solidFill>
                          <a:latin typeface="Calibri"/>
                          <a:ea typeface="Calibri"/>
                          <a:cs typeface="Calibri"/>
                          <a:sym typeface="Calibri"/>
                        </a:rPr>
                        <a:t>Service level agreement (SLA):</a:t>
                      </a:r>
                      <a:endParaRPr dirty="0"/>
                    </a:p>
                    <a:p>
                      <a:pPr marL="457200" marR="0" lvl="1" indent="0" algn="l" rtl="0">
                        <a:lnSpc>
                          <a:spcPct val="100000"/>
                        </a:lnSpc>
                        <a:spcBef>
                          <a:spcPts val="0"/>
                        </a:spcBef>
                        <a:spcAft>
                          <a:spcPts val="0"/>
                        </a:spcAft>
                        <a:buClr>
                          <a:schemeClr val="dk1"/>
                        </a:buClr>
                        <a:buSzPts val="1800"/>
                        <a:buFont typeface="Calibri"/>
                        <a:buNone/>
                      </a:pPr>
                      <a:r>
                        <a:rPr lang="en-US" sz="1800" b="0" i="0" u="none" strike="noStrike" cap="none" dirty="0">
                          <a:solidFill>
                            <a:schemeClr val="dk1"/>
                          </a:solidFill>
                          <a:latin typeface="Calibri"/>
                          <a:ea typeface="Calibri"/>
                          <a:cs typeface="Calibri"/>
                          <a:sym typeface="Calibri"/>
                        </a:rPr>
                        <a:t>Documented agreement between a customer and service provider that specifies the service to be provided and the service targets that define how it will be provided</a:t>
                      </a:r>
                      <a:endParaRPr i="0" dirty="0"/>
                    </a:p>
                  </a:txBody>
                  <a:tcPr marL="68575" marR="68575" marT="0" marB="0"/>
                </a:tc>
                <a:extLst>
                  <a:ext uri="{0D108BD9-81ED-4DB2-BD59-A6C34878D82A}">
                    <a16:rowId xmlns:a16="http://schemas.microsoft.com/office/drawing/2014/main" val="10001"/>
                  </a:ext>
                </a:extLst>
              </a:tr>
            </a:tbl>
          </a:graphicData>
        </a:graphic>
      </p:graphicFrame>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Shape 1004"/>
        <p:cNvGrpSpPr/>
        <p:nvPr/>
      </p:nvGrpSpPr>
      <p:grpSpPr>
        <a:xfrm>
          <a:off x="0" y="0"/>
          <a:ext cx="0" cy="0"/>
          <a:chOff x="0" y="0"/>
          <a:chExt cx="0" cy="0"/>
        </a:xfrm>
      </p:grpSpPr>
      <p:sp>
        <p:nvSpPr>
          <p:cNvPr id="1005" name="Google Shape;1005;p83"/>
          <p:cNvSpPr txBox="1">
            <a:spLocks noGrp="1"/>
          </p:cNvSpPr>
          <p:nvPr>
            <p:ph type="title"/>
          </p:nvPr>
        </p:nvSpPr>
        <p:spPr>
          <a:xfrm>
            <a:off x="609601" y="274641"/>
            <a:ext cx="9058101" cy="1047859"/>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205595"/>
              </a:buClr>
              <a:buSzPts val="3200"/>
              <a:buFont typeface="Calibri"/>
              <a:buNone/>
            </a:pPr>
            <a:r>
              <a:rPr lang="en-US">
                <a:latin typeface="Calibri" panose="020F0502020204030204" pitchFamily="34" charset="0"/>
                <a:ea typeface="Calibri" panose="020F0502020204030204" pitchFamily="34" charset="0"/>
                <a:cs typeface="Calibri" panose="020F0502020204030204" pitchFamily="34" charset="0"/>
              </a:rPr>
              <a:t>SLM: Important terms</a:t>
            </a:r>
            <a:r>
              <a:rPr lang="en-US" sz="3200">
                <a:solidFill>
                  <a:srgbClr val="7F7F7F"/>
                </a:solidFill>
                <a:latin typeface="Calibri" panose="020F0502020204030204" pitchFamily="34" charset="0"/>
                <a:ea typeface="Calibri" panose="020F0502020204030204" pitchFamily="34" charset="0"/>
                <a:cs typeface="Calibri" panose="020F0502020204030204" pitchFamily="34" charset="0"/>
              </a:rPr>
              <a:t> </a:t>
            </a:r>
            <a:r>
              <a:rPr lang="en-US" sz="2000">
                <a:solidFill>
                  <a:srgbClr val="7F7F7F"/>
                </a:solidFill>
                <a:latin typeface="Calibri" panose="020F0502020204030204" pitchFamily="34" charset="0"/>
                <a:ea typeface="Calibri" panose="020F0502020204030204" pitchFamily="34" charset="0"/>
                <a:cs typeface="Calibri" panose="020F0502020204030204" pitchFamily="34" charset="0"/>
              </a:rPr>
              <a:t>according to </a:t>
            </a:r>
            <a:r>
              <a:rPr lang="en-US" sz="2000" b="1">
                <a:solidFill>
                  <a:srgbClr val="7F7F7F"/>
                </a:solidFill>
                <a:latin typeface="Calibri" panose="020F0502020204030204" pitchFamily="34" charset="0"/>
                <a:ea typeface="Calibri" panose="020F0502020204030204" pitchFamily="34" charset="0"/>
                <a:cs typeface="Calibri" panose="020F0502020204030204" pitchFamily="34" charset="0"/>
              </a:rPr>
              <a:t>FitSM-0</a:t>
            </a:r>
            <a:endParaRPr>
              <a:latin typeface="Calibri" panose="020F0502020204030204" pitchFamily="34" charset="0"/>
              <a:ea typeface="Calibri" panose="020F0502020204030204" pitchFamily="34" charset="0"/>
              <a:cs typeface="Calibri" panose="020F0502020204030204" pitchFamily="34" charset="0"/>
            </a:endParaRPr>
          </a:p>
        </p:txBody>
      </p:sp>
      <p:sp>
        <p:nvSpPr>
          <p:cNvPr id="1006" name="Google Shape;1006;p83"/>
          <p:cNvSpPr txBox="1">
            <a:spLocks noGrp="1"/>
          </p:cNvSpPr>
          <p:nvPr>
            <p:ph type="sldNum" idx="12"/>
          </p:nvPr>
        </p:nvSpPr>
        <p:spPr>
          <a:xfrm>
            <a:off x="8737600" y="643052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92</a:t>
            </a:fld>
            <a:endParaRPr/>
          </a:p>
        </p:txBody>
      </p:sp>
      <p:graphicFrame>
        <p:nvGraphicFramePr>
          <p:cNvPr id="1007" name="Google Shape;1007;p83"/>
          <p:cNvGraphicFramePr/>
          <p:nvPr>
            <p:extLst>
              <p:ext uri="{D42A27DB-BD31-4B8C-83A1-F6EECF244321}">
                <p14:modId xmlns:p14="http://schemas.microsoft.com/office/powerpoint/2010/main" val="4247018579"/>
              </p:ext>
            </p:extLst>
          </p:nvPr>
        </p:nvGraphicFramePr>
        <p:xfrm>
          <a:off x="457200" y="1750391"/>
          <a:ext cx="11277600" cy="1661160"/>
        </p:xfrm>
        <a:graphic>
          <a:graphicData uri="http://schemas.openxmlformats.org/drawingml/2006/table">
            <a:tbl>
              <a:tblPr firstRow="1" firstCol="1" bandRow="1">
                <a:noFill/>
                <a:tableStyleId>{A79547BD-EC84-411F-AF0A-50AA9FD38CBE}</a:tableStyleId>
              </a:tblPr>
              <a:tblGrid>
                <a:gridCol w="11277600">
                  <a:extLst>
                    <a:ext uri="{9D8B030D-6E8A-4147-A177-3AD203B41FA5}">
                      <a16:colId xmlns:a16="http://schemas.microsoft.com/office/drawing/2014/main" val="20000"/>
                    </a:ext>
                  </a:extLst>
                </a:gridCol>
              </a:tblGrid>
              <a:tr h="175700">
                <a:tc>
                  <a:txBody>
                    <a:bodyPr/>
                    <a:lstStyle/>
                    <a:p>
                      <a:pPr marL="0" marR="0" lvl="0" indent="0" algn="l" rtl="0">
                        <a:spcBef>
                          <a:spcPts val="0"/>
                        </a:spcBef>
                        <a:spcAft>
                          <a:spcPts val="0"/>
                        </a:spcAft>
                        <a:buNone/>
                      </a:pPr>
                      <a:r>
                        <a:rPr lang="en-US" sz="1400" dirty="0"/>
                        <a:t>Definition following FitSM-0:</a:t>
                      </a:r>
                      <a:endParaRPr sz="1400" dirty="0">
                        <a:solidFill>
                          <a:srgbClr val="FFFFFF"/>
                        </a:solidFill>
                        <a:latin typeface="Calibri"/>
                        <a:ea typeface="Calibri"/>
                        <a:cs typeface="Calibri"/>
                        <a:sym typeface="Calibri"/>
                      </a:endParaRPr>
                    </a:p>
                  </a:txBody>
                  <a:tcPr marL="68575" marR="68575" marT="0" marB="0"/>
                </a:tc>
                <a:extLst>
                  <a:ext uri="{0D108BD9-81ED-4DB2-BD59-A6C34878D82A}">
                    <a16:rowId xmlns:a16="http://schemas.microsoft.com/office/drawing/2014/main" val="10000"/>
                  </a:ext>
                </a:extLst>
              </a:tr>
              <a:tr h="795975">
                <a:tc>
                  <a:txBody>
                    <a:bodyPr/>
                    <a:lstStyle/>
                    <a:p>
                      <a:pPr marL="0" marR="0" lvl="0" indent="0" algn="l" rtl="0">
                        <a:lnSpc>
                          <a:spcPct val="100000"/>
                        </a:lnSpc>
                        <a:spcBef>
                          <a:spcPts val="0"/>
                        </a:spcBef>
                        <a:spcAft>
                          <a:spcPts val="0"/>
                        </a:spcAft>
                        <a:buClr>
                          <a:schemeClr val="dk1"/>
                        </a:buClr>
                        <a:buSzPts val="2000"/>
                        <a:buFont typeface="Calibri"/>
                        <a:buNone/>
                      </a:pPr>
                      <a:r>
                        <a:rPr lang="en-US" sz="2000" b="0" dirty="0">
                          <a:solidFill>
                            <a:schemeClr val="dk1"/>
                          </a:solidFill>
                          <a:latin typeface="Calibri"/>
                          <a:ea typeface="Calibri"/>
                          <a:cs typeface="Calibri"/>
                          <a:sym typeface="Calibri"/>
                        </a:rPr>
                        <a:t>Operational level agreement (OLA)</a:t>
                      </a:r>
                      <a:endParaRPr dirty="0"/>
                    </a:p>
                    <a:p>
                      <a:pPr marL="457200" marR="0" lvl="1" indent="0" algn="l" rtl="0">
                        <a:spcBef>
                          <a:spcPts val="0"/>
                        </a:spcBef>
                        <a:spcAft>
                          <a:spcPts val="600"/>
                        </a:spcAft>
                        <a:buNone/>
                      </a:pPr>
                      <a:r>
                        <a:rPr lang="en-GB" sz="1800" b="0" dirty="0"/>
                        <a:t>Documented agreement between a service provider and an internal supplier that specifies the underpinning service(s) or service component(s) to be provided by the internal supplier or federation member, together with the related service targets</a:t>
                      </a:r>
                    </a:p>
                    <a:p>
                      <a:pPr marL="457200" marR="0" lvl="1" indent="0" algn="l" rtl="0">
                        <a:spcBef>
                          <a:spcPts val="0"/>
                        </a:spcBef>
                        <a:spcAft>
                          <a:spcPts val="600"/>
                        </a:spcAft>
                        <a:buNone/>
                      </a:pPr>
                      <a:r>
                        <a:rPr lang="en-GB" sz="1600" b="0" dirty="0"/>
                        <a:t>Note: In a federation, OLAs may be agreed between the federator and federation members.</a:t>
                      </a:r>
                      <a:endParaRPr b="0" dirty="0"/>
                    </a:p>
                  </a:txBody>
                  <a:tcPr marL="68575" marR="68575" marT="0" marB="0"/>
                </a:tc>
                <a:extLst>
                  <a:ext uri="{0D108BD9-81ED-4DB2-BD59-A6C34878D82A}">
                    <a16:rowId xmlns:a16="http://schemas.microsoft.com/office/drawing/2014/main" val="10001"/>
                  </a:ext>
                </a:extLst>
              </a:tr>
            </a:tbl>
          </a:graphicData>
        </a:graphic>
      </p:graphicFrame>
      <p:graphicFrame>
        <p:nvGraphicFramePr>
          <p:cNvPr id="1008" name="Google Shape;1008;p83"/>
          <p:cNvGraphicFramePr/>
          <p:nvPr>
            <p:extLst>
              <p:ext uri="{D42A27DB-BD31-4B8C-83A1-F6EECF244321}">
                <p14:modId xmlns:p14="http://schemas.microsoft.com/office/powerpoint/2010/main" val="3914567591"/>
              </p:ext>
            </p:extLst>
          </p:nvPr>
        </p:nvGraphicFramePr>
        <p:xfrm>
          <a:off x="457200" y="3556613"/>
          <a:ext cx="11277600" cy="1950720"/>
        </p:xfrm>
        <a:graphic>
          <a:graphicData uri="http://schemas.openxmlformats.org/drawingml/2006/table">
            <a:tbl>
              <a:tblPr firstRow="1" firstCol="1" bandRow="1">
                <a:noFill/>
                <a:tableStyleId>{A79547BD-EC84-411F-AF0A-50AA9FD38CBE}</a:tableStyleId>
              </a:tblPr>
              <a:tblGrid>
                <a:gridCol w="11277600">
                  <a:extLst>
                    <a:ext uri="{9D8B030D-6E8A-4147-A177-3AD203B41FA5}">
                      <a16:colId xmlns:a16="http://schemas.microsoft.com/office/drawing/2014/main" val="20000"/>
                    </a:ext>
                  </a:extLst>
                </a:gridCol>
              </a:tblGrid>
              <a:tr h="175700">
                <a:tc>
                  <a:txBody>
                    <a:bodyPr/>
                    <a:lstStyle/>
                    <a:p>
                      <a:pPr marL="0" marR="0" lvl="0" indent="0" algn="l" rtl="0">
                        <a:spcBef>
                          <a:spcPts val="0"/>
                        </a:spcBef>
                        <a:spcAft>
                          <a:spcPts val="0"/>
                        </a:spcAft>
                        <a:buNone/>
                      </a:pPr>
                      <a:r>
                        <a:rPr lang="en-US" sz="1400" dirty="0"/>
                        <a:t>Definition following FitSM-0:</a:t>
                      </a:r>
                      <a:endParaRPr sz="1400" dirty="0">
                        <a:solidFill>
                          <a:srgbClr val="FFFFFF"/>
                        </a:solidFill>
                        <a:latin typeface="Calibri"/>
                        <a:ea typeface="Calibri"/>
                        <a:cs typeface="Calibri"/>
                        <a:sym typeface="Calibri"/>
                      </a:endParaRPr>
                    </a:p>
                  </a:txBody>
                  <a:tcPr marL="68575" marR="68575" marT="0" marB="0"/>
                </a:tc>
                <a:extLst>
                  <a:ext uri="{0D108BD9-81ED-4DB2-BD59-A6C34878D82A}">
                    <a16:rowId xmlns:a16="http://schemas.microsoft.com/office/drawing/2014/main" val="10000"/>
                  </a:ext>
                </a:extLst>
              </a:tr>
              <a:tr h="795975">
                <a:tc>
                  <a:txBody>
                    <a:bodyPr/>
                    <a:lstStyle/>
                    <a:p>
                      <a:pPr marL="0" marR="0" lvl="0" indent="0" algn="l" rtl="0">
                        <a:lnSpc>
                          <a:spcPct val="100000"/>
                        </a:lnSpc>
                        <a:spcBef>
                          <a:spcPts val="0"/>
                        </a:spcBef>
                        <a:spcAft>
                          <a:spcPts val="0"/>
                        </a:spcAft>
                        <a:buClr>
                          <a:schemeClr val="dk1"/>
                        </a:buClr>
                        <a:buSzPts val="2000"/>
                        <a:buFont typeface="Calibri"/>
                        <a:buNone/>
                      </a:pPr>
                      <a:r>
                        <a:rPr lang="en-US" sz="2000" b="0" dirty="0">
                          <a:solidFill>
                            <a:schemeClr val="dk1"/>
                          </a:solidFill>
                          <a:latin typeface="Calibri"/>
                          <a:ea typeface="Calibri"/>
                          <a:cs typeface="Calibri"/>
                          <a:sym typeface="Calibri"/>
                        </a:rPr>
                        <a:t>Underpinning agreement (UA)</a:t>
                      </a:r>
                      <a:endParaRPr lang="en-GB" dirty="0"/>
                    </a:p>
                    <a:p>
                      <a:pPr marL="457200" marR="0" lvl="1" indent="0" algn="l" rtl="0">
                        <a:spcBef>
                          <a:spcPts val="0"/>
                        </a:spcBef>
                        <a:spcAft>
                          <a:spcPts val="600"/>
                        </a:spcAft>
                        <a:buNone/>
                      </a:pPr>
                      <a:r>
                        <a:rPr lang="en-GB" sz="1800" b="0" dirty="0"/>
                        <a:t>Documented agreement between a service provider and an external supplier that specifies the underpinning service(s) or service component(s) to be provided by the supplier, together with the related service targets</a:t>
                      </a:r>
                    </a:p>
                    <a:p>
                      <a:pPr marL="457200" marR="0" lvl="1" indent="0" algn="l" rtl="0">
                        <a:spcBef>
                          <a:spcPts val="0"/>
                        </a:spcBef>
                        <a:spcAft>
                          <a:spcPts val="600"/>
                        </a:spcAft>
                        <a:buNone/>
                      </a:pPr>
                      <a:r>
                        <a:rPr lang="en-GB" sz="1600" b="0" dirty="0"/>
                        <a:t>Note 1: A UA can be seen as a service level agreement (SLA) with an external supplier where the service provider is in the customer role.</a:t>
                      </a:r>
                    </a:p>
                    <a:p>
                      <a:pPr marL="457200" marR="0" lvl="1" indent="0" algn="l" rtl="0">
                        <a:spcBef>
                          <a:spcPts val="0"/>
                        </a:spcBef>
                        <a:spcAft>
                          <a:spcPts val="600"/>
                        </a:spcAft>
                        <a:buNone/>
                      </a:pPr>
                      <a:r>
                        <a:rPr lang="en-GB" sz="1600" b="0" dirty="0"/>
                        <a:t>Note 2: A UA may also be referred to as an underpinning contract (UC).</a:t>
                      </a:r>
                      <a:endParaRPr lang="en-GB" sz="1200" b="0" dirty="0"/>
                    </a:p>
                  </a:txBody>
                  <a:tcPr marL="68575" marR="68575" marT="0" marB="0"/>
                </a:tc>
                <a:extLst>
                  <a:ext uri="{0D108BD9-81ED-4DB2-BD59-A6C34878D82A}">
                    <a16:rowId xmlns:a16="http://schemas.microsoft.com/office/drawing/2014/main" val="10001"/>
                  </a:ext>
                </a:extLst>
              </a:tr>
            </a:tbl>
          </a:graphicData>
        </a:graphic>
      </p:graphicFrame>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Shape 1013"/>
        <p:cNvGrpSpPr/>
        <p:nvPr/>
      </p:nvGrpSpPr>
      <p:grpSpPr>
        <a:xfrm>
          <a:off x="0" y="0"/>
          <a:ext cx="0" cy="0"/>
          <a:chOff x="0" y="0"/>
          <a:chExt cx="0" cy="0"/>
        </a:xfrm>
      </p:grpSpPr>
      <p:sp>
        <p:nvSpPr>
          <p:cNvPr id="1014" name="Google Shape;1014;p84"/>
          <p:cNvSpPr txBox="1">
            <a:spLocks noGrp="1"/>
          </p:cNvSpPr>
          <p:nvPr>
            <p:ph type="title"/>
          </p:nvPr>
        </p:nvSpPr>
        <p:spPr>
          <a:xfrm>
            <a:off x="609601" y="274641"/>
            <a:ext cx="9058101" cy="1047859"/>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205595"/>
              </a:buClr>
              <a:buSzPts val="3200"/>
              <a:buFont typeface="Calibri"/>
              <a:buNone/>
            </a:pPr>
            <a:r>
              <a:rPr lang="en-US">
                <a:latin typeface="Calibri" panose="020F0502020204030204" pitchFamily="34" charset="0"/>
                <a:ea typeface="Calibri" panose="020F0502020204030204" pitchFamily="34" charset="0"/>
                <a:cs typeface="Calibri" panose="020F0502020204030204" pitchFamily="34" charset="0"/>
              </a:rPr>
              <a:t>SLM: Important terms – Visualisation</a:t>
            </a:r>
            <a:endParaRPr>
              <a:latin typeface="Calibri" panose="020F0502020204030204" pitchFamily="34" charset="0"/>
              <a:ea typeface="Calibri" panose="020F0502020204030204" pitchFamily="34" charset="0"/>
              <a:cs typeface="Calibri" panose="020F0502020204030204" pitchFamily="34" charset="0"/>
            </a:endParaRPr>
          </a:p>
        </p:txBody>
      </p:sp>
      <p:sp>
        <p:nvSpPr>
          <p:cNvPr id="1015" name="Google Shape;1015;p84"/>
          <p:cNvSpPr txBox="1">
            <a:spLocks noGrp="1"/>
          </p:cNvSpPr>
          <p:nvPr>
            <p:ph type="sldNum" idx="12"/>
          </p:nvPr>
        </p:nvSpPr>
        <p:spPr>
          <a:xfrm>
            <a:off x="8077200" y="6490155"/>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93</a:t>
            </a:fld>
            <a:endParaRPr/>
          </a:p>
        </p:txBody>
      </p:sp>
      <p:sp>
        <p:nvSpPr>
          <p:cNvPr id="1016" name="Google Shape;1016;p84"/>
          <p:cNvSpPr/>
          <p:nvPr/>
        </p:nvSpPr>
        <p:spPr>
          <a:xfrm>
            <a:off x="6562499" y="5469961"/>
            <a:ext cx="1903140" cy="482203"/>
          </a:xfrm>
          <a:prstGeom prst="rect">
            <a:avLst/>
          </a:prstGeom>
          <a:solidFill>
            <a:schemeClr val="lt1"/>
          </a:solidFill>
          <a:ln w="25400" cap="flat" cmpd="sng">
            <a:solidFill>
              <a:schemeClr val="accent4"/>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17" name="Google Shape;1017;p84"/>
          <p:cNvSpPr/>
          <p:nvPr/>
        </p:nvSpPr>
        <p:spPr>
          <a:xfrm>
            <a:off x="2794350" y="5472193"/>
            <a:ext cx="3079626" cy="479971"/>
          </a:xfrm>
          <a:prstGeom prst="rect">
            <a:avLst/>
          </a:prstGeom>
          <a:solidFill>
            <a:schemeClr val="lt1"/>
          </a:solidFill>
          <a:ln w="25400" cap="flat" cmpd="sng">
            <a:solidFill>
              <a:schemeClr val="accent4"/>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18" name="Google Shape;1018;p84"/>
          <p:cNvSpPr/>
          <p:nvPr/>
        </p:nvSpPr>
        <p:spPr>
          <a:xfrm>
            <a:off x="2457169" y="3641133"/>
            <a:ext cx="7329041" cy="1223367"/>
          </a:xfrm>
          <a:prstGeom prst="rect">
            <a:avLst/>
          </a:prstGeom>
          <a:solidFill>
            <a:schemeClr val="lt1"/>
          </a:solidFill>
          <a:ln w="25400" cap="flat" cmpd="sng">
            <a:solidFill>
              <a:schemeClr val="accent4"/>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cxnSp>
        <p:nvCxnSpPr>
          <p:cNvPr id="1019" name="Google Shape;1019;p84"/>
          <p:cNvCxnSpPr/>
          <p:nvPr/>
        </p:nvCxnSpPr>
        <p:spPr>
          <a:xfrm flipH="1">
            <a:off x="5717620" y="2027089"/>
            <a:ext cx="6697" cy="2318370"/>
          </a:xfrm>
          <a:prstGeom prst="straightConnector1">
            <a:avLst/>
          </a:prstGeom>
          <a:noFill/>
          <a:ln w="12700" cap="flat" cmpd="sng">
            <a:solidFill>
              <a:schemeClr val="dk1"/>
            </a:solidFill>
            <a:prstDash val="solid"/>
            <a:round/>
            <a:headEnd type="none" w="med" len="med"/>
            <a:tailEnd type="none" w="med" len="med"/>
          </a:ln>
        </p:spPr>
      </p:cxnSp>
      <p:cxnSp>
        <p:nvCxnSpPr>
          <p:cNvPr id="1020" name="Google Shape;1020;p84"/>
          <p:cNvCxnSpPr/>
          <p:nvPr/>
        </p:nvCxnSpPr>
        <p:spPr>
          <a:xfrm flipH="1">
            <a:off x="3440547" y="2067275"/>
            <a:ext cx="1408658" cy="1361777"/>
          </a:xfrm>
          <a:prstGeom prst="straightConnector1">
            <a:avLst/>
          </a:prstGeom>
          <a:noFill/>
          <a:ln w="12700" cap="flat" cmpd="sng">
            <a:solidFill>
              <a:schemeClr val="dk1"/>
            </a:solidFill>
            <a:prstDash val="solid"/>
            <a:round/>
            <a:headEnd type="none" w="med" len="med"/>
            <a:tailEnd type="none" w="med" len="med"/>
          </a:ln>
        </p:spPr>
      </p:cxnSp>
      <p:cxnSp>
        <p:nvCxnSpPr>
          <p:cNvPr id="1021" name="Google Shape;1021;p84"/>
          <p:cNvCxnSpPr/>
          <p:nvPr/>
        </p:nvCxnSpPr>
        <p:spPr>
          <a:xfrm>
            <a:off x="6707697" y="2098526"/>
            <a:ext cx="1322710" cy="1311548"/>
          </a:xfrm>
          <a:prstGeom prst="straightConnector1">
            <a:avLst/>
          </a:prstGeom>
          <a:noFill/>
          <a:ln w="12700" cap="flat" cmpd="sng">
            <a:solidFill>
              <a:schemeClr val="dk1"/>
            </a:solidFill>
            <a:prstDash val="solid"/>
            <a:round/>
            <a:headEnd type="none" w="med" len="med"/>
            <a:tailEnd type="none" w="med" len="med"/>
          </a:ln>
        </p:spPr>
      </p:cxnSp>
      <p:sp>
        <p:nvSpPr>
          <p:cNvPr id="1022" name="Google Shape;1022;p84"/>
          <p:cNvSpPr/>
          <p:nvPr/>
        </p:nvSpPr>
        <p:spPr>
          <a:xfrm>
            <a:off x="3572260" y="2513760"/>
            <a:ext cx="4054078" cy="366117"/>
          </a:xfrm>
          <a:prstGeom prst="rect">
            <a:avLst/>
          </a:prstGeom>
          <a:solidFill>
            <a:schemeClr val="accent1"/>
          </a:solidFill>
          <a:ln w="25400" cap="flat" cmpd="sng">
            <a:solidFill>
              <a:srgbClr val="395E89"/>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cxnSp>
        <p:nvCxnSpPr>
          <p:cNvPr id="1023" name="Google Shape;1023;p84"/>
          <p:cNvCxnSpPr/>
          <p:nvPr/>
        </p:nvCxnSpPr>
        <p:spPr>
          <a:xfrm>
            <a:off x="7059213" y="4473826"/>
            <a:ext cx="3348" cy="1361777"/>
          </a:xfrm>
          <a:prstGeom prst="straightConnector1">
            <a:avLst/>
          </a:prstGeom>
          <a:noFill/>
          <a:ln w="12700" cap="flat" cmpd="sng">
            <a:solidFill>
              <a:schemeClr val="dk1"/>
            </a:solidFill>
            <a:prstDash val="solid"/>
            <a:round/>
            <a:headEnd type="none" w="med" len="med"/>
            <a:tailEnd type="none" w="med" len="med"/>
          </a:ln>
        </p:spPr>
      </p:cxnSp>
      <p:cxnSp>
        <p:nvCxnSpPr>
          <p:cNvPr id="1024" name="Google Shape;1024;p84"/>
          <p:cNvCxnSpPr/>
          <p:nvPr/>
        </p:nvCxnSpPr>
        <p:spPr>
          <a:xfrm flipH="1">
            <a:off x="5256714" y="4429175"/>
            <a:ext cx="6697" cy="1555998"/>
          </a:xfrm>
          <a:prstGeom prst="straightConnector1">
            <a:avLst/>
          </a:prstGeom>
          <a:noFill/>
          <a:ln w="12700" cap="flat" cmpd="sng">
            <a:solidFill>
              <a:schemeClr val="dk1"/>
            </a:solidFill>
            <a:prstDash val="solid"/>
            <a:round/>
            <a:headEnd type="none" w="med" len="med"/>
            <a:tailEnd type="none" w="med" len="med"/>
          </a:ln>
        </p:spPr>
      </p:cxnSp>
      <p:sp>
        <p:nvSpPr>
          <p:cNvPr id="1025" name="Google Shape;1025;p84"/>
          <p:cNvSpPr/>
          <p:nvPr/>
        </p:nvSpPr>
        <p:spPr>
          <a:xfrm>
            <a:off x="2734075" y="5564839"/>
            <a:ext cx="3079626" cy="479971"/>
          </a:xfrm>
          <a:prstGeom prst="rect">
            <a:avLst/>
          </a:prstGeom>
          <a:solidFill>
            <a:schemeClr val="lt1"/>
          </a:solidFill>
          <a:ln w="25400" cap="flat" cmpd="sng">
            <a:solidFill>
              <a:srgbClr val="8064A2"/>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26" name="Google Shape;1026;p84"/>
          <p:cNvSpPr/>
          <p:nvPr/>
        </p:nvSpPr>
        <p:spPr>
          <a:xfrm>
            <a:off x="2734078" y="5692084"/>
            <a:ext cx="3074045" cy="261610"/>
          </a:xfrm>
          <a:prstGeom prst="rect">
            <a:avLst/>
          </a:prstGeom>
          <a:noFill/>
          <a:ln>
            <a:noFill/>
          </a:ln>
        </p:spPr>
        <p:txBody>
          <a:bodyPr spcFirstLastPara="1" wrap="square" lIns="0" tIns="0" rIns="40625" bIns="0" anchor="t" anchorCtr="0">
            <a:spAutoFit/>
          </a:bodyPr>
          <a:lstStyle/>
          <a:p>
            <a:pPr marL="40182" marR="0" lvl="0" indent="0" algn="ctr" rtl="0">
              <a:spcBef>
                <a:spcPts val="0"/>
              </a:spcBef>
              <a:spcAft>
                <a:spcPts val="0"/>
              </a:spcAft>
              <a:buNone/>
            </a:pPr>
            <a:r>
              <a:rPr lang="en-US" sz="1700" dirty="0">
                <a:solidFill>
                  <a:schemeClr val="dk1"/>
                </a:solidFill>
                <a:latin typeface="Calibri"/>
                <a:ea typeface="Calibri"/>
                <a:cs typeface="Calibri"/>
                <a:sym typeface="Calibri"/>
              </a:rPr>
              <a:t>Internal groups </a:t>
            </a:r>
            <a:r>
              <a:rPr lang="en-US" sz="1200" dirty="0">
                <a:solidFill>
                  <a:schemeClr val="dk1"/>
                </a:solidFill>
                <a:latin typeface="Calibri"/>
                <a:ea typeface="Calibri"/>
                <a:cs typeface="Calibri"/>
                <a:sym typeface="Calibri"/>
              </a:rPr>
              <a:t>or federation members</a:t>
            </a:r>
            <a:endParaRPr dirty="0">
              <a:latin typeface="Wingdings" panose="05000000000000000000" pitchFamily="2" charset="2"/>
            </a:endParaRPr>
          </a:p>
        </p:txBody>
      </p:sp>
      <p:grpSp>
        <p:nvGrpSpPr>
          <p:cNvPr id="1027" name="Google Shape;1027;p84"/>
          <p:cNvGrpSpPr/>
          <p:nvPr/>
        </p:nvGrpSpPr>
        <p:grpSpPr>
          <a:xfrm>
            <a:off x="2749705" y="4637274"/>
            <a:ext cx="3458021" cy="611684"/>
            <a:chOff x="0" y="0"/>
            <a:chExt cx="3097" cy="547"/>
          </a:xfrm>
        </p:grpSpPr>
        <p:grpSp>
          <p:nvGrpSpPr>
            <p:cNvPr id="1028" name="Google Shape;1028;p84"/>
            <p:cNvGrpSpPr/>
            <p:nvPr/>
          </p:nvGrpSpPr>
          <p:grpSpPr>
            <a:xfrm>
              <a:off x="116" y="0"/>
              <a:ext cx="2981" cy="407"/>
              <a:chOff x="0" y="0"/>
              <a:chExt cx="2981" cy="407"/>
            </a:xfrm>
          </p:grpSpPr>
          <p:sp>
            <p:nvSpPr>
              <p:cNvPr id="1029" name="Google Shape;1029;p84"/>
              <p:cNvSpPr/>
              <p:nvPr/>
            </p:nvSpPr>
            <p:spPr>
              <a:xfrm>
                <a:off x="0" y="0"/>
                <a:ext cx="2981" cy="407"/>
              </a:xfrm>
              <a:prstGeom prst="rect">
                <a:avLst/>
              </a:prstGeom>
              <a:solidFill>
                <a:srgbClr val="538CD5"/>
              </a:solidFill>
              <a:ln w="12700" cap="flat" cmpd="sng">
                <a:solidFill>
                  <a:schemeClr val="dk1"/>
                </a:solidFill>
                <a:prstDash val="solid"/>
                <a:miter lim="800000"/>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1030" name="Google Shape;1030;p84"/>
              <p:cNvSpPr/>
              <p:nvPr/>
            </p:nvSpPr>
            <p:spPr>
              <a:xfrm>
                <a:off x="0" y="44"/>
                <a:ext cx="0" cy="248"/>
              </a:xfrm>
              <a:prstGeom prst="rect">
                <a:avLst/>
              </a:prstGeom>
              <a:solidFill>
                <a:srgbClr val="538CD5"/>
              </a:solidFill>
              <a:ln>
                <a:noFill/>
              </a:ln>
            </p:spPr>
            <p:txBody>
              <a:bodyPr spcFirstLastPara="1" wrap="square" lIns="0" tIns="0" rIns="0" bIns="0" anchor="t" anchorCtr="0">
                <a:sp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grpSp>
        <p:grpSp>
          <p:nvGrpSpPr>
            <p:cNvPr id="1031" name="Google Shape;1031;p84"/>
            <p:cNvGrpSpPr/>
            <p:nvPr/>
          </p:nvGrpSpPr>
          <p:grpSpPr>
            <a:xfrm>
              <a:off x="62" y="52"/>
              <a:ext cx="2981" cy="408"/>
              <a:chOff x="0" y="0"/>
              <a:chExt cx="2981" cy="407"/>
            </a:xfrm>
          </p:grpSpPr>
          <p:sp>
            <p:nvSpPr>
              <p:cNvPr id="1032" name="Google Shape;1032;p84"/>
              <p:cNvSpPr/>
              <p:nvPr/>
            </p:nvSpPr>
            <p:spPr>
              <a:xfrm>
                <a:off x="0" y="0"/>
                <a:ext cx="2981" cy="407"/>
              </a:xfrm>
              <a:prstGeom prst="rect">
                <a:avLst/>
              </a:prstGeom>
              <a:solidFill>
                <a:srgbClr val="538CD5"/>
              </a:solidFill>
              <a:ln w="12700" cap="flat" cmpd="sng">
                <a:solidFill>
                  <a:schemeClr val="dk1"/>
                </a:solidFill>
                <a:prstDash val="solid"/>
                <a:miter lim="800000"/>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1033" name="Google Shape;1033;p84"/>
              <p:cNvSpPr/>
              <p:nvPr/>
            </p:nvSpPr>
            <p:spPr>
              <a:xfrm>
                <a:off x="0" y="44"/>
                <a:ext cx="0" cy="247"/>
              </a:xfrm>
              <a:prstGeom prst="rect">
                <a:avLst/>
              </a:prstGeom>
              <a:solidFill>
                <a:srgbClr val="538CD5"/>
              </a:solidFill>
              <a:ln>
                <a:noFill/>
              </a:ln>
            </p:spPr>
            <p:txBody>
              <a:bodyPr spcFirstLastPara="1" wrap="square" lIns="0" tIns="0" rIns="0" bIns="0" anchor="t" anchorCtr="0">
                <a:sp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grpSp>
        <p:grpSp>
          <p:nvGrpSpPr>
            <p:cNvPr id="1034" name="Google Shape;1034;p84"/>
            <p:cNvGrpSpPr/>
            <p:nvPr/>
          </p:nvGrpSpPr>
          <p:grpSpPr>
            <a:xfrm>
              <a:off x="0" y="139"/>
              <a:ext cx="2981" cy="408"/>
              <a:chOff x="0" y="0"/>
              <a:chExt cx="2981" cy="407"/>
            </a:xfrm>
          </p:grpSpPr>
          <p:sp>
            <p:nvSpPr>
              <p:cNvPr id="1035" name="Google Shape;1035;p84"/>
              <p:cNvSpPr/>
              <p:nvPr/>
            </p:nvSpPr>
            <p:spPr>
              <a:xfrm>
                <a:off x="0" y="0"/>
                <a:ext cx="2981" cy="407"/>
              </a:xfrm>
              <a:prstGeom prst="rect">
                <a:avLst/>
              </a:prstGeom>
              <a:solidFill>
                <a:srgbClr val="538CD5"/>
              </a:solidFill>
              <a:ln w="12700" cap="flat" cmpd="sng">
                <a:solidFill>
                  <a:schemeClr val="dk1"/>
                </a:solidFill>
                <a:prstDash val="solid"/>
                <a:miter lim="800000"/>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1036" name="Google Shape;1036;p84"/>
              <p:cNvSpPr/>
              <p:nvPr/>
            </p:nvSpPr>
            <p:spPr>
              <a:xfrm>
                <a:off x="0" y="85"/>
                <a:ext cx="2964" cy="234"/>
              </a:xfrm>
              <a:prstGeom prst="rect">
                <a:avLst/>
              </a:prstGeom>
              <a:solidFill>
                <a:srgbClr val="538CD5"/>
              </a:solidFill>
              <a:ln>
                <a:noFill/>
              </a:ln>
            </p:spPr>
            <p:txBody>
              <a:bodyPr spcFirstLastPara="1" wrap="square" lIns="0" tIns="0" rIns="57775" bIns="0" anchor="t" anchorCtr="0">
                <a:spAutoFit/>
              </a:bodyPr>
              <a:lstStyle/>
              <a:p>
                <a:pPr marL="40182" marR="0" lvl="0" indent="0" algn="ctr" rtl="0">
                  <a:spcBef>
                    <a:spcPts val="0"/>
                  </a:spcBef>
                  <a:spcAft>
                    <a:spcPts val="0"/>
                  </a:spcAft>
                  <a:buNone/>
                </a:pPr>
                <a:r>
                  <a:rPr lang="en-US" sz="1700" dirty="0">
                    <a:solidFill>
                      <a:schemeClr val="lt1"/>
                    </a:solidFill>
                    <a:latin typeface="Calibri"/>
                    <a:ea typeface="Calibri"/>
                    <a:cs typeface="Calibri"/>
                    <a:sym typeface="Calibri"/>
                  </a:rPr>
                  <a:t>Operational </a:t>
                </a:r>
                <a:r>
                  <a:rPr lang="en-US" sz="1600" dirty="0">
                    <a:solidFill>
                      <a:schemeClr val="lt1"/>
                    </a:solidFill>
                    <a:latin typeface="Calibri"/>
                    <a:ea typeface="Calibri"/>
                    <a:cs typeface="Calibri"/>
                    <a:sym typeface="Calibri"/>
                  </a:rPr>
                  <a:t>level</a:t>
                </a:r>
                <a:r>
                  <a:rPr lang="en-US" sz="1700" dirty="0">
                    <a:solidFill>
                      <a:schemeClr val="lt1"/>
                    </a:solidFill>
                    <a:latin typeface="Calibri"/>
                    <a:ea typeface="Calibri"/>
                    <a:cs typeface="Calibri"/>
                    <a:sym typeface="Calibri"/>
                  </a:rPr>
                  <a:t> agreements (OLAs)</a:t>
                </a:r>
                <a:endParaRPr dirty="0">
                  <a:latin typeface="Wingdings" panose="05000000000000000000" pitchFamily="2" charset="2"/>
                </a:endParaRPr>
              </a:p>
            </p:txBody>
          </p:sp>
        </p:grpSp>
      </p:grpSp>
      <p:cxnSp>
        <p:nvCxnSpPr>
          <p:cNvPr id="1037" name="Google Shape;1037;p84"/>
          <p:cNvCxnSpPr/>
          <p:nvPr/>
        </p:nvCxnSpPr>
        <p:spPr>
          <a:xfrm>
            <a:off x="3447244" y="3511652"/>
            <a:ext cx="1334988" cy="988963"/>
          </a:xfrm>
          <a:prstGeom prst="straightConnector1">
            <a:avLst/>
          </a:prstGeom>
          <a:noFill/>
          <a:ln w="12700" cap="flat" cmpd="sng">
            <a:solidFill>
              <a:schemeClr val="dk1"/>
            </a:solidFill>
            <a:prstDash val="solid"/>
            <a:round/>
            <a:headEnd type="none" w="med" len="med"/>
            <a:tailEnd type="none" w="med" len="med"/>
          </a:ln>
        </p:spPr>
      </p:cxnSp>
      <p:cxnSp>
        <p:nvCxnSpPr>
          <p:cNvPr id="1038" name="Google Shape;1038;p84"/>
          <p:cNvCxnSpPr/>
          <p:nvPr/>
        </p:nvCxnSpPr>
        <p:spPr>
          <a:xfrm flipH="1">
            <a:off x="7087208" y="3523930"/>
            <a:ext cx="908596" cy="799207"/>
          </a:xfrm>
          <a:prstGeom prst="straightConnector1">
            <a:avLst/>
          </a:prstGeom>
          <a:noFill/>
          <a:ln>
            <a:noFill/>
          </a:ln>
        </p:spPr>
      </p:cxnSp>
      <p:sp>
        <p:nvSpPr>
          <p:cNvPr id="1039" name="Google Shape;1039;p84"/>
          <p:cNvSpPr/>
          <p:nvPr/>
        </p:nvSpPr>
        <p:spPr>
          <a:xfrm>
            <a:off x="2671478" y="3132141"/>
            <a:ext cx="1843980" cy="693167"/>
          </a:xfrm>
          <a:prstGeom prst="ellipse">
            <a:avLst/>
          </a:prstGeom>
          <a:solidFill>
            <a:srgbClr val="DAE5F1"/>
          </a:solidFill>
          <a:ln>
            <a:noFill/>
          </a:ln>
          <a:effectLst>
            <a:outerShdw blurRad="40000" dist="20000" dir="5400000" rotWithShape="0">
              <a:srgbClr val="000000">
                <a:alpha val="37647"/>
              </a:srgbClr>
            </a:outerShdw>
          </a:effectLst>
        </p:spPr>
        <p:txBody>
          <a:bodyPr spcFirstLastPara="1" wrap="square" lIns="0" tIns="0" rIns="0" bIns="0" anchor="ctr" anchorCtr="0">
            <a:noAutofit/>
          </a:bodyPr>
          <a:lstStyle/>
          <a:p>
            <a:pPr marL="0" marR="0" lvl="0" indent="0" algn="ctr" rtl="0">
              <a:spcBef>
                <a:spcPts val="0"/>
              </a:spcBef>
              <a:spcAft>
                <a:spcPts val="0"/>
              </a:spcAft>
              <a:buNone/>
            </a:pPr>
            <a:r>
              <a:rPr lang="en-US" sz="1800" dirty="0">
                <a:solidFill>
                  <a:schemeClr val="dk1"/>
                </a:solidFill>
                <a:latin typeface="Calibri"/>
                <a:ea typeface="Calibri"/>
                <a:cs typeface="Calibri"/>
                <a:sym typeface="Calibri"/>
              </a:rPr>
              <a:t>Service A</a:t>
            </a:r>
            <a:endParaRPr dirty="0">
              <a:latin typeface="Wingdings" panose="05000000000000000000" pitchFamily="2" charset="2"/>
            </a:endParaRPr>
          </a:p>
        </p:txBody>
      </p:sp>
      <p:grpSp>
        <p:nvGrpSpPr>
          <p:cNvPr id="1040" name="Google Shape;1040;p84"/>
          <p:cNvGrpSpPr/>
          <p:nvPr/>
        </p:nvGrpSpPr>
        <p:grpSpPr>
          <a:xfrm>
            <a:off x="5198908" y="4029571"/>
            <a:ext cx="2597097" cy="345614"/>
            <a:chOff x="0" y="0"/>
            <a:chExt cx="2326" cy="309"/>
          </a:xfrm>
        </p:grpSpPr>
        <p:sp>
          <p:nvSpPr>
            <p:cNvPr id="1041" name="Google Shape;1041;p84"/>
            <p:cNvSpPr/>
            <p:nvPr/>
          </p:nvSpPr>
          <p:spPr>
            <a:xfrm>
              <a:off x="0" y="9"/>
              <a:ext cx="2326" cy="300"/>
            </a:xfrm>
            <a:prstGeom prst="rect">
              <a:avLst/>
            </a:prstGeom>
            <a:solidFill>
              <a:srgbClr val="DAE5F1"/>
            </a:solidFill>
            <a:ln>
              <a:noFill/>
            </a:ln>
            <a:effectLst>
              <a:outerShdw blurRad="40000" dist="20000" dir="5400000" rotWithShape="0">
                <a:srgbClr val="000000">
                  <a:alpha val="37647"/>
                </a:srgbClr>
              </a:outerShdw>
            </a:effectLst>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42" name="Google Shape;1042;p84"/>
            <p:cNvSpPr/>
            <p:nvPr/>
          </p:nvSpPr>
          <p:spPr>
            <a:xfrm>
              <a:off x="0" y="0"/>
              <a:ext cx="0" cy="248"/>
            </a:xfrm>
            <a:prstGeom prst="rect">
              <a:avLst/>
            </a:prstGeom>
            <a:solidFill>
              <a:srgbClr val="DAE5F1"/>
            </a:solidFill>
            <a:ln>
              <a:noFill/>
            </a:ln>
            <a:effectLst>
              <a:outerShdw blurRad="40000" dist="20000" dir="5400000" rotWithShape="0">
                <a:srgbClr val="000000">
                  <a:alpha val="37647"/>
                </a:srgbClr>
              </a:outerShdw>
            </a:effectLst>
          </p:spPr>
          <p:txBody>
            <a:bodyPr spcFirstLastPara="1" wrap="square" lIns="0" tIns="0" rIns="0" bIns="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1043" name="Google Shape;1043;p84"/>
          <p:cNvGrpSpPr/>
          <p:nvPr/>
        </p:nvGrpSpPr>
        <p:grpSpPr>
          <a:xfrm>
            <a:off x="4565823" y="4115695"/>
            <a:ext cx="2689771" cy="335548"/>
            <a:chOff x="0" y="-13"/>
            <a:chExt cx="2409" cy="300"/>
          </a:xfrm>
        </p:grpSpPr>
        <p:sp>
          <p:nvSpPr>
            <p:cNvPr id="1044" name="Google Shape;1044;p84"/>
            <p:cNvSpPr/>
            <p:nvPr/>
          </p:nvSpPr>
          <p:spPr>
            <a:xfrm>
              <a:off x="83" y="-13"/>
              <a:ext cx="2326" cy="300"/>
            </a:xfrm>
            <a:prstGeom prst="rect">
              <a:avLst/>
            </a:prstGeom>
            <a:solidFill>
              <a:srgbClr val="DAE5F1"/>
            </a:solidFill>
            <a:ln>
              <a:noFill/>
            </a:ln>
            <a:effectLst>
              <a:outerShdw blurRad="40000" dist="20000" dir="5400000" rotWithShape="0">
                <a:srgbClr val="000000">
                  <a:alpha val="37647"/>
                </a:srgbClr>
              </a:outerShdw>
            </a:effectLst>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45" name="Google Shape;1045;p84"/>
            <p:cNvSpPr/>
            <p:nvPr/>
          </p:nvSpPr>
          <p:spPr>
            <a:xfrm>
              <a:off x="0" y="0"/>
              <a:ext cx="0" cy="248"/>
            </a:xfrm>
            <a:prstGeom prst="rect">
              <a:avLst/>
            </a:prstGeom>
            <a:solidFill>
              <a:srgbClr val="DAE5F1"/>
            </a:solidFill>
            <a:ln>
              <a:noFill/>
            </a:ln>
            <a:effectLst>
              <a:outerShdw blurRad="40000" dist="20000" dir="5400000" rotWithShape="0">
                <a:srgbClr val="000000">
                  <a:alpha val="37647"/>
                </a:srgbClr>
              </a:outerShdw>
            </a:effectLst>
          </p:spPr>
          <p:txBody>
            <a:bodyPr spcFirstLastPara="1" wrap="square" lIns="0" tIns="0" rIns="0" bIns="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1046" name="Google Shape;1046;p84"/>
          <p:cNvGrpSpPr/>
          <p:nvPr/>
        </p:nvGrpSpPr>
        <p:grpSpPr>
          <a:xfrm>
            <a:off x="4153816" y="4200700"/>
            <a:ext cx="2597097" cy="335548"/>
            <a:chOff x="21" y="-27"/>
            <a:chExt cx="2326" cy="300"/>
          </a:xfrm>
        </p:grpSpPr>
        <p:sp>
          <p:nvSpPr>
            <p:cNvPr id="1047" name="Google Shape;1047;p84"/>
            <p:cNvSpPr/>
            <p:nvPr/>
          </p:nvSpPr>
          <p:spPr>
            <a:xfrm>
              <a:off x="21" y="-27"/>
              <a:ext cx="2326" cy="300"/>
            </a:xfrm>
            <a:prstGeom prst="rect">
              <a:avLst/>
            </a:prstGeom>
            <a:solidFill>
              <a:srgbClr val="DAE5F1"/>
            </a:solidFill>
            <a:ln>
              <a:noFill/>
            </a:ln>
            <a:effectLst>
              <a:outerShdw blurRad="40000" dist="20000" dir="5400000" rotWithShape="0">
                <a:srgbClr val="000000">
                  <a:alpha val="37647"/>
                </a:srgbClr>
              </a:outerShdw>
            </a:effectLst>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48" name="Google Shape;1048;p84"/>
            <p:cNvSpPr/>
            <p:nvPr/>
          </p:nvSpPr>
          <p:spPr>
            <a:xfrm>
              <a:off x="54" y="11"/>
              <a:ext cx="2293" cy="232"/>
            </a:xfrm>
            <a:prstGeom prst="rect">
              <a:avLst/>
            </a:prstGeom>
            <a:solidFill>
              <a:srgbClr val="DAE5F1"/>
            </a:solidFill>
            <a:ln>
              <a:noFill/>
            </a:ln>
            <a:effectLst>
              <a:outerShdw blurRad="40000" dist="20000" dir="5400000" rotWithShape="0">
                <a:srgbClr val="000000">
                  <a:alpha val="37647"/>
                </a:srgbClr>
              </a:outerShdw>
            </a:effectLst>
          </p:spPr>
          <p:txBody>
            <a:bodyPr spcFirstLastPara="1" wrap="square" lIns="0" tIns="0" rIns="57775" bIns="0" anchor="t" anchorCtr="0">
              <a:spAutoFit/>
            </a:bodyPr>
            <a:lstStyle/>
            <a:p>
              <a:pPr marL="40182" marR="0" lvl="0" indent="0" algn="ctr" rtl="0">
                <a:spcBef>
                  <a:spcPts val="0"/>
                </a:spcBef>
                <a:spcAft>
                  <a:spcPts val="0"/>
                </a:spcAft>
                <a:buNone/>
              </a:pPr>
              <a:r>
                <a:rPr lang="en-US" sz="1700" dirty="0">
                  <a:solidFill>
                    <a:schemeClr val="dk1"/>
                  </a:solidFill>
                  <a:latin typeface="Calibri"/>
                  <a:ea typeface="Calibri"/>
                  <a:cs typeface="Calibri"/>
                  <a:sym typeface="Calibri"/>
                </a:rPr>
                <a:t>Service components</a:t>
              </a:r>
              <a:endParaRPr dirty="0">
                <a:latin typeface="Wingdings" panose="05000000000000000000" pitchFamily="2" charset="2"/>
              </a:endParaRPr>
            </a:p>
          </p:txBody>
        </p:sp>
      </p:grpSp>
      <p:sp>
        <p:nvSpPr>
          <p:cNvPr id="1049" name="Google Shape;1049;p84"/>
          <p:cNvSpPr/>
          <p:nvPr/>
        </p:nvSpPr>
        <p:spPr>
          <a:xfrm>
            <a:off x="3508636" y="2589662"/>
            <a:ext cx="4054078" cy="366117"/>
          </a:xfrm>
          <a:prstGeom prst="rect">
            <a:avLst/>
          </a:prstGeom>
          <a:solidFill>
            <a:schemeClr val="accent1"/>
          </a:solidFill>
          <a:ln w="25400" cap="flat" cmpd="sng">
            <a:solidFill>
              <a:srgbClr val="395E89"/>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1050" name="Google Shape;1050;p84"/>
          <p:cNvSpPr/>
          <p:nvPr/>
        </p:nvSpPr>
        <p:spPr>
          <a:xfrm>
            <a:off x="3453944" y="2665561"/>
            <a:ext cx="4049613" cy="339328"/>
          </a:xfrm>
          <a:prstGeom prst="rect">
            <a:avLst/>
          </a:prstGeom>
          <a:solidFill>
            <a:schemeClr val="accent1"/>
          </a:solidFill>
          <a:ln w="25400" cap="flat" cmpd="sng">
            <a:solidFill>
              <a:srgbClr val="395E89"/>
            </a:solidFill>
            <a:prstDash val="solid"/>
            <a:round/>
            <a:headEnd type="none" w="sm" len="sm"/>
            <a:tailEnd type="none" w="sm" len="sm"/>
          </a:ln>
        </p:spPr>
        <p:txBody>
          <a:bodyPr spcFirstLastPara="1" wrap="square" lIns="0" tIns="0" rIns="0" bIns="0" anchor="ctr" anchorCtr="0">
            <a:noAutofit/>
          </a:bodyPr>
          <a:lstStyle/>
          <a:p>
            <a:pPr marL="40182" marR="0" lvl="0" indent="0" algn="ctr" rtl="0">
              <a:spcBef>
                <a:spcPts val="0"/>
              </a:spcBef>
              <a:spcAft>
                <a:spcPts val="0"/>
              </a:spcAft>
              <a:buNone/>
            </a:pPr>
            <a:r>
              <a:rPr lang="en-US" sz="1800" dirty="0">
                <a:solidFill>
                  <a:schemeClr val="lt1"/>
                </a:solidFill>
                <a:latin typeface="Calibri"/>
                <a:ea typeface="Calibri"/>
                <a:cs typeface="Calibri"/>
                <a:sym typeface="Calibri"/>
              </a:rPr>
              <a:t>Service level agreements (SLAs)</a:t>
            </a:r>
            <a:endParaRPr dirty="0">
              <a:latin typeface="Wingdings" panose="05000000000000000000" pitchFamily="2" charset="2"/>
            </a:endParaRPr>
          </a:p>
        </p:txBody>
      </p:sp>
      <p:sp>
        <p:nvSpPr>
          <p:cNvPr id="1051" name="Google Shape;1051;p84"/>
          <p:cNvSpPr/>
          <p:nvPr/>
        </p:nvSpPr>
        <p:spPr>
          <a:xfrm>
            <a:off x="2398005" y="1960116"/>
            <a:ext cx="7438430" cy="339328"/>
          </a:xfrm>
          <a:prstGeom prst="rect">
            <a:avLst/>
          </a:prstGeom>
          <a:solidFill>
            <a:schemeClr val="lt1"/>
          </a:solidFill>
          <a:ln w="25400" cap="flat" cmpd="sng">
            <a:solidFill>
              <a:schemeClr val="accent4"/>
            </a:solidFill>
            <a:prstDash val="solid"/>
            <a:round/>
            <a:headEnd type="none" w="sm" len="sm"/>
            <a:tailEnd type="none" w="sm" len="sm"/>
          </a:ln>
        </p:spPr>
        <p:txBody>
          <a:bodyPr spcFirstLastPara="1" wrap="square" lIns="17850" tIns="17850" rIns="58475" bIns="17850" anchor="ctr" anchorCtr="0">
            <a:noAutofit/>
          </a:bodyPr>
          <a:lstStyle/>
          <a:p>
            <a:pPr marL="22323" marR="0" lvl="0" indent="0" algn="ctr" rtl="0">
              <a:spcBef>
                <a:spcPts val="0"/>
              </a:spcBef>
              <a:spcAft>
                <a:spcPts val="0"/>
              </a:spcAft>
              <a:buNone/>
            </a:pPr>
            <a:r>
              <a:rPr lang="en-US" sz="1700" dirty="0">
                <a:solidFill>
                  <a:schemeClr val="dk1"/>
                </a:solidFill>
                <a:latin typeface="Calibri"/>
                <a:ea typeface="Calibri"/>
                <a:cs typeface="Calibri"/>
                <a:sym typeface="Calibri"/>
              </a:rPr>
              <a:t>Customer</a:t>
            </a:r>
            <a:endParaRPr dirty="0">
              <a:latin typeface="Wingdings" panose="05000000000000000000" pitchFamily="2" charset="2"/>
            </a:endParaRPr>
          </a:p>
        </p:txBody>
      </p:sp>
      <p:sp>
        <p:nvSpPr>
          <p:cNvPr id="1052" name="Google Shape;1052;p84"/>
          <p:cNvSpPr/>
          <p:nvPr/>
        </p:nvSpPr>
        <p:spPr>
          <a:xfrm>
            <a:off x="6522316" y="5564839"/>
            <a:ext cx="1903140" cy="482203"/>
          </a:xfrm>
          <a:prstGeom prst="rect">
            <a:avLst/>
          </a:prstGeom>
          <a:solidFill>
            <a:schemeClr val="lt1"/>
          </a:solidFill>
          <a:ln w="25400" cap="flat" cmpd="sng">
            <a:solidFill>
              <a:schemeClr val="accent4"/>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53" name="Google Shape;1053;p84"/>
          <p:cNvSpPr/>
          <p:nvPr/>
        </p:nvSpPr>
        <p:spPr>
          <a:xfrm>
            <a:off x="6522319" y="5692087"/>
            <a:ext cx="1898675" cy="260077"/>
          </a:xfrm>
          <a:prstGeom prst="rect">
            <a:avLst/>
          </a:prstGeom>
          <a:noFill/>
          <a:ln>
            <a:noFill/>
          </a:ln>
        </p:spPr>
        <p:txBody>
          <a:bodyPr spcFirstLastPara="1" wrap="square" lIns="0" tIns="0" rIns="40625" bIns="0" anchor="t" anchorCtr="0">
            <a:spAutoFit/>
          </a:bodyPr>
          <a:lstStyle/>
          <a:p>
            <a:pPr marL="40182" marR="0" lvl="0" indent="0" algn="ctr" rtl="0">
              <a:spcBef>
                <a:spcPts val="0"/>
              </a:spcBef>
              <a:spcAft>
                <a:spcPts val="0"/>
              </a:spcAft>
              <a:buNone/>
            </a:pPr>
            <a:r>
              <a:rPr lang="en-US" sz="1700" dirty="0">
                <a:solidFill>
                  <a:schemeClr val="dk1"/>
                </a:solidFill>
                <a:latin typeface="Calibri"/>
                <a:ea typeface="Calibri"/>
                <a:cs typeface="Calibri"/>
                <a:sym typeface="Calibri"/>
              </a:rPr>
              <a:t>Suppliers</a:t>
            </a:r>
            <a:endParaRPr dirty="0">
              <a:latin typeface="Wingdings" panose="05000000000000000000" pitchFamily="2" charset="2"/>
            </a:endParaRPr>
          </a:p>
        </p:txBody>
      </p:sp>
      <p:grpSp>
        <p:nvGrpSpPr>
          <p:cNvPr id="1054" name="Google Shape;1054;p84"/>
          <p:cNvGrpSpPr/>
          <p:nvPr/>
        </p:nvGrpSpPr>
        <p:grpSpPr>
          <a:xfrm>
            <a:off x="6515621" y="4772326"/>
            <a:ext cx="3174593" cy="473276"/>
            <a:chOff x="0" y="0"/>
            <a:chExt cx="1745" cy="423"/>
          </a:xfrm>
        </p:grpSpPr>
        <p:grpSp>
          <p:nvGrpSpPr>
            <p:cNvPr id="1055" name="Google Shape;1055;p84"/>
            <p:cNvGrpSpPr/>
            <p:nvPr/>
          </p:nvGrpSpPr>
          <p:grpSpPr>
            <a:xfrm>
              <a:off x="71" y="0"/>
              <a:ext cx="1674" cy="327"/>
              <a:chOff x="0" y="0"/>
              <a:chExt cx="1674" cy="327"/>
            </a:xfrm>
          </p:grpSpPr>
          <p:sp>
            <p:nvSpPr>
              <p:cNvPr id="1056" name="Google Shape;1056;p84"/>
              <p:cNvSpPr/>
              <p:nvPr/>
            </p:nvSpPr>
            <p:spPr>
              <a:xfrm>
                <a:off x="0" y="0"/>
                <a:ext cx="1674" cy="327"/>
              </a:xfrm>
              <a:prstGeom prst="rect">
                <a:avLst/>
              </a:prstGeom>
              <a:solidFill>
                <a:srgbClr val="538CD5"/>
              </a:solidFill>
              <a:ln w="12700" cap="flat" cmpd="sng">
                <a:solidFill>
                  <a:schemeClr val="dk1"/>
                </a:solidFill>
                <a:prstDash val="solid"/>
                <a:miter lim="800000"/>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1057" name="Google Shape;1057;p84"/>
              <p:cNvSpPr/>
              <p:nvPr/>
            </p:nvSpPr>
            <p:spPr>
              <a:xfrm>
                <a:off x="0" y="4"/>
                <a:ext cx="0" cy="248"/>
              </a:xfrm>
              <a:prstGeom prst="rect">
                <a:avLst/>
              </a:prstGeom>
              <a:solidFill>
                <a:srgbClr val="538CD5"/>
              </a:solidFill>
              <a:ln>
                <a:noFill/>
              </a:ln>
            </p:spPr>
            <p:txBody>
              <a:bodyPr spcFirstLastPara="1" wrap="square" lIns="0" tIns="0" rIns="0" bIns="0" anchor="t" anchorCtr="0">
                <a:sp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grpSp>
        <p:grpSp>
          <p:nvGrpSpPr>
            <p:cNvPr id="1058" name="Google Shape;1058;p84"/>
            <p:cNvGrpSpPr/>
            <p:nvPr/>
          </p:nvGrpSpPr>
          <p:grpSpPr>
            <a:xfrm>
              <a:off x="38" y="42"/>
              <a:ext cx="1674" cy="327"/>
              <a:chOff x="0" y="0"/>
              <a:chExt cx="1674" cy="327"/>
            </a:xfrm>
          </p:grpSpPr>
          <p:sp>
            <p:nvSpPr>
              <p:cNvPr id="1059" name="Google Shape;1059;p84"/>
              <p:cNvSpPr/>
              <p:nvPr/>
            </p:nvSpPr>
            <p:spPr>
              <a:xfrm>
                <a:off x="0" y="0"/>
                <a:ext cx="1674" cy="327"/>
              </a:xfrm>
              <a:prstGeom prst="rect">
                <a:avLst/>
              </a:prstGeom>
              <a:solidFill>
                <a:srgbClr val="538CD5"/>
              </a:solidFill>
              <a:ln w="12700" cap="flat" cmpd="sng">
                <a:solidFill>
                  <a:schemeClr val="dk1"/>
                </a:solidFill>
                <a:prstDash val="solid"/>
                <a:miter lim="800000"/>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1060" name="Google Shape;1060;p84"/>
              <p:cNvSpPr/>
              <p:nvPr/>
            </p:nvSpPr>
            <p:spPr>
              <a:xfrm>
                <a:off x="0" y="4"/>
                <a:ext cx="0" cy="248"/>
              </a:xfrm>
              <a:prstGeom prst="rect">
                <a:avLst/>
              </a:prstGeom>
              <a:solidFill>
                <a:srgbClr val="538CD5"/>
              </a:solidFill>
              <a:ln>
                <a:noFill/>
              </a:ln>
            </p:spPr>
            <p:txBody>
              <a:bodyPr spcFirstLastPara="1" wrap="square" lIns="0" tIns="0" rIns="0" bIns="0" anchor="t" anchorCtr="0">
                <a:sp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grpSp>
        <p:grpSp>
          <p:nvGrpSpPr>
            <p:cNvPr id="1061" name="Google Shape;1061;p84"/>
            <p:cNvGrpSpPr/>
            <p:nvPr/>
          </p:nvGrpSpPr>
          <p:grpSpPr>
            <a:xfrm>
              <a:off x="0" y="94"/>
              <a:ext cx="1674" cy="329"/>
              <a:chOff x="0" y="0"/>
              <a:chExt cx="1674" cy="327"/>
            </a:xfrm>
          </p:grpSpPr>
          <p:sp>
            <p:nvSpPr>
              <p:cNvPr id="1062" name="Google Shape;1062;p84"/>
              <p:cNvSpPr/>
              <p:nvPr/>
            </p:nvSpPr>
            <p:spPr>
              <a:xfrm>
                <a:off x="0" y="0"/>
                <a:ext cx="1674" cy="327"/>
              </a:xfrm>
              <a:prstGeom prst="rect">
                <a:avLst/>
              </a:prstGeom>
              <a:solidFill>
                <a:srgbClr val="538CD5"/>
              </a:solidFill>
              <a:ln w="12700" cap="flat" cmpd="sng">
                <a:solidFill>
                  <a:schemeClr val="dk1"/>
                </a:solidFill>
                <a:prstDash val="solid"/>
                <a:miter lim="800000"/>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1063" name="Google Shape;1063;p84"/>
              <p:cNvSpPr/>
              <p:nvPr/>
            </p:nvSpPr>
            <p:spPr>
              <a:xfrm>
                <a:off x="0" y="55"/>
                <a:ext cx="1616" cy="232"/>
              </a:xfrm>
              <a:prstGeom prst="rect">
                <a:avLst/>
              </a:prstGeom>
              <a:solidFill>
                <a:srgbClr val="538CD5"/>
              </a:solidFill>
              <a:ln>
                <a:noFill/>
              </a:ln>
            </p:spPr>
            <p:txBody>
              <a:bodyPr spcFirstLastPara="1" wrap="square" lIns="0" tIns="0" rIns="57775" bIns="0" anchor="t" anchorCtr="0">
                <a:spAutoFit/>
              </a:bodyPr>
              <a:lstStyle/>
              <a:p>
                <a:pPr marL="40182" marR="0" lvl="0" indent="0" algn="ctr" rtl="0">
                  <a:spcBef>
                    <a:spcPts val="0"/>
                  </a:spcBef>
                  <a:spcAft>
                    <a:spcPts val="0"/>
                  </a:spcAft>
                  <a:buNone/>
                </a:pPr>
                <a:r>
                  <a:rPr lang="en-US" sz="1700" dirty="0">
                    <a:solidFill>
                      <a:schemeClr val="lt1"/>
                    </a:solidFill>
                    <a:latin typeface="Calibri"/>
                    <a:ea typeface="Calibri"/>
                    <a:cs typeface="Calibri"/>
                    <a:sym typeface="Calibri"/>
                  </a:rPr>
                  <a:t>Underpinning agreements (UAs)</a:t>
                </a:r>
                <a:endParaRPr dirty="0">
                  <a:latin typeface="Wingdings" panose="05000000000000000000" pitchFamily="2" charset="2"/>
                </a:endParaRPr>
              </a:p>
            </p:txBody>
          </p:sp>
        </p:grpSp>
      </p:grpSp>
      <p:sp>
        <p:nvSpPr>
          <p:cNvPr id="1064" name="Google Shape;1064;p84"/>
          <p:cNvSpPr/>
          <p:nvPr/>
        </p:nvSpPr>
        <p:spPr>
          <a:xfrm>
            <a:off x="4800092" y="3125444"/>
            <a:ext cx="1843980" cy="694283"/>
          </a:xfrm>
          <a:prstGeom prst="ellipse">
            <a:avLst/>
          </a:prstGeom>
          <a:solidFill>
            <a:srgbClr val="DAE5F1"/>
          </a:solidFill>
          <a:ln>
            <a:noFill/>
          </a:ln>
          <a:effectLst>
            <a:outerShdw blurRad="40000" dist="20000" dir="5400000" rotWithShape="0">
              <a:srgbClr val="000000">
                <a:alpha val="37647"/>
              </a:srgbClr>
            </a:outerShdw>
          </a:effectLst>
        </p:spPr>
        <p:txBody>
          <a:bodyPr spcFirstLastPara="1" wrap="square" lIns="0" tIns="0" rIns="0" bIns="0" anchor="ctr" anchorCtr="0">
            <a:noAutofit/>
          </a:bodyPr>
          <a:lstStyle/>
          <a:p>
            <a:pPr marL="0" marR="0" lvl="0" indent="0" algn="ctr" rtl="0">
              <a:spcBef>
                <a:spcPts val="0"/>
              </a:spcBef>
              <a:spcAft>
                <a:spcPts val="0"/>
              </a:spcAft>
              <a:buNone/>
            </a:pPr>
            <a:r>
              <a:rPr lang="en-US" sz="1800" dirty="0">
                <a:solidFill>
                  <a:schemeClr val="dk1"/>
                </a:solidFill>
                <a:latin typeface="Calibri"/>
                <a:ea typeface="Calibri"/>
                <a:cs typeface="Calibri"/>
                <a:sym typeface="Calibri"/>
              </a:rPr>
              <a:t>Service B</a:t>
            </a:r>
            <a:endParaRPr dirty="0">
              <a:latin typeface="Wingdings" panose="05000000000000000000" pitchFamily="2" charset="2"/>
            </a:endParaRPr>
          </a:p>
        </p:txBody>
      </p:sp>
      <p:sp>
        <p:nvSpPr>
          <p:cNvPr id="1065" name="Google Shape;1065;p84"/>
          <p:cNvSpPr/>
          <p:nvPr/>
        </p:nvSpPr>
        <p:spPr>
          <a:xfrm>
            <a:off x="6928707" y="3119862"/>
            <a:ext cx="1845096" cy="693167"/>
          </a:xfrm>
          <a:prstGeom prst="ellipse">
            <a:avLst/>
          </a:prstGeom>
          <a:solidFill>
            <a:srgbClr val="DAE5F1"/>
          </a:solidFill>
          <a:ln>
            <a:noFill/>
          </a:ln>
          <a:effectLst>
            <a:outerShdw blurRad="40000" dist="20000" dir="5400000" rotWithShape="0">
              <a:srgbClr val="000000">
                <a:alpha val="37647"/>
              </a:srgbClr>
            </a:outerShdw>
          </a:effectLst>
        </p:spPr>
        <p:txBody>
          <a:bodyPr spcFirstLastPara="1" wrap="square" lIns="0" tIns="0" rIns="0" bIns="0" anchor="ctr" anchorCtr="0">
            <a:noAutofit/>
          </a:bodyPr>
          <a:lstStyle/>
          <a:p>
            <a:pPr marL="0" marR="0" lvl="0" indent="0" algn="ctr" rtl="0">
              <a:spcBef>
                <a:spcPts val="0"/>
              </a:spcBef>
              <a:spcAft>
                <a:spcPts val="0"/>
              </a:spcAft>
              <a:buNone/>
            </a:pPr>
            <a:r>
              <a:rPr lang="en-US" sz="1800" dirty="0">
                <a:solidFill>
                  <a:schemeClr val="dk1"/>
                </a:solidFill>
                <a:latin typeface="Calibri"/>
                <a:ea typeface="Calibri"/>
                <a:cs typeface="Calibri"/>
                <a:sym typeface="Calibri"/>
              </a:rPr>
              <a:t>Service C</a:t>
            </a:r>
            <a:endParaRPr dirty="0">
              <a:latin typeface="Wingdings" panose="05000000000000000000" pitchFamily="2" charset="2"/>
            </a:endParaRPr>
          </a:p>
        </p:txBody>
      </p:sp>
      <p:sp>
        <p:nvSpPr>
          <p:cNvPr id="1066" name="Google Shape;1066;p84"/>
          <p:cNvSpPr/>
          <p:nvPr/>
        </p:nvSpPr>
        <p:spPr>
          <a:xfrm>
            <a:off x="8599674" y="3983806"/>
            <a:ext cx="1090538" cy="519038"/>
          </a:xfrm>
          <a:prstGeom prst="rect">
            <a:avLst/>
          </a:prstGeom>
          <a:noFill/>
          <a:ln>
            <a:noFill/>
          </a:ln>
        </p:spPr>
        <p:txBody>
          <a:bodyPr spcFirstLastPara="1" wrap="square" lIns="0" tIns="0" rIns="40625" bIns="0" anchor="t" anchorCtr="0">
            <a:spAutoFit/>
          </a:bodyPr>
          <a:lstStyle/>
          <a:p>
            <a:pPr marL="40182" marR="0" lvl="0" indent="0" algn="r" rtl="0">
              <a:spcBef>
                <a:spcPts val="0"/>
              </a:spcBef>
              <a:spcAft>
                <a:spcPts val="0"/>
              </a:spcAft>
              <a:buNone/>
            </a:pPr>
            <a:r>
              <a:rPr lang="en-US" sz="1700" dirty="0">
                <a:solidFill>
                  <a:schemeClr val="dk1"/>
                </a:solidFill>
                <a:latin typeface="Calibri"/>
                <a:ea typeface="Calibri"/>
                <a:cs typeface="Calibri"/>
                <a:sym typeface="Calibri"/>
              </a:rPr>
              <a:t>(IT) service </a:t>
            </a:r>
            <a:endParaRPr dirty="0">
              <a:latin typeface="Wingdings" panose="05000000000000000000" pitchFamily="2" charset="2"/>
            </a:endParaRPr>
          </a:p>
          <a:p>
            <a:pPr marL="40182" marR="0" lvl="0" indent="0" algn="r" rtl="0">
              <a:spcBef>
                <a:spcPts val="0"/>
              </a:spcBef>
              <a:spcAft>
                <a:spcPts val="0"/>
              </a:spcAft>
              <a:buNone/>
            </a:pPr>
            <a:r>
              <a:rPr lang="en-US" sz="1700" dirty="0">
                <a:solidFill>
                  <a:schemeClr val="dk1"/>
                </a:solidFill>
                <a:latin typeface="Calibri"/>
                <a:ea typeface="Calibri"/>
                <a:cs typeface="Calibri"/>
                <a:sym typeface="Calibri"/>
              </a:rPr>
              <a:t>provider</a:t>
            </a:r>
            <a:endParaRPr dirty="0">
              <a:latin typeface="Wingdings" panose="05000000000000000000" pitchFamily="2" charset="2"/>
            </a:endParaRPr>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Shape 1071"/>
        <p:cNvGrpSpPr/>
        <p:nvPr/>
      </p:nvGrpSpPr>
      <p:grpSpPr>
        <a:xfrm>
          <a:off x="0" y="0"/>
          <a:ext cx="0" cy="0"/>
          <a:chOff x="0" y="0"/>
          <a:chExt cx="0" cy="0"/>
        </a:xfrm>
      </p:grpSpPr>
      <p:sp>
        <p:nvSpPr>
          <p:cNvPr id="1072" name="Google Shape;1072;p85"/>
          <p:cNvSpPr txBox="1">
            <a:spLocks noGrp="1"/>
          </p:cNvSpPr>
          <p:nvPr>
            <p:ph type="title"/>
          </p:nvPr>
        </p:nvSpPr>
        <p:spPr>
          <a:xfrm>
            <a:off x="609601" y="274641"/>
            <a:ext cx="9058101" cy="1047859"/>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205595"/>
              </a:buClr>
              <a:buSzPts val="3200"/>
              <a:buFont typeface="Calibri"/>
              <a:buNone/>
            </a:pPr>
            <a:r>
              <a:rPr lang="en-US">
                <a:latin typeface="Calibri" panose="020F0502020204030204" pitchFamily="34" charset="0"/>
                <a:ea typeface="Calibri" panose="020F0502020204030204" pitchFamily="34" charset="0"/>
                <a:cs typeface="Calibri" panose="020F0502020204030204" pitchFamily="34" charset="0"/>
              </a:rPr>
              <a:t>SLM: Requirements </a:t>
            </a:r>
            <a:r>
              <a:rPr lang="en-US" sz="2000">
                <a:solidFill>
                  <a:srgbClr val="7F7F7F"/>
                </a:solidFill>
                <a:latin typeface="Calibri" panose="020F0502020204030204" pitchFamily="34" charset="0"/>
                <a:ea typeface="Calibri" panose="020F0502020204030204" pitchFamily="34" charset="0"/>
                <a:cs typeface="Calibri" panose="020F0502020204030204" pitchFamily="34" charset="0"/>
              </a:rPr>
              <a:t>according to </a:t>
            </a:r>
            <a:r>
              <a:rPr lang="en-US" sz="2000" b="1">
                <a:solidFill>
                  <a:srgbClr val="7F7F7F"/>
                </a:solidFill>
                <a:latin typeface="Calibri" panose="020F0502020204030204" pitchFamily="34" charset="0"/>
                <a:ea typeface="Calibri" panose="020F0502020204030204" pitchFamily="34" charset="0"/>
                <a:cs typeface="Calibri" panose="020F0502020204030204" pitchFamily="34" charset="0"/>
              </a:rPr>
              <a:t>FitSM-1</a:t>
            </a:r>
            <a:endParaRPr>
              <a:latin typeface="Calibri" panose="020F0502020204030204" pitchFamily="34" charset="0"/>
              <a:ea typeface="Calibri" panose="020F0502020204030204" pitchFamily="34" charset="0"/>
              <a:cs typeface="Calibri" panose="020F0502020204030204" pitchFamily="34" charset="0"/>
            </a:endParaRPr>
          </a:p>
        </p:txBody>
      </p:sp>
      <p:sp>
        <p:nvSpPr>
          <p:cNvPr id="1073" name="Google Shape;1073;p85"/>
          <p:cNvSpPr txBox="1">
            <a:spLocks noGrp="1"/>
          </p:cNvSpPr>
          <p:nvPr>
            <p:ph type="sldNum" idx="12"/>
          </p:nvPr>
        </p:nvSpPr>
        <p:spPr>
          <a:xfrm>
            <a:off x="8737600" y="643052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94</a:t>
            </a:fld>
            <a:endParaRPr/>
          </a:p>
        </p:txBody>
      </p:sp>
      <p:graphicFrame>
        <p:nvGraphicFramePr>
          <p:cNvPr id="1074" name="Google Shape;1074;p85"/>
          <p:cNvGraphicFramePr/>
          <p:nvPr/>
        </p:nvGraphicFramePr>
        <p:xfrm>
          <a:off x="1981200" y="1696599"/>
          <a:ext cx="8229600" cy="3023807"/>
        </p:xfrm>
        <a:graphic>
          <a:graphicData uri="http://schemas.openxmlformats.org/drawingml/2006/table">
            <a:tbl>
              <a:tblPr>
                <a:noFill/>
                <a:tableStyleId>{B7C923D3-F65D-4894-B679-2D3CD31ECE08}</a:tableStyleId>
              </a:tblPr>
              <a:tblGrid>
                <a:gridCol w="8229600">
                  <a:extLst>
                    <a:ext uri="{9D8B030D-6E8A-4147-A177-3AD203B41FA5}">
                      <a16:colId xmlns:a16="http://schemas.microsoft.com/office/drawing/2014/main" val="20000"/>
                    </a:ext>
                  </a:extLst>
                </a:gridCol>
              </a:tblGrid>
              <a:tr h="200675">
                <a:tc>
                  <a:txBody>
                    <a:bodyPr/>
                    <a:lstStyle/>
                    <a:p>
                      <a:pPr marL="0" marR="0" lvl="0" indent="0" algn="l" rtl="0">
                        <a:spcBef>
                          <a:spcPts val="0"/>
                        </a:spcBef>
                        <a:spcAft>
                          <a:spcPts val="0"/>
                        </a:spcAft>
                        <a:buNone/>
                      </a:pPr>
                      <a:r>
                        <a:rPr lang="en-US" sz="1600" dirty="0">
                          <a:solidFill>
                            <a:srgbClr val="FFFFFF"/>
                          </a:solidFill>
                          <a:latin typeface="Calibri"/>
                          <a:ea typeface="Calibri"/>
                          <a:cs typeface="Calibri"/>
                          <a:sym typeface="Calibri"/>
                        </a:rPr>
                        <a:t>PR2 Service Level Management</a:t>
                      </a:r>
                      <a:endParaRPr sz="1600" dirty="0">
                        <a:solidFill>
                          <a:srgbClr val="FFFFFF"/>
                        </a:solidFill>
                        <a:latin typeface="Calibri"/>
                        <a:ea typeface="Calibri"/>
                        <a:cs typeface="Calibri"/>
                        <a:sym typeface="Calibri"/>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0B578C"/>
                    </a:solidFill>
                  </a:tcPr>
                </a:tc>
                <a:extLst>
                  <a:ext uri="{0D108BD9-81ED-4DB2-BD59-A6C34878D82A}">
                    <a16:rowId xmlns:a16="http://schemas.microsoft.com/office/drawing/2014/main" val="10000"/>
                  </a:ext>
                </a:extLst>
              </a:tr>
              <a:tr h="225750">
                <a:tc>
                  <a:txBody>
                    <a:bodyPr/>
                    <a:lstStyle/>
                    <a:p>
                      <a:pPr marL="0" marR="0" lvl="0" indent="0" algn="l" rtl="0">
                        <a:spcBef>
                          <a:spcPts val="0"/>
                        </a:spcBef>
                        <a:spcAft>
                          <a:spcPts val="0"/>
                        </a:spcAft>
                        <a:buNone/>
                      </a:pPr>
                      <a:r>
                        <a:rPr lang="en-US" sz="1800" cap="none">
                          <a:solidFill>
                            <a:srgbClr val="FFFFFF"/>
                          </a:solidFill>
                          <a:latin typeface="Calibri"/>
                          <a:ea typeface="Calibri"/>
                          <a:cs typeface="Calibri"/>
                          <a:sym typeface="Calibri"/>
                        </a:rPr>
                        <a:t>REQUIREMENTS</a:t>
                      </a:r>
                      <a:endParaRPr sz="1800" cap="none">
                        <a:solidFill>
                          <a:srgbClr val="FFFFFF"/>
                        </a:solidFill>
                        <a:latin typeface="Calibri"/>
                        <a:ea typeface="Calibri"/>
                        <a:cs typeface="Calibri"/>
                        <a:sym typeface="Calibri"/>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8DCAF6"/>
                    </a:solidFill>
                  </a:tcPr>
                </a:tc>
                <a:extLst>
                  <a:ext uri="{0D108BD9-81ED-4DB2-BD59-A6C34878D82A}">
                    <a16:rowId xmlns:a16="http://schemas.microsoft.com/office/drawing/2014/main" val="10001"/>
                  </a:ext>
                </a:extLst>
              </a:tr>
              <a:tr h="2250675">
                <a:tc>
                  <a:txBody>
                    <a:bodyPr/>
                    <a:lstStyle/>
                    <a:p>
                      <a:pPr marL="342900" marR="0" lvl="0" indent="-342900" algn="l" rtl="0">
                        <a:lnSpc>
                          <a:spcPct val="115000"/>
                        </a:lnSpc>
                        <a:spcBef>
                          <a:spcPts val="0"/>
                        </a:spcBef>
                        <a:spcAft>
                          <a:spcPts val="0"/>
                        </a:spcAft>
                        <a:buClr>
                          <a:schemeClr val="dk1"/>
                        </a:buClr>
                        <a:buSzPts val="1600"/>
                        <a:buFont typeface="Noto Sans Symbols"/>
                        <a:buChar char="∙"/>
                      </a:pPr>
                      <a:r>
                        <a:rPr lang="en-US" sz="1600" dirty="0">
                          <a:latin typeface="Calibri"/>
                          <a:ea typeface="Calibri"/>
                          <a:cs typeface="Calibri"/>
                          <a:sym typeface="Calibri"/>
                        </a:rPr>
                        <a:t>PR2.1 A service catalogue shall be maintained.</a:t>
                      </a:r>
                      <a:endParaRPr dirty="0">
                        <a:latin typeface="Wingdings" panose="05000000000000000000" pitchFamily="2" charset="2"/>
                      </a:endParaRPr>
                    </a:p>
                    <a:p>
                      <a:pPr marL="342900" marR="0" lvl="0" indent="-342900" algn="l" rtl="0">
                        <a:lnSpc>
                          <a:spcPct val="115000"/>
                        </a:lnSpc>
                        <a:spcBef>
                          <a:spcPts val="0"/>
                        </a:spcBef>
                        <a:spcAft>
                          <a:spcPts val="0"/>
                        </a:spcAft>
                        <a:buClr>
                          <a:schemeClr val="dk1"/>
                        </a:buClr>
                        <a:buSzPts val="1600"/>
                        <a:buFont typeface="Noto Sans Symbols"/>
                        <a:buChar char="∙"/>
                      </a:pPr>
                      <a:r>
                        <a:rPr lang="en-US" sz="1600" dirty="0">
                          <a:latin typeface="Calibri"/>
                          <a:ea typeface="Calibri"/>
                          <a:cs typeface="Calibri"/>
                          <a:sym typeface="Calibri"/>
                        </a:rPr>
                        <a:t>PR2.2 For all services delivered to customers, service level agreements (SLAs) shall be in place and reviewed at planned intervals.</a:t>
                      </a:r>
                      <a:endParaRPr dirty="0"/>
                    </a:p>
                    <a:p>
                      <a:pPr marL="342900" marR="0" lvl="0" indent="-342900" algn="l" rtl="0">
                        <a:lnSpc>
                          <a:spcPct val="115000"/>
                        </a:lnSpc>
                        <a:spcBef>
                          <a:spcPts val="0"/>
                        </a:spcBef>
                        <a:spcAft>
                          <a:spcPts val="0"/>
                        </a:spcAft>
                        <a:buClr>
                          <a:schemeClr val="dk1"/>
                        </a:buClr>
                        <a:buSzPts val="1600"/>
                        <a:buFont typeface="Noto Sans Symbols"/>
                        <a:buChar char="∙"/>
                      </a:pPr>
                      <a:r>
                        <a:rPr lang="en-US" sz="1600" dirty="0">
                          <a:latin typeface="Calibri"/>
                          <a:ea typeface="Calibri"/>
                          <a:cs typeface="Calibri"/>
                          <a:sym typeface="Calibri"/>
                        </a:rPr>
                        <a:t>PR2.3 Service performance shall be evaluated against service targets defined in SLAs.</a:t>
                      </a:r>
                      <a:endParaRPr dirty="0"/>
                    </a:p>
                    <a:p>
                      <a:pPr marL="342900" marR="0" lvl="0" indent="-342900" algn="l" rtl="0">
                        <a:lnSpc>
                          <a:spcPct val="115000"/>
                        </a:lnSpc>
                        <a:spcBef>
                          <a:spcPts val="0"/>
                        </a:spcBef>
                        <a:spcAft>
                          <a:spcPts val="0"/>
                        </a:spcAft>
                        <a:buClr>
                          <a:schemeClr val="dk1"/>
                        </a:buClr>
                        <a:buSzPts val="1600"/>
                        <a:buFont typeface="Noto Sans Symbols"/>
                        <a:buChar char="∙"/>
                      </a:pPr>
                      <a:r>
                        <a:rPr lang="en-US" sz="1600" dirty="0">
                          <a:latin typeface="Calibri"/>
                          <a:ea typeface="Calibri"/>
                          <a:cs typeface="Calibri"/>
                          <a:sym typeface="Calibri"/>
                        </a:rPr>
                        <a:t>PR2.4 For supporting services or service components, underpinning agreements (UAs) and operational level agreements (OLAs) shall be agreed as needed and reviewed at planned intervals.</a:t>
                      </a:r>
                      <a:endParaRPr dirty="0"/>
                    </a:p>
                    <a:p>
                      <a:pPr marL="342900" marR="0" lvl="0" indent="-342900" algn="l" rtl="0">
                        <a:lnSpc>
                          <a:spcPct val="115000"/>
                        </a:lnSpc>
                        <a:spcBef>
                          <a:spcPts val="0"/>
                        </a:spcBef>
                        <a:spcAft>
                          <a:spcPts val="0"/>
                        </a:spcAft>
                        <a:buClr>
                          <a:schemeClr val="dk1"/>
                        </a:buClr>
                        <a:buSzPts val="1600"/>
                        <a:buFont typeface="Noto Sans Symbols"/>
                        <a:buChar char="∙"/>
                      </a:pPr>
                      <a:r>
                        <a:rPr lang="en-US" sz="1600" dirty="0">
                          <a:latin typeface="Calibri"/>
                          <a:ea typeface="Calibri"/>
                          <a:cs typeface="Calibri"/>
                          <a:sym typeface="Calibri"/>
                        </a:rPr>
                        <a:t>PR2.5 Performance of supporting services and service components shall be evaluated against targets defined in UAs and OLAs.</a:t>
                      </a:r>
                      <a:endParaRPr dirty="0"/>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Shape 1078"/>
        <p:cNvGrpSpPr/>
        <p:nvPr/>
      </p:nvGrpSpPr>
      <p:grpSpPr>
        <a:xfrm>
          <a:off x="0" y="0"/>
          <a:ext cx="0" cy="0"/>
          <a:chOff x="0" y="0"/>
          <a:chExt cx="0" cy="0"/>
        </a:xfrm>
      </p:grpSpPr>
      <p:sp>
        <p:nvSpPr>
          <p:cNvPr id="1079" name="Google Shape;1079;p86"/>
          <p:cNvSpPr txBox="1">
            <a:spLocks noGrp="1"/>
          </p:cNvSpPr>
          <p:nvPr>
            <p:ph type="title"/>
          </p:nvPr>
        </p:nvSpPr>
        <p:spPr>
          <a:xfrm>
            <a:off x="609601" y="274641"/>
            <a:ext cx="9058101" cy="1047859"/>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205595"/>
              </a:buClr>
              <a:buSzPts val="3200"/>
              <a:buFont typeface="Calibri"/>
              <a:buNone/>
            </a:pPr>
            <a:r>
              <a:rPr lang="en-US">
                <a:latin typeface="Calibri" panose="020F0502020204030204" pitchFamily="34" charset="0"/>
                <a:ea typeface="Calibri" panose="020F0502020204030204" pitchFamily="34" charset="0"/>
                <a:cs typeface="Calibri" panose="020F0502020204030204" pitchFamily="34" charset="0"/>
              </a:rPr>
              <a:t>SLM: Activities</a:t>
            </a:r>
            <a:r>
              <a:rPr lang="en-US" sz="3200">
                <a:solidFill>
                  <a:srgbClr val="7F7F7F"/>
                </a:solidFill>
                <a:latin typeface="Calibri" panose="020F0502020204030204" pitchFamily="34" charset="0"/>
                <a:ea typeface="Calibri" panose="020F0502020204030204" pitchFamily="34" charset="0"/>
                <a:cs typeface="Calibri" panose="020F0502020204030204" pitchFamily="34" charset="0"/>
              </a:rPr>
              <a:t> </a:t>
            </a:r>
            <a:r>
              <a:rPr lang="en-US" sz="2000">
                <a:solidFill>
                  <a:srgbClr val="7F7F7F"/>
                </a:solidFill>
                <a:latin typeface="Calibri" panose="020F0502020204030204" pitchFamily="34" charset="0"/>
                <a:ea typeface="Calibri" panose="020F0502020204030204" pitchFamily="34" charset="0"/>
                <a:cs typeface="Calibri" panose="020F0502020204030204" pitchFamily="34" charset="0"/>
              </a:rPr>
              <a:t>according to </a:t>
            </a:r>
            <a:r>
              <a:rPr lang="en-US" sz="2000" b="1">
                <a:solidFill>
                  <a:srgbClr val="7F7F7F"/>
                </a:solidFill>
                <a:latin typeface="Calibri" panose="020F0502020204030204" pitchFamily="34" charset="0"/>
                <a:ea typeface="Calibri" panose="020F0502020204030204" pitchFamily="34" charset="0"/>
                <a:cs typeface="Calibri" panose="020F0502020204030204" pitchFamily="34" charset="0"/>
              </a:rPr>
              <a:t>FitSM-2</a:t>
            </a:r>
            <a:endParaRPr>
              <a:latin typeface="Calibri" panose="020F0502020204030204" pitchFamily="34" charset="0"/>
              <a:ea typeface="Calibri" panose="020F0502020204030204" pitchFamily="34" charset="0"/>
              <a:cs typeface="Calibri" panose="020F0502020204030204" pitchFamily="34" charset="0"/>
            </a:endParaRPr>
          </a:p>
        </p:txBody>
      </p:sp>
      <p:grpSp>
        <p:nvGrpSpPr>
          <p:cNvPr id="1080" name="Google Shape;1080;p86"/>
          <p:cNvGrpSpPr/>
          <p:nvPr/>
        </p:nvGrpSpPr>
        <p:grpSpPr>
          <a:xfrm>
            <a:off x="609600" y="1936277"/>
            <a:ext cx="10972800" cy="4146660"/>
            <a:chOff x="0" y="239679"/>
            <a:chExt cx="10972800" cy="4146660"/>
          </a:xfrm>
        </p:grpSpPr>
        <p:sp>
          <p:nvSpPr>
            <p:cNvPr id="1081" name="Google Shape;1081;p86"/>
            <p:cNvSpPr/>
            <p:nvPr/>
          </p:nvSpPr>
          <p:spPr>
            <a:xfrm>
              <a:off x="0" y="549639"/>
              <a:ext cx="10972800" cy="3836700"/>
            </a:xfrm>
            <a:prstGeom prst="rect">
              <a:avLst/>
            </a:prstGeom>
            <a:solidFill>
              <a:schemeClr val="lt1">
                <a:alpha val="89803"/>
              </a:schemeClr>
            </a:solidFill>
            <a:ln w="254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Wingdings" panose="05000000000000000000" pitchFamily="2" charset="2"/>
              </a:endParaRPr>
            </a:p>
          </p:txBody>
        </p:sp>
        <p:sp>
          <p:nvSpPr>
            <p:cNvPr id="1082" name="Google Shape;1082;p86"/>
            <p:cNvSpPr txBox="1"/>
            <p:nvPr/>
          </p:nvSpPr>
          <p:spPr>
            <a:xfrm>
              <a:off x="0" y="549639"/>
              <a:ext cx="10972800" cy="3836700"/>
            </a:xfrm>
            <a:prstGeom prst="rect">
              <a:avLst/>
            </a:prstGeom>
            <a:noFill/>
            <a:ln>
              <a:noFill/>
            </a:ln>
          </p:spPr>
          <p:txBody>
            <a:bodyPr spcFirstLastPara="1" wrap="square" lIns="851600" tIns="437375" rIns="851600" bIns="149350" anchor="t" anchorCtr="0">
              <a:noAutofit/>
            </a:bodyPr>
            <a:lstStyle/>
            <a:p>
              <a:pPr marL="228600" marR="0" lvl="1" indent="-228600" algn="l" rtl="0">
                <a:lnSpc>
                  <a:spcPct val="90000"/>
                </a:lnSpc>
                <a:spcBef>
                  <a:spcPts val="0"/>
                </a:spcBef>
                <a:spcAft>
                  <a:spcPts val="0"/>
                </a:spcAft>
                <a:buClr>
                  <a:schemeClr val="dk1"/>
                </a:buClr>
                <a:buSzPts val="2100"/>
                <a:buFont typeface="Calibri"/>
                <a:buChar char="•"/>
              </a:pPr>
              <a:r>
                <a:rPr lang="en-US" sz="2100" b="0" i="0" u="none" strike="noStrike" cap="none" dirty="0">
                  <a:solidFill>
                    <a:schemeClr val="dk1"/>
                  </a:solidFill>
                  <a:latin typeface="Calibri"/>
                  <a:ea typeface="Calibri"/>
                  <a:cs typeface="Calibri"/>
                  <a:sym typeface="Calibri"/>
                </a:rPr>
                <a:t>Define the minimum structure, format and content for service catalogues. </a:t>
              </a:r>
              <a:endParaRPr sz="2100" b="0" i="0" u="none" strike="noStrike" cap="none" dirty="0">
                <a:solidFill>
                  <a:schemeClr val="dk1"/>
                </a:solidFill>
                <a:latin typeface="Calibri"/>
                <a:ea typeface="Calibri"/>
                <a:cs typeface="Calibri"/>
                <a:sym typeface="Calibri"/>
              </a:endParaRPr>
            </a:p>
            <a:p>
              <a:pPr marL="228600" marR="0" lvl="1" indent="-228600" algn="l" rtl="0">
                <a:lnSpc>
                  <a:spcPct val="90000"/>
                </a:lnSpc>
                <a:spcBef>
                  <a:spcPts val="315"/>
                </a:spcBef>
                <a:spcAft>
                  <a:spcPts val="0"/>
                </a:spcAft>
                <a:buClr>
                  <a:schemeClr val="dk1"/>
                </a:buClr>
                <a:buSzPts val="2100"/>
                <a:buFont typeface="Calibri"/>
                <a:buChar char="•"/>
              </a:pPr>
              <a:r>
                <a:rPr lang="en-US" sz="2100" b="0" i="0" u="none" strike="noStrike" cap="none" dirty="0">
                  <a:solidFill>
                    <a:schemeClr val="dk1"/>
                  </a:solidFill>
                  <a:latin typeface="Calibri"/>
                  <a:ea typeface="Calibri"/>
                  <a:cs typeface="Calibri"/>
                  <a:sym typeface="Calibri"/>
                </a:rPr>
                <a:t>Create an initial service catalogue based on the information in the service portfolio</a:t>
              </a:r>
              <a:endParaRPr sz="2100" b="0" i="0" u="none" strike="noStrike" cap="none" dirty="0">
                <a:solidFill>
                  <a:schemeClr val="dk1"/>
                </a:solidFill>
                <a:latin typeface="Calibri"/>
                <a:ea typeface="Calibri"/>
                <a:cs typeface="Calibri"/>
                <a:sym typeface="Calibri"/>
              </a:endParaRPr>
            </a:p>
            <a:p>
              <a:pPr marL="228600" marR="0" lvl="1" indent="-228600" algn="l" rtl="0">
                <a:lnSpc>
                  <a:spcPct val="90000"/>
                </a:lnSpc>
                <a:spcBef>
                  <a:spcPts val="315"/>
                </a:spcBef>
                <a:spcAft>
                  <a:spcPts val="0"/>
                </a:spcAft>
                <a:buClr>
                  <a:schemeClr val="dk1"/>
                </a:buClr>
                <a:buSzPts val="2100"/>
                <a:buFont typeface="Calibri"/>
                <a:buChar char="•"/>
              </a:pPr>
              <a:r>
                <a:rPr lang="en-US" sz="2100" b="0" i="0" u="none" strike="noStrike" cap="none" dirty="0">
                  <a:solidFill>
                    <a:schemeClr val="dk1"/>
                  </a:solidFill>
                  <a:latin typeface="Calibri"/>
                  <a:ea typeface="Calibri"/>
                  <a:cs typeface="Calibri"/>
                  <a:sym typeface="Calibri"/>
                </a:rPr>
                <a:t>Define a basic / default SLA valid for all services provided to customers, where no specific / individual SLAs are in place.</a:t>
              </a:r>
              <a:endParaRPr sz="2100" b="0" i="0" u="none" strike="noStrike" cap="none" dirty="0">
                <a:solidFill>
                  <a:schemeClr val="dk1"/>
                </a:solidFill>
                <a:latin typeface="Calibri"/>
                <a:ea typeface="Calibri"/>
                <a:cs typeface="Calibri"/>
                <a:sym typeface="Calibri"/>
              </a:endParaRPr>
            </a:p>
            <a:p>
              <a:pPr marL="228600" marR="0" lvl="1" indent="-228600" algn="l" rtl="0">
                <a:lnSpc>
                  <a:spcPct val="90000"/>
                </a:lnSpc>
                <a:spcBef>
                  <a:spcPts val="315"/>
                </a:spcBef>
                <a:spcAft>
                  <a:spcPts val="0"/>
                </a:spcAft>
                <a:buClr>
                  <a:schemeClr val="dk1"/>
                </a:buClr>
                <a:buSzPts val="2100"/>
                <a:buFont typeface="Calibri"/>
                <a:buChar char="•"/>
              </a:pPr>
              <a:r>
                <a:rPr lang="en-US" sz="2100" b="0" i="0" u="none" strike="noStrike" cap="none" dirty="0">
                  <a:solidFill>
                    <a:schemeClr val="dk1"/>
                  </a:solidFill>
                  <a:latin typeface="Calibri"/>
                  <a:ea typeface="Calibri"/>
                  <a:cs typeface="Calibri"/>
                  <a:sym typeface="Calibri"/>
                </a:rPr>
                <a:t>Define templates for individual SLAs, OLAs and UAs.</a:t>
              </a:r>
              <a:endParaRPr dirty="0">
                <a:latin typeface="Wingdings" panose="05000000000000000000" pitchFamily="2" charset="2"/>
              </a:endParaRPr>
            </a:p>
            <a:p>
              <a:pPr marL="228600" marR="0" lvl="1" indent="-228600" algn="l" rtl="0">
                <a:lnSpc>
                  <a:spcPct val="90000"/>
                </a:lnSpc>
                <a:spcBef>
                  <a:spcPts val="315"/>
                </a:spcBef>
                <a:spcAft>
                  <a:spcPts val="0"/>
                </a:spcAft>
                <a:buClr>
                  <a:schemeClr val="dk1"/>
                </a:buClr>
                <a:buSzPts val="2100"/>
                <a:buFont typeface="Calibri"/>
                <a:buChar char="•"/>
              </a:pPr>
              <a:r>
                <a:rPr lang="en-US" sz="2100" b="0" i="0" u="none" strike="noStrike" cap="none" dirty="0">
                  <a:solidFill>
                    <a:schemeClr val="dk1"/>
                  </a:solidFill>
                  <a:latin typeface="Calibri"/>
                  <a:ea typeface="Calibri"/>
                  <a:cs typeface="Calibri"/>
                  <a:sym typeface="Calibri"/>
                </a:rPr>
                <a:t>Identify the most critical supporting service components, and agree OLAs and UAs with internal and external suppliers contributing to delivering services to customers.</a:t>
              </a:r>
              <a:endParaRPr sz="2100" b="0" i="0" u="none" strike="noStrike" cap="none" dirty="0">
                <a:solidFill>
                  <a:schemeClr val="dk1"/>
                </a:solidFill>
                <a:latin typeface="Calibri"/>
                <a:ea typeface="Calibri"/>
                <a:cs typeface="Calibri"/>
                <a:sym typeface="Calibri"/>
              </a:endParaRPr>
            </a:p>
            <a:p>
              <a:pPr marL="228600" marR="0" lvl="1" indent="-228600" algn="l" rtl="0">
                <a:lnSpc>
                  <a:spcPct val="90000"/>
                </a:lnSpc>
                <a:spcBef>
                  <a:spcPts val="315"/>
                </a:spcBef>
                <a:spcAft>
                  <a:spcPts val="0"/>
                </a:spcAft>
                <a:buClr>
                  <a:schemeClr val="dk1"/>
                </a:buClr>
                <a:buSzPts val="2100"/>
                <a:buFont typeface="Calibri"/>
                <a:buChar char="•"/>
              </a:pPr>
              <a:r>
                <a:rPr lang="en-US" sz="2100" b="0" i="0" u="none" strike="noStrike" cap="none" dirty="0">
                  <a:solidFill>
                    <a:schemeClr val="dk1"/>
                  </a:solidFill>
                  <a:latin typeface="Calibri"/>
                  <a:ea typeface="Calibri"/>
                  <a:cs typeface="Calibri"/>
                  <a:sym typeface="Calibri"/>
                </a:rPr>
                <a:t>Agree individual SLAs with customers for the most important / critical services.</a:t>
              </a:r>
              <a:endParaRPr sz="2100" b="0" i="0" u="none" strike="noStrike" cap="none" dirty="0">
                <a:solidFill>
                  <a:schemeClr val="dk1"/>
                </a:solidFill>
                <a:latin typeface="Calibri"/>
                <a:ea typeface="Calibri"/>
                <a:cs typeface="Calibri"/>
                <a:sym typeface="Calibri"/>
              </a:endParaRPr>
            </a:p>
            <a:p>
              <a:pPr marL="228600" marR="0" lvl="1" indent="-228600" algn="l" rtl="0">
                <a:lnSpc>
                  <a:spcPct val="90000"/>
                </a:lnSpc>
                <a:spcBef>
                  <a:spcPts val="315"/>
                </a:spcBef>
                <a:spcAft>
                  <a:spcPts val="0"/>
                </a:spcAft>
                <a:buClr>
                  <a:schemeClr val="dk1"/>
                </a:buClr>
                <a:buSzPts val="2100"/>
                <a:buFont typeface="Calibri"/>
                <a:buChar char="•"/>
              </a:pPr>
              <a:r>
                <a:rPr lang="en-US" sz="2100" b="0" i="0" u="none" strike="noStrike" cap="none" dirty="0">
                  <a:solidFill>
                    <a:schemeClr val="dk1"/>
                  </a:solidFill>
                  <a:latin typeface="Calibri"/>
                  <a:ea typeface="Calibri"/>
                  <a:cs typeface="Calibri"/>
                  <a:sym typeface="Calibri"/>
                </a:rPr>
                <a:t>Define a standard way to notify customers of SLA violations.</a:t>
              </a:r>
              <a:endParaRPr sz="2100" b="0" i="0" u="none" strike="noStrike" cap="none" dirty="0">
                <a:solidFill>
                  <a:schemeClr val="dk1"/>
                </a:solidFill>
                <a:latin typeface="Calibri"/>
                <a:ea typeface="Calibri"/>
                <a:cs typeface="Calibri"/>
                <a:sym typeface="Calibri"/>
              </a:endParaRPr>
            </a:p>
          </p:txBody>
        </p:sp>
        <p:sp>
          <p:nvSpPr>
            <p:cNvPr id="1083" name="Google Shape;1083;p86"/>
            <p:cNvSpPr/>
            <p:nvPr/>
          </p:nvSpPr>
          <p:spPr>
            <a:xfrm>
              <a:off x="548640" y="239679"/>
              <a:ext cx="7680960" cy="619920"/>
            </a:xfrm>
            <a:prstGeom prst="roundRect">
              <a:avLst>
                <a:gd name="adj" fmla="val 16667"/>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Wingdings" panose="05000000000000000000" pitchFamily="2" charset="2"/>
              </a:endParaRPr>
            </a:p>
          </p:txBody>
        </p:sp>
        <p:sp>
          <p:nvSpPr>
            <p:cNvPr id="1084" name="Google Shape;1084;p86"/>
            <p:cNvSpPr txBox="1"/>
            <p:nvPr/>
          </p:nvSpPr>
          <p:spPr>
            <a:xfrm>
              <a:off x="578902" y="269941"/>
              <a:ext cx="7620436" cy="559396"/>
            </a:xfrm>
            <a:prstGeom prst="rect">
              <a:avLst/>
            </a:prstGeom>
            <a:noFill/>
            <a:ln>
              <a:noFill/>
            </a:ln>
          </p:spPr>
          <p:txBody>
            <a:bodyPr spcFirstLastPara="1" wrap="square" lIns="290300" tIns="0" rIns="290300" bIns="0" anchor="ctr" anchorCtr="0">
              <a:noAutofit/>
            </a:bodyPr>
            <a:lstStyle/>
            <a:p>
              <a:pPr marL="0" marR="0" lvl="0" indent="0" algn="l" rtl="0">
                <a:lnSpc>
                  <a:spcPct val="90000"/>
                </a:lnSpc>
                <a:spcBef>
                  <a:spcPts val="0"/>
                </a:spcBef>
                <a:spcAft>
                  <a:spcPts val="0"/>
                </a:spcAft>
                <a:buClr>
                  <a:schemeClr val="lt1"/>
                </a:buClr>
                <a:buSzPts val="2100"/>
                <a:buFont typeface="Calibri"/>
                <a:buNone/>
              </a:pPr>
              <a:r>
                <a:rPr lang="en-US" sz="2100">
                  <a:solidFill>
                    <a:schemeClr val="lt1"/>
                  </a:solidFill>
                  <a:latin typeface="Calibri"/>
                  <a:ea typeface="Calibri"/>
                  <a:cs typeface="Calibri"/>
                  <a:sym typeface="Calibri"/>
                </a:rPr>
                <a:t>Initial process setup</a:t>
              </a:r>
              <a:endParaRPr sz="2100">
                <a:solidFill>
                  <a:schemeClr val="lt1"/>
                </a:solidFill>
                <a:latin typeface="Calibri"/>
                <a:ea typeface="Calibri"/>
                <a:cs typeface="Calibri"/>
                <a:sym typeface="Calibri"/>
              </a:endParaRPr>
            </a:p>
          </p:txBody>
        </p:sp>
      </p:grpSp>
      <p:sp>
        <p:nvSpPr>
          <p:cNvPr id="1085" name="Google Shape;1085;p86"/>
          <p:cNvSpPr txBox="1">
            <a:spLocks noGrp="1"/>
          </p:cNvSpPr>
          <p:nvPr>
            <p:ph type="sldNum" idx="12"/>
          </p:nvPr>
        </p:nvSpPr>
        <p:spPr>
          <a:xfrm>
            <a:off x="8737600" y="643052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95</a:t>
            </a:fld>
            <a:endParaRPr/>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F3AC96-6BE3-6B4A-A492-583E8B9A4100}"/>
              </a:ext>
            </a:extLst>
          </p:cNvPr>
          <p:cNvSpPr>
            <a:spLocks noGrp="1"/>
          </p:cNvSpPr>
          <p:nvPr>
            <p:ph type="title"/>
          </p:nvPr>
        </p:nvSpPr>
        <p:spPr/>
        <p:txBody>
          <a:bodyPr/>
          <a:lstStyle/>
          <a:p>
            <a:r>
              <a:rPr lang="en-GB" dirty="0"/>
              <a:t>Typical SLA contents</a:t>
            </a:r>
          </a:p>
        </p:txBody>
      </p:sp>
      <p:sp>
        <p:nvSpPr>
          <p:cNvPr id="4" name="Slide Number Placeholder 3">
            <a:extLst>
              <a:ext uri="{FF2B5EF4-FFF2-40B4-BE49-F238E27FC236}">
                <a16:creationId xmlns:a16="http://schemas.microsoft.com/office/drawing/2014/main" id="{C515E163-5A96-3D80-1246-1B56E594C552}"/>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96</a:t>
            </a:fld>
            <a:endParaRPr lang="en-US"/>
          </a:p>
        </p:txBody>
      </p:sp>
      <p:graphicFrame>
        <p:nvGraphicFramePr>
          <p:cNvPr id="5" name="Diagram 4">
            <a:extLst>
              <a:ext uri="{FF2B5EF4-FFF2-40B4-BE49-F238E27FC236}">
                <a16:creationId xmlns:a16="http://schemas.microsoft.com/office/drawing/2014/main" id="{2ACD818D-8C3F-3C15-E1B3-3F5A539E97E1}"/>
              </a:ext>
            </a:extLst>
          </p:cNvPr>
          <p:cNvGraphicFramePr/>
          <p:nvPr>
            <p:extLst>
              <p:ext uri="{D42A27DB-BD31-4B8C-83A1-F6EECF244321}">
                <p14:modId xmlns:p14="http://schemas.microsoft.com/office/powerpoint/2010/main" val="815638769"/>
              </p:ext>
            </p:extLst>
          </p:nvPr>
        </p:nvGraphicFramePr>
        <p:xfrm>
          <a:off x="658906" y="1727948"/>
          <a:ext cx="10923494" cy="498029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10203256"/>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Shape 1089"/>
        <p:cNvGrpSpPr/>
        <p:nvPr/>
      </p:nvGrpSpPr>
      <p:grpSpPr>
        <a:xfrm>
          <a:off x="0" y="0"/>
          <a:ext cx="0" cy="0"/>
          <a:chOff x="0" y="0"/>
          <a:chExt cx="0" cy="0"/>
        </a:xfrm>
      </p:grpSpPr>
      <p:sp>
        <p:nvSpPr>
          <p:cNvPr id="1090" name="Google Shape;1090;p87"/>
          <p:cNvSpPr txBox="1">
            <a:spLocks noGrp="1"/>
          </p:cNvSpPr>
          <p:nvPr>
            <p:ph type="title"/>
          </p:nvPr>
        </p:nvSpPr>
        <p:spPr>
          <a:xfrm>
            <a:off x="609601" y="274641"/>
            <a:ext cx="9058101" cy="1047859"/>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205595"/>
              </a:buClr>
              <a:buSzPts val="3200"/>
              <a:buFont typeface="Calibri"/>
              <a:buNone/>
            </a:pPr>
            <a:r>
              <a:rPr lang="en-US" dirty="0">
                <a:latin typeface="Calibri" panose="020F0502020204030204" pitchFamily="34" charset="0"/>
                <a:ea typeface="Calibri" panose="020F0502020204030204" pitchFamily="34" charset="0"/>
                <a:cs typeface="Calibri" panose="020F0502020204030204" pitchFamily="34" charset="0"/>
              </a:rPr>
              <a:t>SLM: Inputs and outputs</a:t>
            </a:r>
            <a:r>
              <a:rPr lang="en-US" sz="3200" dirty="0">
                <a:solidFill>
                  <a:srgbClr val="7F7F7F"/>
                </a:solidFill>
                <a:latin typeface="Calibri" panose="020F0502020204030204" pitchFamily="34" charset="0"/>
                <a:ea typeface="Calibri" panose="020F0502020204030204" pitchFamily="34" charset="0"/>
                <a:cs typeface="Calibri" panose="020F0502020204030204" pitchFamily="34" charset="0"/>
              </a:rPr>
              <a:t> </a:t>
            </a:r>
            <a:r>
              <a:rPr lang="en-US" sz="2000" dirty="0">
                <a:solidFill>
                  <a:srgbClr val="7F7F7F"/>
                </a:solidFill>
                <a:latin typeface="Calibri" panose="020F0502020204030204" pitchFamily="34" charset="0"/>
                <a:ea typeface="Calibri" panose="020F0502020204030204" pitchFamily="34" charset="0"/>
                <a:cs typeface="Calibri" panose="020F0502020204030204" pitchFamily="34" charset="0"/>
              </a:rPr>
              <a:t>according to </a:t>
            </a:r>
            <a:r>
              <a:rPr lang="en-US" sz="2000" b="1" dirty="0">
                <a:solidFill>
                  <a:srgbClr val="7F7F7F"/>
                </a:solidFill>
                <a:latin typeface="Calibri" panose="020F0502020204030204" pitchFamily="34" charset="0"/>
                <a:ea typeface="Calibri" panose="020F0502020204030204" pitchFamily="34" charset="0"/>
                <a:cs typeface="Calibri" panose="020F0502020204030204" pitchFamily="34" charset="0"/>
              </a:rPr>
              <a:t>FitSM-2</a:t>
            </a:r>
            <a:endParaRPr dirty="0">
              <a:latin typeface="Calibri" panose="020F0502020204030204" pitchFamily="34" charset="0"/>
              <a:ea typeface="Calibri" panose="020F0502020204030204" pitchFamily="34" charset="0"/>
              <a:cs typeface="Calibri" panose="020F0502020204030204" pitchFamily="34" charset="0"/>
            </a:endParaRPr>
          </a:p>
        </p:txBody>
      </p:sp>
      <p:grpSp>
        <p:nvGrpSpPr>
          <p:cNvPr id="1091" name="Google Shape;1091;p87"/>
          <p:cNvGrpSpPr/>
          <p:nvPr/>
        </p:nvGrpSpPr>
        <p:grpSpPr>
          <a:xfrm>
            <a:off x="1981200" y="2008538"/>
            <a:ext cx="8229600" cy="4002139"/>
            <a:chOff x="0" y="311939"/>
            <a:chExt cx="8229600" cy="4002139"/>
          </a:xfrm>
        </p:grpSpPr>
        <p:sp>
          <p:nvSpPr>
            <p:cNvPr id="1092" name="Google Shape;1092;p87"/>
            <p:cNvSpPr/>
            <p:nvPr/>
          </p:nvSpPr>
          <p:spPr>
            <a:xfrm>
              <a:off x="0" y="311939"/>
              <a:ext cx="8229600" cy="1198640"/>
            </a:xfrm>
            <a:prstGeom prst="rightArrow">
              <a:avLst>
                <a:gd name="adj1" fmla="val 50000"/>
                <a:gd name="adj2" fmla="val 5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Wingdings" panose="05000000000000000000" pitchFamily="2" charset="2"/>
              </a:endParaRPr>
            </a:p>
          </p:txBody>
        </p:sp>
        <p:sp>
          <p:nvSpPr>
            <p:cNvPr id="1093" name="Google Shape;1093;p87"/>
            <p:cNvSpPr txBox="1"/>
            <p:nvPr/>
          </p:nvSpPr>
          <p:spPr>
            <a:xfrm>
              <a:off x="0" y="611599"/>
              <a:ext cx="7929940" cy="599320"/>
            </a:xfrm>
            <a:prstGeom prst="rect">
              <a:avLst/>
            </a:prstGeom>
            <a:noFill/>
            <a:ln>
              <a:noFill/>
            </a:ln>
          </p:spPr>
          <p:txBody>
            <a:bodyPr spcFirstLastPara="1" wrap="square" lIns="87625" tIns="87625" rIns="254000" bIns="190275" anchor="ctr" anchorCtr="0">
              <a:noAutofit/>
            </a:bodyPr>
            <a:lstStyle/>
            <a:p>
              <a:pPr marL="0" marR="0" lvl="0" indent="0" algn="l" rtl="0">
                <a:lnSpc>
                  <a:spcPct val="90000"/>
                </a:lnSpc>
                <a:spcBef>
                  <a:spcPts val="0"/>
                </a:spcBef>
                <a:spcAft>
                  <a:spcPts val="0"/>
                </a:spcAft>
                <a:buClr>
                  <a:schemeClr val="lt1"/>
                </a:buClr>
                <a:buSzPts val="2300"/>
                <a:buFont typeface="Calibri"/>
                <a:buNone/>
              </a:pPr>
              <a:r>
                <a:rPr lang="en-US" sz="2300">
                  <a:solidFill>
                    <a:schemeClr val="lt1"/>
                  </a:solidFill>
                  <a:latin typeface="Calibri"/>
                  <a:ea typeface="Calibri"/>
                  <a:cs typeface="Calibri"/>
                  <a:sym typeface="Calibri"/>
                </a:rPr>
                <a:t>Inputs</a:t>
              </a:r>
              <a:endParaRPr sz="2300">
                <a:solidFill>
                  <a:schemeClr val="lt1"/>
                </a:solidFill>
                <a:latin typeface="Calibri"/>
                <a:ea typeface="Calibri"/>
                <a:cs typeface="Calibri"/>
                <a:sym typeface="Calibri"/>
              </a:endParaRPr>
            </a:p>
          </p:txBody>
        </p:sp>
        <p:sp>
          <p:nvSpPr>
            <p:cNvPr id="1094" name="Google Shape;1094;p87"/>
            <p:cNvSpPr/>
            <p:nvPr/>
          </p:nvSpPr>
          <p:spPr>
            <a:xfrm>
              <a:off x="0" y="1239235"/>
              <a:ext cx="3802075" cy="2675430"/>
            </a:xfrm>
            <a:prstGeom prst="rect">
              <a:avLst/>
            </a:prstGeom>
            <a:solidFill>
              <a:schemeClr val="lt1"/>
            </a:solidFill>
            <a:ln w="254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Wingdings" panose="05000000000000000000" pitchFamily="2" charset="2"/>
              </a:endParaRPr>
            </a:p>
          </p:txBody>
        </p:sp>
        <p:sp>
          <p:nvSpPr>
            <p:cNvPr id="1095" name="Google Shape;1095;p87"/>
            <p:cNvSpPr txBox="1"/>
            <p:nvPr/>
          </p:nvSpPr>
          <p:spPr>
            <a:xfrm>
              <a:off x="0" y="1239235"/>
              <a:ext cx="3802075" cy="2675430"/>
            </a:xfrm>
            <a:prstGeom prst="rect">
              <a:avLst/>
            </a:prstGeom>
            <a:noFill/>
            <a:ln>
              <a:noFill/>
            </a:ln>
          </p:spPr>
          <p:txBody>
            <a:bodyPr spcFirstLastPara="1" wrap="square" lIns="87625" tIns="87625" rIns="87625" bIns="87625" anchor="t" anchorCtr="0">
              <a:noAutofit/>
            </a:bodyPr>
            <a:lstStyle/>
            <a:p>
              <a:pPr marL="0" marR="0" lvl="0" indent="0" algn="l" rtl="0">
                <a:lnSpc>
                  <a:spcPct val="90000"/>
                </a:lnSpc>
                <a:spcBef>
                  <a:spcPts val="0"/>
                </a:spcBef>
                <a:spcAft>
                  <a:spcPts val="0"/>
                </a:spcAft>
                <a:buClr>
                  <a:schemeClr val="dk1"/>
                </a:buClr>
                <a:buSzPts val="2300"/>
                <a:buFont typeface="Calibri"/>
                <a:buNone/>
              </a:pPr>
              <a:r>
                <a:rPr lang="en-US" sz="2300" b="0" i="0" u="none" dirty="0">
                  <a:solidFill>
                    <a:schemeClr val="dk1"/>
                  </a:solidFill>
                  <a:latin typeface="Calibri"/>
                  <a:ea typeface="Calibri"/>
                  <a:cs typeface="Calibri"/>
                  <a:sym typeface="Calibri"/>
                </a:rPr>
                <a:t>Service portfolio together with service specifications</a:t>
              </a:r>
              <a:endParaRPr sz="2300" dirty="0">
                <a:solidFill>
                  <a:schemeClr val="dk1"/>
                </a:solidFill>
                <a:latin typeface="Calibri"/>
                <a:ea typeface="Calibri"/>
                <a:cs typeface="Calibri"/>
                <a:sym typeface="Calibri"/>
              </a:endParaRPr>
            </a:p>
            <a:p>
              <a:pPr marL="0" marR="0" lvl="0" indent="0" algn="l" rtl="0">
                <a:lnSpc>
                  <a:spcPct val="90000"/>
                </a:lnSpc>
                <a:spcBef>
                  <a:spcPts val="805"/>
                </a:spcBef>
                <a:spcAft>
                  <a:spcPts val="0"/>
                </a:spcAft>
                <a:buClr>
                  <a:schemeClr val="dk1"/>
                </a:buClr>
                <a:buSzPts val="2300"/>
                <a:buFont typeface="Arial"/>
                <a:buNone/>
              </a:pPr>
              <a:r>
                <a:rPr lang="en-US" sz="2300" b="0" i="0" u="none" dirty="0">
                  <a:solidFill>
                    <a:schemeClr val="dk1"/>
                  </a:solidFill>
                  <a:latin typeface="Calibri"/>
                  <a:ea typeface="Calibri"/>
                  <a:cs typeface="Calibri"/>
                  <a:sym typeface="Calibri"/>
                </a:rPr>
                <a:t>General and specific service level requirements</a:t>
              </a:r>
              <a:endParaRPr dirty="0">
                <a:latin typeface="Wingdings" panose="05000000000000000000" pitchFamily="2" charset="2"/>
              </a:endParaRPr>
            </a:p>
          </p:txBody>
        </p:sp>
        <p:sp>
          <p:nvSpPr>
            <p:cNvPr id="1096" name="Google Shape;1096;p87"/>
            <p:cNvSpPr/>
            <p:nvPr/>
          </p:nvSpPr>
          <p:spPr>
            <a:xfrm>
              <a:off x="3802075" y="711353"/>
              <a:ext cx="4427524" cy="1198640"/>
            </a:xfrm>
            <a:prstGeom prst="rightArrow">
              <a:avLst>
                <a:gd name="adj1" fmla="val 50000"/>
                <a:gd name="adj2" fmla="val 5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Wingdings" panose="05000000000000000000" pitchFamily="2" charset="2"/>
              </a:endParaRPr>
            </a:p>
          </p:txBody>
        </p:sp>
        <p:sp>
          <p:nvSpPr>
            <p:cNvPr id="1097" name="Google Shape;1097;p87"/>
            <p:cNvSpPr txBox="1"/>
            <p:nvPr/>
          </p:nvSpPr>
          <p:spPr>
            <a:xfrm>
              <a:off x="3802075" y="1011013"/>
              <a:ext cx="4127864" cy="599320"/>
            </a:xfrm>
            <a:prstGeom prst="rect">
              <a:avLst/>
            </a:prstGeom>
            <a:noFill/>
            <a:ln>
              <a:noFill/>
            </a:ln>
          </p:spPr>
          <p:txBody>
            <a:bodyPr spcFirstLastPara="1" wrap="square" lIns="87625" tIns="87625" rIns="254000" bIns="190275" anchor="ctr" anchorCtr="0">
              <a:noAutofit/>
            </a:bodyPr>
            <a:lstStyle/>
            <a:p>
              <a:pPr marL="0" marR="0" lvl="0" indent="0" algn="l" rtl="0">
                <a:lnSpc>
                  <a:spcPct val="90000"/>
                </a:lnSpc>
                <a:spcBef>
                  <a:spcPts val="0"/>
                </a:spcBef>
                <a:spcAft>
                  <a:spcPts val="0"/>
                </a:spcAft>
                <a:buClr>
                  <a:schemeClr val="lt1"/>
                </a:buClr>
                <a:buSzPts val="2300"/>
                <a:buFont typeface="Calibri"/>
                <a:buNone/>
              </a:pPr>
              <a:r>
                <a:rPr lang="en-US" sz="2300">
                  <a:solidFill>
                    <a:schemeClr val="lt1"/>
                  </a:solidFill>
                  <a:latin typeface="Calibri"/>
                  <a:ea typeface="Calibri"/>
                  <a:cs typeface="Calibri"/>
                  <a:sym typeface="Calibri"/>
                </a:rPr>
                <a:t>Outputs</a:t>
              </a:r>
              <a:endParaRPr sz="2300">
                <a:solidFill>
                  <a:schemeClr val="lt1"/>
                </a:solidFill>
                <a:latin typeface="Calibri"/>
                <a:ea typeface="Calibri"/>
                <a:cs typeface="Calibri"/>
                <a:sym typeface="Calibri"/>
              </a:endParaRPr>
            </a:p>
          </p:txBody>
        </p:sp>
        <p:sp>
          <p:nvSpPr>
            <p:cNvPr id="1098" name="Google Shape;1098;p87"/>
            <p:cNvSpPr/>
            <p:nvPr/>
          </p:nvSpPr>
          <p:spPr>
            <a:xfrm>
              <a:off x="3802075" y="1638648"/>
              <a:ext cx="3802075" cy="2675430"/>
            </a:xfrm>
            <a:prstGeom prst="rect">
              <a:avLst/>
            </a:prstGeom>
            <a:solidFill>
              <a:schemeClr val="lt1"/>
            </a:solidFill>
            <a:ln w="254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Wingdings" panose="05000000000000000000" pitchFamily="2" charset="2"/>
              </a:endParaRPr>
            </a:p>
          </p:txBody>
        </p:sp>
        <p:sp>
          <p:nvSpPr>
            <p:cNvPr id="1099" name="Google Shape;1099;p87"/>
            <p:cNvSpPr txBox="1"/>
            <p:nvPr/>
          </p:nvSpPr>
          <p:spPr>
            <a:xfrm>
              <a:off x="3802075" y="1638648"/>
              <a:ext cx="3802075" cy="2675430"/>
            </a:xfrm>
            <a:prstGeom prst="rect">
              <a:avLst/>
            </a:prstGeom>
            <a:noFill/>
            <a:ln>
              <a:noFill/>
            </a:ln>
          </p:spPr>
          <p:txBody>
            <a:bodyPr spcFirstLastPara="1" wrap="square" lIns="87625" tIns="87625" rIns="87625" bIns="87625" anchor="t" anchorCtr="0">
              <a:noAutofit/>
            </a:bodyPr>
            <a:lstStyle/>
            <a:p>
              <a:pPr marL="0" marR="0" lvl="0" indent="0" algn="l" rtl="0">
                <a:lnSpc>
                  <a:spcPct val="90000"/>
                </a:lnSpc>
                <a:spcBef>
                  <a:spcPts val="0"/>
                </a:spcBef>
                <a:spcAft>
                  <a:spcPts val="0"/>
                </a:spcAft>
                <a:buClr>
                  <a:schemeClr val="dk1"/>
                </a:buClr>
                <a:buSzPts val="2300"/>
                <a:buFont typeface="Calibri"/>
                <a:buNone/>
              </a:pPr>
              <a:r>
                <a:rPr lang="en-US" sz="2300" b="0" i="0" u="none" dirty="0">
                  <a:solidFill>
                    <a:schemeClr val="dk1"/>
                  </a:solidFill>
                  <a:latin typeface="Calibri"/>
                  <a:ea typeface="Calibri"/>
                  <a:cs typeface="Calibri"/>
                  <a:sym typeface="Calibri"/>
                </a:rPr>
                <a:t>Up-to-date service catalogue covering all information that are relevant for customers</a:t>
              </a:r>
              <a:endParaRPr sz="2300" dirty="0">
                <a:solidFill>
                  <a:schemeClr val="dk1"/>
                </a:solidFill>
                <a:latin typeface="Calibri"/>
                <a:ea typeface="Calibri"/>
                <a:cs typeface="Calibri"/>
                <a:sym typeface="Calibri"/>
              </a:endParaRPr>
            </a:p>
            <a:p>
              <a:pPr marL="0" marR="0" lvl="0" indent="0" algn="l" rtl="0">
                <a:lnSpc>
                  <a:spcPct val="90000"/>
                </a:lnSpc>
                <a:spcBef>
                  <a:spcPts val="805"/>
                </a:spcBef>
                <a:spcAft>
                  <a:spcPts val="0"/>
                </a:spcAft>
                <a:buClr>
                  <a:schemeClr val="dk1"/>
                </a:buClr>
                <a:buSzPts val="2300"/>
                <a:buFont typeface="Arial"/>
                <a:buNone/>
              </a:pPr>
              <a:r>
                <a:rPr lang="en-US" sz="2300" b="0" i="0" u="none" dirty="0">
                  <a:solidFill>
                    <a:schemeClr val="dk1"/>
                  </a:solidFill>
                  <a:latin typeface="Calibri"/>
                  <a:ea typeface="Calibri"/>
                  <a:cs typeface="Calibri"/>
                  <a:sym typeface="Calibri"/>
                </a:rPr>
                <a:t>Default SLA and individual SLAs with customers</a:t>
              </a:r>
              <a:endParaRPr dirty="0">
                <a:latin typeface="Wingdings" panose="05000000000000000000" pitchFamily="2" charset="2"/>
              </a:endParaRPr>
            </a:p>
            <a:p>
              <a:pPr marL="0" marR="0" lvl="0" indent="0" algn="l" rtl="0">
                <a:lnSpc>
                  <a:spcPct val="90000"/>
                </a:lnSpc>
                <a:spcBef>
                  <a:spcPts val="805"/>
                </a:spcBef>
                <a:spcAft>
                  <a:spcPts val="0"/>
                </a:spcAft>
                <a:buClr>
                  <a:schemeClr val="dk1"/>
                </a:buClr>
                <a:buSzPts val="2300"/>
                <a:buFont typeface="Arial"/>
                <a:buNone/>
              </a:pPr>
              <a:r>
                <a:rPr lang="en-US" sz="2300" b="0" i="0" u="none" dirty="0">
                  <a:solidFill>
                    <a:schemeClr val="dk1"/>
                  </a:solidFill>
                  <a:latin typeface="Calibri"/>
                  <a:ea typeface="Calibri"/>
                  <a:cs typeface="Calibri"/>
                  <a:sym typeface="Calibri"/>
                </a:rPr>
                <a:t>Supporting OLAs and UAs, aligned with SLAs</a:t>
              </a:r>
              <a:endParaRPr dirty="0">
                <a:latin typeface="Wingdings" panose="05000000000000000000" pitchFamily="2" charset="2"/>
              </a:endParaRPr>
            </a:p>
          </p:txBody>
        </p:sp>
      </p:grpSp>
      <p:sp>
        <p:nvSpPr>
          <p:cNvPr id="1100" name="Google Shape;1100;p87"/>
          <p:cNvSpPr txBox="1">
            <a:spLocks noGrp="1"/>
          </p:cNvSpPr>
          <p:nvPr>
            <p:ph type="sldNum" idx="12"/>
          </p:nvPr>
        </p:nvSpPr>
        <p:spPr>
          <a:xfrm>
            <a:off x="8737600" y="643052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97</a:t>
            </a:fld>
            <a:endParaRPr/>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Shape 1105"/>
        <p:cNvGrpSpPr/>
        <p:nvPr/>
      </p:nvGrpSpPr>
      <p:grpSpPr>
        <a:xfrm>
          <a:off x="0" y="0"/>
          <a:ext cx="0" cy="0"/>
          <a:chOff x="0" y="0"/>
          <a:chExt cx="0" cy="0"/>
        </a:xfrm>
      </p:grpSpPr>
      <p:sp>
        <p:nvSpPr>
          <p:cNvPr id="1106" name="Google Shape;1106;p88"/>
          <p:cNvSpPr txBox="1">
            <a:spLocks noGrp="1"/>
          </p:cNvSpPr>
          <p:nvPr>
            <p:ph type="title"/>
          </p:nvPr>
        </p:nvSpPr>
        <p:spPr>
          <a:xfrm>
            <a:off x="609601" y="274641"/>
            <a:ext cx="9058101" cy="1047859"/>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205595"/>
              </a:buClr>
              <a:buSzPts val="3200"/>
              <a:buFont typeface="Calibri"/>
              <a:buNone/>
            </a:pPr>
            <a:r>
              <a:rPr lang="en-US">
                <a:latin typeface="Calibri" panose="020F0502020204030204" pitchFamily="34" charset="0"/>
                <a:ea typeface="Calibri" panose="020F0502020204030204" pitchFamily="34" charset="0"/>
                <a:cs typeface="Calibri" panose="020F0502020204030204" pitchFamily="34" charset="0"/>
              </a:rPr>
              <a:t>SLM: Process chart</a:t>
            </a:r>
            <a:r>
              <a:rPr lang="en-US" sz="3200">
                <a:solidFill>
                  <a:srgbClr val="7F7F7F"/>
                </a:solidFill>
                <a:latin typeface="Calibri" panose="020F0502020204030204" pitchFamily="34" charset="0"/>
                <a:ea typeface="Calibri" panose="020F0502020204030204" pitchFamily="34" charset="0"/>
                <a:cs typeface="Calibri" panose="020F0502020204030204" pitchFamily="34" charset="0"/>
              </a:rPr>
              <a:t> </a:t>
            </a:r>
            <a:r>
              <a:rPr lang="en-US" sz="2000">
                <a:solidFill>
                  <a:srgbClr val="7F7F7F"/>
                </a:solidFill>
                <a:latin typeface="Calibri" panose="020F0502020204030204" pitchFamily="34" charset="0"/>
                <a:ea typeface="Calibri" panose="020F0502020204030204" pitchFamily="34" charset="0"/>
                <a:cs typeface="Calibri" panose="020F0502020204030204" pitchFamily="34" charset="0"/>
              </a:rPr>
              <a:t>according to </a:t>
            </a:r>
            <a:r>
              <a:rPr lang="en-US" sz="2000" b="1">
                <a:solidFill>
                  <a:srgbClr val="7F7F7F"/>
                </a:solidFill>
                <a:latin typeface="Calibri" panose="020F0502020204030204" pitchFamily="34" charset="0"/>
                <a:ea typeface="Calibri" panose="020F0502020204030204" pitchFamily="34" charset="0"/>
                <a:cs typeface="Calibri" panose="020F0502020204030204" pitchFamily="34" charset="0"/>
              </a:rPr>
              <a:t>FitSM-2</a:t>
            </a:r>
            <a:endParaRPr>
              <a:latin typeface="Calibri" panose="020F0502020204030204" pitchFamily="34" charset="0"/>
              <a:ea typeface="Calibri" panose="020F0502020204030204" pitchFamily="34" charset="0"/>
              <a:cs typeface="Calibri" panose="020F0502020204030204" pitchFamily="34" charset="0"/>
            </a:endParaRPr>
          </a:p>
        </p:txBody>
      </p:sp>
      <p:sp>
        <p:nvSpPr>
          <p:cNvPr id="1107" name="Google Shape;1107;p88"/>
          <p:cNvSpPr txBox="1">
            <a:spLocks noGrp="1"/>
          </p:cNvSpPr>
          <p:nvPr>
            <p:ph type="sldNum" idx="12"/>
          </p:nvPr>
        </p:nvSpPr>
        <p:spPr>
          <a:xfrm>
            <a:off x="8737600" y="643052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98</a:t>
            </a:fld>
            <a:endParaRPr/>
          </a:p>
        </p:txBody>
      </p:sp>
      <p:sp>
        <p:nvSpPr>
          <p:cNvPr id="2" name="Rectangle 18">
            <a:extLst>
              <a:ext uri="{FF2B5EF4-FFF2-40B4-BE49-F238E27FC236}">
                <a16:creationId xmlns:a16="http://schemas.microsoft.com/office/drawing/2014/main" id="{D92F308E-F70D-0ACD-49BC-6E9BD2CB27E4}"/>
              </a:ext>
            </a:extLst>
          </p:cNvPr>
          <p:cNvSpPr>
            <a:spLocks/>
          </p:cNvSpPr>
          <p:nvPr/>
        </p:nvSpPr>
        <p:spPr bwMode="auto">
          <a:xfrm>
            <a:off x="4612476" y="3321351"/>
            <a:ext cx="3359190" cy="1705731"/>
          </a:xfrm>
          <a:prstGeom prst="rect">
            <a:avLst/>
          </a:prstGeom>
          <a:solidFill>
            <a:schemeClr val="accent1"/>
          </a:solidFill>
          <a:ln w="19050">
            <a:headEnd/>
            <a:tailEnd/>
          </a:ln>
        </p:spPr>
        <p:style>
          <a:lnRef idx="2">
            <a:schemeClr val="accent4">
              <a:shade val="50000"/>
            </a:schemeClr>
          </a:lnRef>
          <a:fillRef idx="1">
            <a:schemeClr val="accent4"/>
          </a:fillRef>
          <a:effectRef idx="0">
            <a:schemeClr val="accent4"/>
          </a:effectRef>
          <a:fontRef idx="minor">
            <a:schemeClr val="lt1"/>
          </a:fontRef>
        </p:style>
        <p:txBody>
          <a:bodyPr lIns="0" tIns="0" rIns="0" bIns="0" anchor="t"/>
          <a:lstStyle/>
          <a:p>
            <a:pPr algn="ctr"/>
            <a:endParaRPr lang="en-GB" sz="600" dirty="0">
              <a:latin typeface="+mn-lt"/>
              <a:cs typeface="Arial" pitchFamily="34" charset="0"/>
            </a:endParaRPr>
          </a:p>
          <a:p>
            <a:pPr algn="ctr"/>
            <a:r>
              <a:rPr lang="en-GB" sz="1200" dirty="0">
                <a:latin typeface="+mn-lt"/>
                <a:cs typeface="Arial" pitchFamily="34" charset="0"/>
              </a:rPr>
              <a:t>Maintain </a:t>
            </a:r>
            <a:r>
              <a:rPr lang="en-GB" sz="1200" dirty="0">
                <a:cs typeface="Arial" pitchFamily="34" charset="0"/>
              </a:rPr>
              <a:t>SLAs</a:t>
            </a:r>
            <a:endParaRPr lang="en-GB" sz="1200" dirty="0">
              <a:latin typeface="+mn-lt"/>
              <a:cs typeface="Arial" pitchFamily="34" charset="0"/>
            </a:endParaRPr>
          </a:p>
        </p:txBody>
      </p:sp>
      <p:sp>
        <p:nvSpPr>
          <p:cNvPr id="3" name="Rectangle 23">
            <a:extLst>
              <a:ext uri="{FF2B5EF4-FFF2-40B4-BE49-F238E27FC236}">
                <a16:creationId xmlns:a16="http://schemas.microsoft.com/office/drawing/2014/main" id="{93298889-2C03-A0C6-3F07-A316FB9BB64E}"/>
              </a:ext>
            </a:extLst>
          </p:cNvPr>
          <p:cNvSpPr>
            <a:spLocks/>
          </p:cNvSpPr>
          <p:nvPr/>
        </p:nvSpPr>
        <p:spPr bwMode="auto">
          <a:xfrm>
            <a:off x="4613629" y="1906018"/>
            <a:ext cx="3359190" cy="1065711"/>
          </a:xfrm>
          <a:prstGeom prst="rect">
            <a:avLst/>
          </a:prstGeom>
          <a:solidFill>
            <a:schemeClr val="accent1"/>
          </a:solidFill>
          <a:ln w="19050">
            <a:headEnd/>
            <a:tailEnd/>
          </a:ln>
        </p:spPr>
        <p:style>
          <a:lnRef idx="2">
            <a:schemeClr val="accent4">
              <a:shade val="50000"/>
            </a:schemeClr>
          </a:lnRef>
          <a:fillRef idx="1">
            <a:schemeClr val="accent4"/>
          </a:fillRef>
          <a:effectRef idx="0">
            <a:schemeClr val="accent4"/>
          </a:effectRef>
          <a:fontRef idx="minor">
            <a:schemeClr val="lt1"/>
          </a:fontRef>
        </p:style>
        <p:txBody>
          <a:bodyPr lIns="0" tIns="0" rIns="0" bIns="0" anchor="t"/>
          <a:lstStyle/>
          <a:p>
            <a:pPr algn="ctr"/>
            <a:endParaRPr lang="en-US" sz="600" dirty="0">
              <a:latin typeface="+mn-lt"/>
              <a:cs typeface="Arial" pitchFamily="34" charset="0"/>
            </a:endParaRPr>
          </a:p>
          <a:p>
            <a:pPr algn="ctr"/>
            <a:r>
              <a:rPr lang="en-US" sz="1200" dirty="0">
                <a:latin typeface="+mn-lt"/>
                <a:cs typeface="Arial" pitchFamily="34" charset="0"/>
              </a:rPr>
              <a:t>Manage service catalogues</a:t>
            </a:r>
          </a:p>
        </p:txBody>
      </p:sp>
      <p:sp>
        <p:nvSpPr>
          <p:cNvPr id="4" name="Rectangle 30">
            <a:extLst>
              <a:ext uri="{FF2B5EF4-FFF2-40B4-BE49-F238E27FC236}">
                <a16:creationId xmlns:a16="http://schemas.microsoft.com/office/drawing/2014/main" id="{F17D4BF2-9D58-F798-31D3-368C5BC52AE2}"/>
              </a:ext>
            </a:extLst>
          </p:cNvPr>
          <p:cNvSpPr>
            <a:spLocks/>
          </p:cNvSpPr>
          <p:nvPr/>
        </p:nvSpPr>
        <p:spPr bwMode="auto">
          <a:xfrm>
            <a:off x="4612475" y="5376704"/>
            <a:ext cx="3359190" cy="427901"/>
          </a:xfrm>
          <a:prstGeom prst="rect">
            <a:avLst/>
          </a:prstGeom>
          <a:solidFill>
            <a:schemeClr val="accent1"/>
          </a:solidFill>
          <a:ln w="19050">
            <a:headEnd/>
            <a:tailEnd/>
          </a:ln>
        </p:spPr>
        <p:style>
          <a:lnRef idx="2">
            <a:schemeClr val="accent4">
              <a:shade val="50000"/>
            </a:schemeClr>
          </a:lnRef>
          <a:fillRef idx="1">
            <a:schemeClr val="accent4"/>
          </a:fillRef>
          <a:effectRef idx="0">
            <a:schemeClr val="accent4"/>
          </a:effectRef>
          <a:fontRef idx="minor">
            <a:schemeClr val="lt1"/>
          </a:fontRef>
        </p:style>
        <p:txBody>
          <a:bodyPr lIns="0" tIns="0" rIns="0" bIns="0" anchor="ctr"/>
          <a:lstStyle/>
          <a:p>
            <a:pPr algn="ctr"/>
            <a:r>
              <a:rPr lang="en-GB" sz="1200" dirty="0">
                <a:latin typeface="+mn-lt"/>
                <a:cs typeface="Arial" pitchFamily="34" charset="0"/>
              </a:rPr>
              <a:t>Maintain supporting agreements</a:t>
            </a:r>
          </a:p>
        </p:txBody>
      </p:sp>
      <p:cxnSp>
        <p:nvCxnSpPr>
          <p:cNvPr id="5" name="Gerade Verbindung mit Pfeil 111">
            <a:extLst>
              <a:ext uri="{FF2B5EF4-FFF2-40B4-BE49-F238E27FC236}">
                <a16:creationId xmlns:a16="http://schemas.microsoft.com/office/drawing/2014/main" id="{BB5ED6EF-ECAF-D2F8-FA3E-31AE45F353B5}"/>
              </a:ext>
            </a:extLst>
          </p:cNvPr>
          <p:cNvCxnSpPr>
            <a:cxnSpLocks/>
            <a:stCxn id="8" idx="3"/>
            <a:endCxn id="13" idx="1"/>
          </p:cNvCxnSpPr>
          <p:nvPr/>
        </p:nvCxnSpPr>
        <p:spPr>
          <a:xfrm flipV="1">
            <a:off x="4234500" y="2610298"/>
            <a:ext cx="536805" cy="6773"/>
          </a:xfrm>
          <a:prstGeom prst="straightConnector1">
            <a:avLst/>
          </a:prstGeom>
          <a:ln w="19050">
            <a:solidFill>
              <a:schemeClr val="tx1"/>
            </a:solidFill>
            <a:prstDash val="sysDash"/>
            <a:tailEnd type="arrow"/>
          </a:ln>
          <a:effectLst/>
        </p:spPr>
        <p:style>
          <a:lnRef idx="2">
            <a:schemeClr val="accent1"/>
          </a:lnRef>
          <a:fillRef idx="0">
            <a:schemeClr val="accent1"/>
          </a:fillRef>
          <a:effectRef idx="1">
            <a:schemeClr val="accent1"/>
          </a:effectRef>
          <a:fontRef idx="minor">
            <a:schemeClr val="tx1"/>
          </a:fontRef>
        </p:style>
      </p:cxnSp>
      <p:cxnSp>
        <p:nvCxnSpPr>
          <p:cNvPr id="6" name="Gerade Verbindung mit Pfeil 117">
            <a:extLst>
              <a:ext uri="{FF2B5EF4-FFF2-40B4-BE49-F238E27FC236}">
                <a16:creationId xmlns:a16="http://schemas.microsoft.com/office/drawing/2014/main" id="{7DEB0B00-F24B-7EB1-78F1-4DA1031FFA82}"/>
              </a:ext>
            </a:extLst>
          </p:cNvPr>
          <p:cNvCxnSpPr>
            <a:cxnSpLocks/>
            <a:stCxn id="3" idx="2"/>
            <a:endCxn id="2" idx="0"/>
          </p:cNvCxnSpPr>
          <p:nvPr/>
        </p:nvCxnSpPr>
        <p:spPr>
          <a:xfrm flipH="1">
            <a:off x="6292071" y="2971729"/>
            <a:ext cx="1153" cy="349622"/>
          </a:xfrm>
          <a:prstGeom prst="straightConnector1">
            <a:avLst/>
          </a:prstGeom>
          <a:ln w="19050">
            <a:solidFill>
              <a:schemeClr val="tx1"/>
            </a:solidFill>
            <a:headEnd type="arrow"/>
            <a:tailEnd type="arrow"/>
          </a:ln>
          <a:effectLst/>
        </p:spPr>
        <p:style>
          <a:lnRef idx="2">
            <a:schemeClr val="accent1"/>
          </a:lnRef>
          <a:fillRef idx="0">
            <a:schemeClr val="accent1"/>
          </a:fillRef>
          <a:effectRef idx="1">
            <a:schemeClr val="accent1"/>
          </a:effectRef>
          <a:fontRef idx="minor">
            <a:schemeClr val="tx1"/>
          </a:fontRef>
        </p:style>
      </p:cxnSp>
      <p:sp>
        <p:nvSpPr>
          <p:cNvPr id="7" name="Flussdiagramm: Dokument 121">
            <a:extLst>
              <a:ext uri="{FF2B5EF4-FFF2-40B4-BE49-F238E27FC236}">
                <a16:creationId xmlns:a16="http://schemas.microsoft.com/office/drawing/2014/main" id="{2C38B0DE-B0AE-8A2B-FDB6-33B581A96951}"/>
              </a:ext>
            </a:extLst>
          </p:cNvPr>
          <p:cNvSpPr/>
          <p:nvPr/>
        </p:nvSpPr>
        <p:spPr>
          <a:xfrm>
            <a:off x="8351949" y="2404900"/>
            <a:ext cx="1199626" cy="423071"/>
          </a:xfrm>
          <a:prstGeom prst="flowChartDocument">
            <a:avLst/>
          </a:prstGeom>
          <a:solidFill>
            <a:schemeClr val="bg1"/>
          </a:solidFill>
          <a:ln w="19050"/>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100" dirty="0">
                <a:solidFill>
                  <a:schemeClr val="tx1"/>
                </a:solidFill>
              </a:rPr>
              <a:t>Service catalogue</a:t>
            </a:r>
          </a:p>
        </p:txBody>
      </p:sp>
      <p:sp>
        <p:nvSpPr>
          <p:cNvPr id="8" name="Flussdiagramm: Dokument 128">
            <a:extLst>
              <a:ext uri="{FF2B5EF4-FFF2-40B4-BE49-F238E27FC236}">
                <a16:creationId xmlns:a16="http://schemas.microsoft.com/office/drawing/2014/main" id="{5E82495F-025B-8D53-F1F6-69F58BB5E044}"/>
              </a:ext>
            </a:extLst>
          </p:cNvPr>
          <p:cNvSpPr/>
          <p:nvPr/>
        </p:nvSpPr>
        <p:spPr>
          <a:xfrm>
            <a:off x="3034874" y="2405535"/>
            <a:ext cx="1199626" cy="423071"/>
          </a:xfrm>
          <a:prstGeom prst="flowChartDocument">
            <a:avLst/>
          </a:prstGeom>
          <a:solidFill>
            <a:schemeClr val="bg1"/>
          </a:solidFill>
          <a:ln w="19050"/>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100" dirty="0">
                <a:solidFill>
                  <a:schemeClr val="tx1"/>
                </a:solidFill>
              </a:rPr>
              <a:t>Service specification</a:t>
            </a:r>
          </a:p>
        </p:txBody>
      </p:sp>
      <p:cxnSp>
        <p:nvCxnSpPr>
          <p:cNvPr id="9" name="Verbinder: gekrümmt 148">
            <a:extLst>
              <a:ext uri="{FF2B5EF4-FFF2-40B4-BE49-F238E27FC236}">
                <a16:creationId xmlns:a16="http://schemas.microsoft.com/office/drawing/2014/main" id="{ED10FBC7-0058-7624-89A9-F882F362AA36}"/>
              </a:ext>
            </a:extLst>
          </p:cNvPr>
          <p:cNvCxnSpPr>
            <a:cxnSpLocks/>
          </p:cNvCxnSpPr>
          <p:nvPr/>
        </p:nvCxnSpPr>
        <p:spPr>
          <a:xfrm rot="10800000" flipV="1">
            <a:off x="7971667" y="2800002"/>
            <a:ext cx="980097" cy="750237"/>
          </a:xfrm>
          <a:prstGeom prst="curvedConnector3">
            <a:avLst>
              <a:gd name="adj1" fmla="val -500"/>
            </a:avLst>
          </a:prstGeom>
          <a:ln w="19050">
            <a:solidFill>
              <a:schemeClr val="tx1"/>
            </a:solidFill>
            <a:prstDash val="sysDash"/>
            <a:tailEnd type="arrow"/>
          </a:ln>
          <a:effectLst/>
        </p:spPr>
        <p:style>
          <a:lnRef idx="2">
            <a:schemeClr val="accent1"/>
          </a:lnRef>
          <a:fillRef idx="0">
            <a:schemeClr val="accent1"/>
          </a:fillRef>
          <a:effectRef idx="1">
            <a:schemeClr val="accent1"/>
          </a:effectRef>
          <a:fontRef idx="minor">
            <a:schemeClr val="tx1"/>
          </a:fontRef>
        </p:style>
      </p:cxnSp>
      <p:cxnSp>
        <p:nvCxnSpPr>
          <p:cNvPr id="10" name="Verbinder: gekrümmt 154">
            <a:extLst>
              <a:ext uri="{FF2B5EF4-FFF2-40B4-BE49-F238E27FC236}">
                <a16:creationId xmlns:a16="http://schemas.microsoft.com/office/drawing/2014/main" id="{C0086EAB-2B7A-D119-0B5B-61B94999F6F5}"/>
              </a:ext>
            </a:extLst>
          </p:cNvPr>
          <p:cNvCxnSpPr>
            <a:cxnSpLocks/>
            <a:stCxn id="25" idx="2"/>
            <a:endCxn id="21" idx="1"/>
          </p:cNvCxnSpPr>
          <p:nvPr/>
        </p:nvCxnSpPr>
        <p:spPr>
          <a:xfrm rot="16200000" flipH="1">
            <a:off x="4134735" y="4025275"/>
            <a:ext cx="136102" cy="1136200"/>
          </a:xfrm>
          <a:prstGeom prst="curvedConnector2">
            <a:avLst/>
          </a:prstGeom>
          <a:ln w="19050">
            <a:solidFill>
              <a:schemeClr val="tx1"/>
            </a:solidFill>
            <a:prstDash val="sysDash"/>
            <a:tailEnd type="arrow"/>
          </a:ln>
          <a:effectLst/>
        </p:spPr>
        <p:style>
          <a:lnRef idx="2">
            <a:schemeClr val="accent1"/>
          </a:lnRef>
          <a:fillRef idx="0">
            <a:schemeClr val="accent1"/>
          </a:fillRef>
          <a:effectRef idx="1">
            <a:schemeClr val="accent1"/>
          </a:effectRef>
          <a:fontRef idx="minor">
            <a:schemeClr val="tx1"/>
          </a:fontRef>
        </p:style>
      </p:cxnSp>
      <p:cxnSp>
        <p:nvCxnSpPr>
          <p:cNvPr id="11" name="Verbinder: gekrümmt 162">
            <a:extLst>
              <a:ext uri="{FF2B5EF4-FFF2-40B4-BE49-F238E27FC236}">
                <a16:creationId xmlns:a16="http://schemas.microsoft.com/office/drawing/2014/main" id="{C91FBEE5-263F-C651-71A0-76A9EBE0706C}"/>
              </a:ext>
            </a:extLst>
          </p:cNvPr>
          <p:cNvCxnSpPr>
            <a:cxnSpLocks/>
            <a:stCxn id="8" idx="1"/>
            <a:endCxn id="12" idx="3"/>
          </p:cNvCxnSpPr>
          <p:nvPr/>
        </p:nvCxnSpPr>
        <p:spPr>
          <a:xfrm rot="10800000" flipH="1">
            <a:off x="3034874" y="2227423"/>
            <a:ext cx="599810" cy="389648"/>
          </a:xfrm>
          <a:prstGeom prst="curvedConnector4">
            <a:avLst>
              <a:gd name="adj1" fmla="val -38112"/>
              <a:gd name="adj2" fmla="val 77144"/>
            </a:avLst>
          </a:prstGeom>
          <a:ln w="19050">
            <a:solidFill>
              <a:schemeClr val="tx1"/>
            </a:solidFill>
            <a:prstDash val="sysDash"/>
            <a:tailEnd type="none"/>
          </a:ln>
          <a:effectLst/>
        </p:spPr>
        <p:style>
          <a:lnRef idx="2">
            <a:schemeClr val="accent1"/>
          </a:lnRef>
          <a:fillRef idx="0">
            <a:schemeClr val="accent1"/>
          </a:fillRef>
          <a:effectRef idx="1">
            <a:schemeClr val="accent1"/>
          </a:effectRef>
          <a:fontRef idx="minor">
            <a:schemeClr val="tx1"/>
          </a:fontRef>
        </p:style>
      </p:cxnSp>
      <p:sp>
        <p:nvSpPr>
          <p:cNvPr id="12" name="Zylinder 38">
            <a:extLst>
              <a:ext uri="{FF2B5EF4-FFF2-40B4-BE49-F238E27FC236}">
                <a16:creationId xmlns:a16="http://schemas.microsoft.com/office/drawing/2014/main" id="{3EBCA55E-1987-1B43-189B-6207FB05E0A3}"/>
              </a:ext>
            </a:extLst>
          </p:cNvPr>
          <p:cNvSpPr/>
          <p:nvPr/>
        </p:nvSpPr>
        <p:spPr>
          <a:xfrm>
            <a:off x="3034871" y="1739060"/>
            <a:ext cx="1199626" cy="488363"/>
          </a:xfrm>
          <a:prstGeom prst="can">
            <a:avLst/>
          </a:prstGeom>
          <a:solidFill>
            <a:schemeClr val="bg1"/>
          </a:solidFill>
          <a:ln w="19050"/>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100" dirty="0">
                <a:solidFill>
                  <a:schemeClr val="tx1"/>
                </a:solidFill>
              </a:rPr>
              <a:t>Service portfolio</a:t>
            </a:r>
          </a:p>
        </p:txBody>
      </p:sp>
      <p:sp>
        <p:nvSpPr>
          <p:cNvPr id="13" name="Rectangle 18">
            <a:extLst>
              <a:ext uri="{FF2B5EF4-FFF2-40B4-BE49-F238E27FC236}">
                <a16:creationId xmlns:a16="http://schemas.microsoft.com/office/drawing/2014/main" id="{9417E379-CA72-8E0C-41FE-D99F0F84D2C1}"/>
              </a:ext>
            </a:extLst>
          </p:cNvPr>
          <p:cNvSpPr>
            <a:spLocks/>
          </p:cNvSpPr>
          <p:nvPr/>
        </p:nvSpPr>
        <p:spPr bwMode="auto">
          <a:xfrm>
            <a:off x="4771305" y="2396347"/>
            <a:ext cx="1331936" cy="427901"/>
          </a:xfrm>
          <a:prstGeom prst="rect">
            <a:avLst/>
          </a:prstGeom>
          <a:solidFill>
            <a:schemeClr val="accent1">
              <a:lumMod val="40000"/>
              <a:lumOff val="60000"/>
            </a:schemeClr>
          </a:solidFill>
          <a:ln w="19050">
            <a:headEnd/>
            <a:tailEnd/>
          </a:ln>
        </p:spPr>
        <p:style>
          <a:lnRef idx="2">
            <a:schemeClr val="accent4">
              <a:shade val="50000"/>
            </a:schemeClr>
          </a:lnRef>
          <a:fillRef idx="1">
            <a:schemeClr val="accent4"/>
          </a:fillRef>
          <a:effectRef idx="0">
            <a:schemeClr val="accent4"/>
          </a:effectRef>
          <a:fontRef idx="minor">
            <a:schemeClr val="lt1"/>
          </a:fontRef>
        </p:style>
        <p:txBody>
          <a:bodyPr lIns="0" tIns="0" rIns="0" bIns="0" anchor="ctr"/>
          <a:lstStyle/>
          <a:p>
            <a:pPr algn="ctr"/>
            <a:r>
              <a:rPr lang="en-GB" sz="1100" dirty="0">
                <a:solidFill>
                  <a:schemeClr val="tx1"/>
                </a:solidFill>
                <a:latin typeface="+mn-lt"/>
                <a:cs typeface="Arial" pitchFamily="34" charset="0"/>
              </a:rPr>
              <a:t>Create new service catalogue</a:t>
            </a:r>
          </a:p>
        </p:txBody>
      </p:sp>
      <p:sp>
        <p:nvSpPr>
          <p:cNvPr id="14" name="Rectangle 18">
            <a:extLst>
              <a:ext uri="{FF2B5EF4-FFF2-40B4-BE49-F238E27FC236}">
                <a16:creationId xmlns:a16="http://schemas.microsoft.com/office/drawing/2014/main" id="{C52718B0-3162-712E-C5C4-7E8D2F4689F2}"/>
              </a:ext>
            </a:extLst>
          </p:cNvPr>
          <p:cNvSpPr>
            <a:spLocks/>
          </p:cNvSpPr>
          <p:nvPr/>
        </p:nvSpPr>
        <p:spPr bwMode="auto">
          <a:xfrm>
            <a:off x="6487967" y="2403121"/>
            <a:ext cx="1331936" cy="427901"/>
          </a:xfrm>
          <a:prstGeom prst="rect">
            <a:avLst/>
          </a:prstGeom>
          <a:solidFill>
            <a:schemeClr val="accent1">
              <a:lumMod val="40000"/>
              <a:lumOff val="60000"/>
            </a:schemeClr>
          </a:solidFill>
          <a:ln w="19050">
            <a:headEnd/>
            <a:tailEnd/>
          </a:ln>
        </p:spPr>
        <p:style>
          <a:lnRef idx="2">
            <a:schemeClr val="accent4">
              <a:shade val="50000"/>
            </a:schemeClr>
          </a:lnRef>
          <a:fillRef idx="1">
            <a:schemeClr val="accent4"/>
          </a:fillRef>
          <a:effectRef idx="0">
            <a:schemeClr val="accent4"/>
          </a:effectRef>
          <a:fontRef idx="minor">
            <a:schemeClr val="lt1"/>
          </a:fontRef>
        </p:style>
        <p:txBody>
          <a:bodyPr lIns="0" tIns="0" rIns="0" bIns="0" anchor="ctr"/>
          <a:lstStyle/>
          <a:p>
            <a:pPr algn="ctr"/>
            <a:r>
              <a:rPr lang="en-GB" sz="1100" dirty="0">
                <a:solidFill>
                  <a:schemeClr val="tx1"/>
                </a:solidFill>
                <a:latin typeface="+mn-lt"/>
                <a:cs typeface="Arial" pitchFamily="34" charset="0"/>
              </a:rPr>
              <a:t>Add / update / remove service</a:t>
            </a:r>
          </a:p>
        </p:txBody>
      </p:sp>
      <p:cxnSp>
        <p:nvCxnSpPr>
          <p:cNvPr id="15" name="Gerade Verbindung mit Pfeil 64">
            <a:extLst>
              <a:ext uri="{FF2B5EF4-FFF2-40B4-BE49-F238E27FC236}">
                <a16:creationId xmlns:a16="http://schemas.microsoft.com/office/drawing/2014/main" id="{A8232DF7-A131-4489-4386-AD7CD462AC23}"/>
              </a:ext>
            </a:extLst>
          </p:cNvPr>
          <p:cNvCxnSpPr>
            <a:cxnSpLocks/>
            <a:stCxn id="13" idx="3"/>
            <a:endCxn id="14" idx="1"/>
          </p:cNvCxnSpPr>
          <p:nvPr/>
        </p:nvCxnSpPr>
        <p:spPr>
          <a:xfrm>
            <a:off x="6103241" y="2610298"/>
            <a:ext cx="384726" cy="6774"/>
          </a:xfrm>
          <a:prstGeom prst="straightConnector1">
            <a:avLst/>
          </a:prstGeom>
          <a:ln w="1905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6" name="Verbinder: gekrümmt 119">
            <a:extLst>
              <a:ext uri="{FF2B5EF4-FFF2-40B4-BE49-F238E27FC236}">
                <a16:creationId xmlns:a16="http://schemas.microsoft.com/office/drawing/2014/main" id="{9C79AA18-E198-FCFD-E2A2-F221AE2FC3D7}"/>
              </a:ext>
            </a:extLst>
          </p:cNvPr>
          <p:cNvCxnSpPr>
            <a:cxnSpLocks/>
            <a:endCxn id="7" idx="1"/>
          </p:cNvCxnSpPr>
          <p:nvPr/>
        </p:nvCxnSpPr>
        <p:spPr>
          <a:xfrm flipV="1">
            <a:off x="7971665" y="2616436"/>
            <a:ext cx="380284" cy="636"/>
          </a:xfrm>
          <a:prstGeom prst="curvedConnector3">
            <a:avLst>
              <a:gd name="adj1" fmla="val 50000"/>
            </a:avLst>
          </a:prstGeom>
          <a:ln w="19050">
            <a:solidFill>
              <a:schemeClr val="tx1"/>
            </a:solidFill>
            <a:prstDash val="sysDash"/>
            <a:headEnd type="arrow"/>
            <a:tailEnd type="arrow"/>
          </a:ln>
          <a:effectLst/>
        </p:spPr>
        <p:style>
          <a:lnRef idx="2">
            <a:schemeClr val="accent1"/>
          </a:lnRef>
          <a:fillRef idx="0">
            <a:schemeClr val="accent1"/>
          </a:fillRef>
          <a:effectRef idx="1">
            <a:schemeClr val="accent1"/>
          </a:effectRef>
          <a:fontRef idx="minor">
            <a:schemeClr val="tx1"/>
          </a:fontRef>
        </p:style>
      </p:cxnSp>
      <p:sp>
        <p:nvSpPr>
          <p:cNvPr id="17" name="Rectangle 18">
            <a:extLst>
              <a:ext uri="{FF2B5EF4-FFF2-40B4-BE49-F238E27FC236}">
                <a16:creationId xmlns:a16="http://schemas.microsoft.com/office/drawing/2014/main" id="{F798E442-597C-BC2A-CB22-1B6033004DEA}"/>
              </a:ext>
            </a:extLst>
          </p:cNvPr>
          <p:cNvSpPr>
            <a:spLocks/>
          </p:cNvSpPr>
          <p:nvPr/>
        </p:nvSpPr>
        <p:spPr bwMode="auto">
          <a:xfrm>
            <a:off x="4771305" y="3781588"/>
            <a:ext cx="1331936" cy="427901"/>
          </a:xfrm>
          <a:prstGeom prst="rect">
            <a:avLst/>
          </a:prstGeom>
          <a:solidFill>
            <a:schemeClr val="accent1">
              <a:lumMod val="40000"/>
              <a:lumOff val="60000"/>
            </a:schemeClr>
          </a:solidFill>
          <a:ln w="19050">
            <a:headEnd/>
            <a:tailEnd/>
          </a:ln>
        </p:spPr>
        <p:style>
          <a:lnRef idx="2">
            <a:schemeClr val="accent4">
              <a:shade val="50000"/>
            </a:schemeClr>
          </a:lnRef>
          <a:fillRef idx="1">
            <a:schemeClr val="accent4"/>
          </a:fillRef>
          <a:effectRef idx="0">
            <a:schemeClr val="accent4"/>
          </a:effectRef>
          <a:fontRef idx="minor">
            <a:schemeClr val="lt1"/>
          </a:fontRef>
        </p:style>
        <p:txBody>
          <a:bodyPr lIns="0" tIns="0" rIns="0" bIns="0" anchor="ctr"/>
          <a:lstStyle/>
          <a:p>
            <a:pPr algn="ctr"/>
            <a:r>
              <a:rPr lang="en-GB" sz="1100" dirty="0">
                <a:solidFill>
                  <a:schemeClr val="tx1"/>
                </a:solidFill>
                <a:cs typeface="Arial" pitchFamily="34" charset="0"/>
              </a:rPr>
              <a:t>Define</a:t>
            </a:r>
            <a:r>
              <a:rPr lang="en-GB" sz="1100" dirty="0">
                <a:solidFill>
                  <a:schemeClr val="tx1"/>
                </a:solidFill>
                <a:latin typeface="+mn-lt"/>
                <a:cs typeface="Arial" pitchFamily="34" charset="0"/>
              </a:rPr>
              <a:t> / agree new SLA</a:t>
            </a:r>
          </a:p>
        </p:txBody>
      </p:sp>
      <p:sp>
        <p:nvSpPr>
          <p:cNvPr id="18" name="Rectangle 18">
            <a:extLst>
              <a:ext uri="{FF2B5EF4-FFF2-40B4-BE49-F238E27FC236}">
                <a16:creationId xmlns:a16="http://schemas.microsoft.com/office/drawing/2014/main" id="{60E33129-829F-1AB5-8CE9-934BA9761118}"/>
              </a:ext>
            </a:extLst>
          </p:cNvPr>
          <p:cNvSpPr>
            <a:spLocks/>
          </p:cNvSpPr>
          <p:nvPr/>
        </p:nvSpPr>
        <p:spPr bwMode="auto">
          <a:xfrm>
            <a:off x="6487967" y="3788362"/>
            <a:ext cx="1331936" cy="427901"/>
          </a:xfrm>
          <a:prstGeom prst="rect">
            <a:avLst/>
          </a:prstGeom>
          <a:solidFill>
            <a:schemeClr val="accent1">
              <a:lumMod val="40000"/>
              <a:lumOff val="60000"/>
            </a:schemeClr>
          </a:solidFill>
          <a:ln w="19050">
            <a:headEnd/>
            <a:tailEnd/>
          </a:ln>
        </p:spPr>
        <p:style>
          <a:lnRef idx="2">
            <a:schemeClr val="accent4">
              <a:shade val="50000"/>
            </a:schemeClr>
          </a:lnRef>
          <a:fillRef idx="1">
            <a:schemeClr val="accent4"/>
          </a:fillRef>
          <a:effectRef idx="0">
            <a:schemeClr val="accent4"/>
          </a:effectRef>
          <a:fontRef idx="minor">
            <a:schemeClr val="lt1"/>
          </a:fontRef>
        </p:style>
        <p:txBody>
          <a:bodyPr lIns="0" tIns="0" rIns="0" bIns="0" anchor="ctr"/>
          <a:lstStyle/>
          <a:p>
            <a:pPr algn="ctr"/>
            <a:r>
              <a:rPr lang="en-GB" sz="1100" dirty="0">
                <a:solidFill>
                  <a:schemeClr val="tx1"/>
                </a:solidFill>
                <a:latin typeface="+mn-lt"/>
                <a:cs typeface="Arial" pitchFamily="34" charset="0"/>
              </a:rPr>
              <a:t>Evaluate SLA fulfilment</a:t>
            </a:r>
          </a:p>
        </p:txBody>
      </p:sp>
      <p:cxnSp>
        <p:nvCxnSpPr>
          <p:cNvPr id="19" name="Gerade Verbindung mit Pfeil 133">
            <a:extLst>
              <a:ext uri="{FF2B5EF4-FFF2-40B4-BE49-F238E27FC236}">
                <a16:creationId xmlns:a16="http://schemas.microsoft.com/office/drawing/2014/main" id="{BB8025DB-2AC4-5057-F514-B4FE321CB578}"/>
              </a:ext>
            </a:extLst>
          </p:cNvPr>
          <p:cNvCxnSpPr>
            <a:cxnSpLocks/>
            <a:stCxn id="17" idx="3"/>
            <a:endCxn id="18" idx="1"/>
          </p:cNvCxnSpPr>
          <p:nvPr/>
        </p:nvCxnSpPr>
        <p:spPr>
          <a:xfrm>
            <a:off x="6103241" y="3995539"/>
            <a:ext cx="384726" cy="6774"/>
          </a:xfrm>
          <a:prstGeom prst="straightConnector1">
            <a:avLst/>
          </a:prstGeom>
          <a:ln w="1905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0" name="Gerade Verbindung mit Pfeil 147">
            <a:extLst>
              <a:ext uri="{FF2B5EF4-FFF2-40B4-BE49-F238E27FC236}">
                <a16:creationId xmlns:a16="http://schemas.microsoft.com/office/drawing/2014/main" id="{60818028-2FA4-BA75-C609-73963A6A207D}"/>
              </a:ext>
            </a:extLst>
          </p:cNvPr>
          <p:cNvCxnSpPr>
            <a:cxnSpLocks/>
            <a:stCxn id="17" idx="2"/>
            <a:endCxn id="21" idx="0"/>
          </p:cNvCxnSpPr>
          <p:nvPr/>
        </p:nvCxnSpPr>
        <p:spPr>
          <a:xfrm flipH="1">
            <a:off x="5436854" y="4209489"/>
            <a:ext cx="419" cy="237986"/>
          </a:xfrm>
          <a:prstGeom prst="straightConnector1">
            <a:avLst/>
          </a:prstGeom>
          <a:ln w="1905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21" name="Rectangle 18">
            <a:extLst>
              <a:ext uri="{FF2B5EF4-FFF2-40B4-BE49-F238E27FC236}">
                <a16:creationId xmlns:a16="http://schemas.microsoft.com/office/drawing/2014/main" id="{AB3FF2A8-D911-3D4F-84E4-F0D3A811BF86}"/>
              </a:ext>
            </a:extLst>
          </p:cNvPr>
          <p:cNvSpPr>
            <a:spLocks/>
          </p:cNvSpPr>
          <p:nvPr/>
        </p:nvSpPr>
        <p:spPr bwMode="auto">
          <a:xfrm>
            <a:off x="4770886" y="4447475"/>
            <a:ext cx="1331936" cy="427901"/>
          </a:xfrm>
          <a:prstGeom prst="rect">
            <a:avLst/>
          </a:prstGeom>
          <a:solidFill>
            <a:schemeClr val="accent1">
              <a:lumMod val="40000"/>
              <a:lumOff val="60000"/>
            </a:schemeClr>
          </a:solidFill>
          <a:ln w="19050">
            <a:headEnd/>
            <a:tailEnd/>
          </a:ln>
        </p:spPr>
        <p:style>
          <a:lnRef idx="2">
            <a:schemeClr val="accent4">
              <a:shade val="50000"/>
            </a:schemeClr>
          </a:lnRef>
          <a:fillRef idx="1">
            <a:schemeClr val="accent4"/>
          </a:fillRef>
          <a:effectRef idx="0">
            <a:schemeClr val="accent4"/>
          </a:effectRef>
          <a:fontRef idx="minor">
            <a:schemeClr val="lt1"/>
          </a:fontRef>
        </p:style>
        <p:txBody>
          <a:bodyPr lIns="0" tIns="0" rIns="0" bIns="0" anchor="ctr"/>
          <a:lstStyle/>
          <a:p>
            <a:pPr algn="ctr"/>
            <a:r>
              <a:rPr lang="en-GB" sz="1100" dirty="0">
                <a:solidFill>
                  <a:schemeClr val="tx1"/>
                </a:solidFill>
                <a:latin typeface="+mn-lt"/>
                <a:cs typeface="Arial" pitchFamily="34" charset="0"/>
              </a:rPr>
              <a:t>Review / update / terminate SLA</a:t>
            </a:r>
          </a:p>
        </p:txBody>
      </p:sp>
      <p:sp>
        <p:nvSpPr>
          <p:cNvPr id="22" name="Rectangle 18">
            <a:extLst>
              <a:ext uri="{FF2B5EF4-FFF2-40B4-BE49-F238E27FC236}">
                <a16:creationId xmlns:a16="http://schemas.microsoft.com/office/drawing/2014/main" id="{55BA0F3B-8717-D2A8-52AE-B17DC5B419A3}"/>
              </a:ext>
            </a:extLst>
          </p:cNvPr>
          <p:cNvSpPr>
            <a:spLocks/>
          </p:cNvSpPr>
          <p:nvPr/>
        </p:nvSpPr>
        <p:spPr bwMode="auto">
          <a:xfrm>
            <a:off x="6487967" y="4444139"/>
            <a:ext cx="1331936" cy="427901"/>
          </a:xfrm>
          <a:prstGeom prst="rect">
            <a:avLst/>
          </a:prstGeom>
          <a:solidFill>
            <a:schemeClr val="accent1">
              <a:lumMod val="40000"/>
              <a:lumOff val="60000"/>
            </a:schemeClr>
          </a:solidFill>
          <a:ln w="19050">
            <a:headEnd/>
            <a:tailEnd/>
          </a:ln>
        </p:spPr>
        <p:style>
          <a:lnRef idx="2">
            <a:schemeClr val="accent4">
              <a:shade val="50000"/>
            </a:schemeClr>
          </a:lnRef>
          <a:fillRef idx="1">
            <a:schemeClr val="accent4"/>
          </a:fillRef>
          <a:effectRef idx="0">
            <a:schemeClr val="accent4"/>
          </a:effectRef>
          <a:fontRef idx="minor">
            <a:schemeClr val="lt1"/>
          </a:fontRef>
        </p:style>
        <p:txBody>
          <a:bodyPr lIns="0" tIns="0" rIns="0" bIns="0" anchor="ctr"/>
          <a:lstStyle/>
          <a:p>
            <a:pPr algn="ctr"/>
            <a:r>
              <a:rPr lang="en-GB" sz="1100" dirty="0">
                <a:solidFill>
                  <a:schemeClr val="tx1"/>
                </a:solidFill>
                <a:cs typeface="Arial" pitchFamily="34" charset="0"/>
              </a:rPr>
              <a:t>Notify customer of SLA violation</a:t>
            </a:r>
            <a:endParaRPr lang="en-GB" sz="1100" dirty="0">
              <a:solidFill>
                <a:schemeClr val="tx1"/>
              </a:solidFill>
              <a:latin typeface="+mn-lt"/>
              <a:cs typeface="Arial" pitchFamily="34" charset="0"/>
            </a:endParaRPr>
          </a:p>
        </p:txBody>
      </p:sp>
      <p:sp>
        <p:nvSpPr>
          <p:cNvPr id="23" name="Flussdiagramm: Dokument 158">
            <a:extLst>
              <a:ext uri="{FF2B5EF4-FFF2-40B4-BE49-F238E27FC236}">
                <a16:creationId xmlns:a16="http://schemas.microsoft.com/office/drawing/2014/main" id="{EFFA916C-7A7C-54C2-84FC-C61BBDAFD64C}"/>
              </a:ext>
            </a:extLst>
          </p:cNvPr>
          <p:cNvSpPr/>
          <p:nvPr/>
        </p:nvSpPr>
        <p:spPr>
          <a:xfrm>
            <a:off x="3037773" y="3030453"/>
            <a:ext cx="1199626" cy="768472"/>
          </a:xfrm>
          <a:prstGeom prst="flowChartDocument">
            <a:avLst/>
          </a:prstGeom>
          <a:solidFill>
            <a:schemeClr val="bg1">
              <a:lumMod val="85000"/>
            </a:schemeClr>
          </a:soli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900" dirty="0">
                <a:solidFill>
                  <a:schemeClr val="tx1"/>
                </a:solidFill>
              </a:rPr>
              <a:t>Customer feedback and other sources of service level requirements</a:t>
            </a:r>
          </a:p>
        </p:txBody>
      </p:sp>
      <p:cxnSp>
        <p:nvCxnSpPr>
          <p:cNvPr id="24" name="Verbinder: gekrümmt 159">
            <a:extLst>
              <a:ext uri="{FF2B5EF4-FFF2-40B4-BE49-F238E27FC236}">
                <a16:creationId xmlns:a16="http://schemas.microsoft.com/office/drawing/2014/main" id="{76101C67-1971-9223-DC2E-B2B02EE332B3}"/>
              </a:ext>
            </a:extLst>
          </p:cNvPr>
          <p:cNvCxnSpPr>
            <a:cxnSpLocks/>
            <a:stCxn id="23" idx="3"/>
          </p:cNvCxnSpPr>
          <p:nvPr/>
        </p:nvCxnSpPr>
        <p:spPr>
          <a:xfrm>
            <a:off x="4237399" y="3414689"/>
            <a:ext cx="533487" cy="437727"/>
          </a:xfrm>
          <a:prstGeom prst="curvedConnector3">
            <a:avLst>
              <a:gd name="adj1" fmla="val 50000"/>
            </a:avLst>
          </a:prstGeom>
          <a:ln w="19050">
            <a:solidFill>
              <a:schemeClr val="tx1"/>
            </a:solidFill>
            <a:prstDash val="sysDash"/>
            <a:tailEnd type="arrow"/>
          </a:ln>
          <a:effectLst/>
        </p:spPr>
        <p:style>
          <a:lnRef idx="2">
            <a:schemeClr val="accent1"/>
          </a:lnRef>
          <a:fillRef idx="0">
            <a:schemeClr val="accent1"/>
          </a:fillRef>
          <a:effectRef idx="1">
            <a:schemeClr val="accent1"/>
          </a:effectRef>
          <a:fontRef idx="minor">
            <a:schemeClr val="tx1"/>
          </a:fontRef>
        </p:style>
      </p:cxnSp>
      <p:sp>
        <p:nvSpPr>
          <p:cNvPr id="25" name="Flussdiagramm: Dokument 168">
            <a:extLst>
              <a:ext uri="{FF2B5EF4-FFF2-40B4-BE49-F238E27FC236}">
                <a16:creationId xmlns:a16="http://schemas.microsoft.com/office/drawing/2014/main" id="{8F7551D3-F097-DF3A-4EEE-7F135FEF8018}"/>
              </a:ext>
            </a:extLst>
          </p:cNvPr>
          <p:cNvSpPr/>
          <p:nvPr/>
        </p:nvSpPr>
        <p:spPr>
          <a:xfrm>
            <a:off x="3034873" y="4130223"/>
            <a:ext cx="1199626" cy="423071"/>
          </a:xfrm>
          <a:prstGeom prst="flowChartDocument">
            <a:avLst/>
          </a:prstGeom>
          <a:solidFill>
            <a:schemeClr val="bg1"/>
          </a:solidFill>
          <a:ln w="19050"/>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100" dirty="0">
                <a:solidFill>
                  <a:schemeClr val="tx1"/>
                </a:solidFill>
              </a:rPr>
              <a:t>SLA</a:t>
            </a:r>
          </a:p>
        </p:txBody>
      </p:sp>
      <p:cxnSp>
        <p:nvCxnSpPr>
          <p:cNvPr id="26" name="Verbinder: gekrümmt 169">
            <a:extLst>
              <a:ext uri="{FF2B5EF4-FFF2-40B4-BE49-F238E27FC236}">
                <a16:creationId xmlns:a16="http://schemas.microsoft.com/office/drawing/2014/main" id="{3D52B1E6-61DB-F2E9-22AC-DCC8BF472ADB}"/>
              </a:ext>
            </a:extLst>
          </p:cNvPr>
          <p:cNvCxnSpPr>
            <a:cxnSpLocks/>
          </p:cNvCxnSpPr>
          <p:nvPr/>
        </p:nvCxnSpPr>
        <p:spPr>
          <a:xfrm rot="5400000" flipH="1" flipV="1">
            <a:off x="4135654" y="3494572"/>
            <a:ext cx="134684" cy="1136619"/>
          </a:xfrm>
          <a:prstGeom prst="curvedConnector2">
            <a:avLst/>
          </a:prstGeom>
          <a:ln w="19050">
            <a:solidFill>
              <a:schemeClr val="tx1"/>
            </a:solidFill>
            <a:prstDash val="sysDash"/>
            <a:tailEnd type="none"/>
          </a:ln>
          <a:effectLst/>
        </p:spPr>
        <p:style>
          <a:lnRef idx="2">
            <a:schemeClr val="accent1"/>
          </a:lnRef>
          <a:fillRef idx="0">
            <a:schemeClr val="accent1"/>
          </a:fillRef>
          <a:effectRef idx="1">
            <a:schemeClr val="accent1"/>
          </a:effectRef>
          <a:fontRef idx="minor">
            <a:schemeClr val="tx1"/>
          </a:fontRef>
        </p:style>
      </p:cxnSp>
      <p:cxnSp>
        <p:nvCxnSpPr>
          <p:cNvPr id="27" name="Gerade Verbindung mit Pfeil 187">
            <a:extLst>
              <a:ext uri="{FF2B5EF4-FFF2-40B4-BE49-F238E27FC236}">
                <a16:creationId xmlns:a16="http://schemas.microsoft.com/office/drawing/2014/main" id="{CCC0FCFD-6DE2-998A-C90E-C50916639F86}"/>
              </a:ext>
            </a:extLst>
          </p:cNvPr>
          <p:cNvCxnSpPr>
            <a:cxnSpLocks/>
            <a:stCxn id="18" idx="2"/>
            <a:endCxn id="22" idx="0"/>
          </p:cNvCxnSpPr>
          <p:nvPr/>
        </p:nvCxnSpPr>
        <p:spPr>
          <a:xfrm>
            <a:off x="7153935" y="4216263"/>
            <a:ext cx="0" cy="227876"/>
          </a:xfrm>
          <a:prstGeom prst="straightConnector1">
            <a:avLst/>
          </a:prstGeom>
          <a:ln w="1905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8" name="Verbinder: gekrümmt 190">
            <a:extLst>
              <a:ext uri="{FF2B5EF4-FFF2-40B4-BE49-F238E27FC236}">
                <a16:creationId xmlns:a16="http://schemas.microsoft.com/office/drawing/2014/main" id="{D8D547EE-D83B-9D05-312A-3F8CBA874FC6}"/>
              </a:ext>
            </a:extLst>
          </p:cNvPr>
          <p:cNvCxnSpPr>
            <a:cxnSpLocks/>
            <a:stCxn id="25" idx="2"/>
            <a:endCxn id="4" idx="1"/>
          </p:cNvCxnSpPr>
          <p:nvPr/>
        </p:nvCxnSpPr>
        <p:spPr>
          <a:xfrm rot="16200000" flipH="1">
            <a:off x="3590915" y="4569094"/>
            <a:ext cx="1065331" cy="977789"/>
          </a:xfrm>
          <a:prstGeom prst="curvedConnector2">
            <a:avLst/>
          </a:prstGeom>
          <a:ln w="19050">
            <a:solidFill>
              <a:schemeClr val="tx1"/>
            </a:solidFill>
            <a:prstDash val="sysDash"/>
            <a:tailEnd type="arrow"/>
          </a:ln>
          <a:effectLst/>
        </p:spPr>
        <p:style>
          <a:lnRef idx="2">
            <a:schemeClr val="accent1"/>
          </a:lnRef>
          <a:fillRef idx="0">
            <a:schemeClr val="accent1"/>
          </a:fillRef>
          <a:effectRef idx="1">
            <a:schemeClr val="accent1"/>
          </a:effectRef>
          <a:fontRef idx="minor">
            <a:schemeClr val="tx1"/>
          </a:fontRef>
        </p:style>
      </p:cxnSp>
      <p:cxnSp>
        <p:nvCxnSpPr>
          <p:cNvPr id="29" name="Gerade Verbindung mit Pfeil 193">
            <a:extLst>
              <a:ext uri="{FF2B5EF4-FFF2-40B4-BE49-F238E27FC236}">
                <a16:creationId xmlns:a16="http://schemas.microsoft.com/office/drawing/2014/main" id="{91DE01AC-1D32-B94E-1D94-830EC0C6210A}"/>
              </a:ext>
            </a:extLst>
          </p:cNvPr>
          <p:cNvCxnSpPr>
            <a:cxnSpLocks/>
            <a:stCxn id="2" idx="2"/>
            <a:endCxn id="4" idx="0"/>
          </p:cNvCxnSpPr>
          <p:nvPr/>
        </p:nvCxnSpPr>
        <p:spPr>
          <a:xfrm flipH="1">
            <a:off x="6292070" y="5027082"/>
            <a:ext cx="1" cy="349622"/>
          </a:xfrm>
          <a:prstGeom prst="straightConnector1">
            <a:avLst/>
          </a:prstGeom>
          <a:ln w="19050">
            <a:solidFill>
              <a:schemeClr val="tx1"/>
            </a:solidFill>
            <a:headEnd type="arrow"/>
            <a:tailEnd type="arrow"/>
          </a:ln>
          <a:effectLst/>
        </p:spPr>
        <p:style>
          <a:lnRef idx="2">
            <a:schemeClr val="accent1"/>
          </a:lnRef>
          <a:fillRef idx="0">
            <a:schemeClr val="accent1"/>
          </a:fillRef>
          <a:effectRef idx="1">
            <a:schemeClr val="accent1"/>
          </a:effectRef>
          <a:fontRef idx="minor">
            <a:schemeClr val="tx1"/>
          </a:fontRef>
        </p:style>
      </p:cxnSp>
      <p:sp>
        <p:nvSpPr>
          <p:cNvPr id="30" name="Flussdiagramm: Dokument 205">
            <a:extLst>
              <a:ext uri="{FF2B5EF4-FFF2-40B4-BE49-F238E27FC236}">
                <a16:creationId xmlns:a16="http://schemas.microsoft.com/office/drawing/2014/main" id="{9A423BF4-F6D1-835B-DE1D-80F9D97B560B}"/>
              </a:ext>
            </a:extLst>
          </p:cNvPr>
          <p:cNvSpPr/>
          <p:nvPr/>
        </p:nvSpPr>
        <p:spPr>
          <a:xfrm>
            <a:off x="4837460" y="6160288"/>
            <a:ext cx="1199626" cy="423071"/>
          </a:xfrm>
          <a:prstGeom prst="flowChartDocument">
            <a:avLst/>
          </a:prstGeom>
          <a:solidFill>
            <a:schemeClr val="bg1"/>
          </a:solidFill>
          <a:ln w="19050"/>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100" dirty="0">
                <a:solidFill>
                  <a:schemeClr val="tx1"/>
                </a:solidFill>
              </a:rPr>
              <a:t>OLA</a:t>
            </a:r>
          </a:p>
        </p:txBody>
      </p:sp>
      <p:sp>
        <p:nvSpPr>
          <p:cNvPr id="31" name="Flussdiagramm: Dokument 206">
            <a:extLst>
              <a:ext uri="{FF2B5EF4-FFF2-40B4-BE49-F238E27FC236}">
                <a16:creationId xmlns:a16="http://schemas.microsoft.com/office/drawing/2014/main" id="{9E9969D3-B3BB-1015-7AF0-CDF3DE4FADD4}"/>
              </a:ext>
            </a:extLst>
          </p:cNvPr>
          <p:cNvSpPr/>
          <p:nvPr/>
        </p:nvSpPr>
        <p:spPr>
          <a:xfrm>
            <a:off x="6554122" y="6160288"/>
            <a:ext cx="1199626" cy="423071"/>
          </a:xfrm>
          <a:prstGeom prst="flowChartDocument">
            <a:avLst/>
          </a:prstGeom>
          <a:solidFill>
            <a:schemeClr val="bg1"/>
          </a:solidFill>
          <a:ln w="19050"/>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100" dirty="0">
                <a:solidFill>
                  <a:schemeClr val="tx1"/>
                </a:solidFill>
              </a:rPr>
              <a:t>UA</a:t>
            </a:r>
          </a:p>
        </p:txBody>
      </p:sp>
      <p:cxnSp>
        <p:nvCxnSpPr>
          <p:cNvPr id="32" name="Verbinder: gekrümmt 213">
            <a:extLst>
              <a:ext uri="{FF2B5EF4-FFF2-40B4-BE49-F238E27FC236}">
                <a16:creationId xmlns:a16="http://schemas.microsoft.com/office/drawing/2014/main" id="{4CF308C7-5519-6647-3ED5-FDBE48604E6C}"/>
              </a:ext>
            </a:extLst>
          </p:cNvPr>
          <p:cNvCxnSpPr>
            <a:cxnSpLocks/>
            <a:endCxn id="31" idx="0"/>
          </p:cNvCxnSpPr>
          <p:nvPr/>
        </p:nvCxnSpPr>
        <p:spPr>
          <a:xfrm rot="16200000" flipH="1">
            <a:off x="6973138" y="5979491"/>
            <a:ext cx="355678" cy="5916"/>
          </a:xfrm>
          <a:prstGeom prst="curvedConnector3">
            <a:avLst>
              <a:gd name="adj1" fmla="val 50000"/>
            </a:avLst>
          </a:prstGeom>
          <a:ln w="19050">
            <a:solidFill>
              <a:schemeClr val="tx1"/>
            </a:solidFill>
            <a:prstDash val="sysDash"/>
            <a:headEnd type="arrow"/>
            <a:tailEnd type="arrow"/>
          </a:ln>
          <a:effectLst/>
        </p:spPr>
        <p:style>
          <a:lnRef idx="2">
            <a:schemeClr val="accent1"/>
          </a:lnRef>
          <a:fillRef idx="0">
            <a:schemeClr val="accent1"/>
          </a:fillRef>
          <a:effectRef idx="1">
            <a:schemeClr val="accent1"/>
          </a:effectRef>
          <a:fontRef idx="minor">
            <a:schemeClr val="tx1"/>
          </a:fontRef>
        </p:style>
      </p:cxnSp>
      <p:cxnSp>
        <p:nvCxnSpPr>
          <p:cNvPr id="33" name="Verbinder: gekrümmt 216">
            <a:extLst>
              <a:ext uri="{FF2B5EF4-FFF2-40B4-BE49-F238E27FC236}">
                <a16:creationId xmlns:a16="http://schemas.microsoft.com/office/drawing/2014/main" id="{8DBBDB5D-7742-2533-BC1E-25CF9E1C4627}"/>
              </a:ext>
            </a:extLst>
          </p:cNvPr>
          <p:cNvCxnSpPr>
            <a:cxnSpLocks/>
            <a:endCxn id="30" idx="0"/>
          </p:cNvCxnSpPr>
          <p:nvPr/>
        </p:nvCxnSpPr>
        <p:spPr>
          <a:xfrm rot="16200000" flipH="1">
            <a:off x="5265502" y="5988517"/>
            <a:ext cx="343122" cy="419"/>
          </a:xfrm>
          <a:prstGeom prst="curvedConnector3">
            <a:avLst>
              <a:gd name="adj1" fmla="val 50000"/>
            </a:avLst>
          </a:prstGeom>
          <a:ln w="19050">
            <a:solidFill>
              <a:schemeClr val="tx1"/>
            </a:solidFill>
            <a:prstDash val="sysDash"/>
            <a:headEnd type="arrow"/>
            <a:tailEnd type="arrow"/>
          </a:ln>
          <a:effectLst/>
        </p:spPr>
        <p:style>
          <a:lnRef idx="2">
            <a:schemeClr val="accent1"/>
          </a:lnRef>
          <a:fillRef idx="0">
            <a:schemeClr val="accent1"/>
          </a:fillRef>
          <a:effectRef idx="1">
            <a:schemeClr val="accent1"/>
          </a:effectRef>
          <a:fontRef idx="minor">
            <a:schemeClr val="tx1"/>
          </a:fontRef>
        </p:style>
      </p:cxn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Shape 1151"/>
        <p:cNvGrpSpPr/>
        <p:nvPr/>
      </p:nvGrpSpPr>
      <p:grpSpPr>
        <a:xfrm>
          <a:off x="0" y="0"/>
          <a:ext cx="0" cy="0"/>
          <a:chOff x="0" y="0"/>
          <a:chExt cx="0" cy="0"/>
        </a:xfrm>
      </p:grpSpPr>
      <p:sp>
        <p:nvSpPr>
          <p:cNvPr id="1152" name="Google Shape;1152;p89"/>
          <p:cNvSpPr txBox="1">
            <a:spLocks noGrp="1"/>
          </p:cNvSpPr>
          <p:nvPr>
            <p:ph type="title"/>
          </p:nvPr>
        </p:nvSpPr>
        <p:spPr>
          <a:xfrm>
            <a:off x="609601" y="274641"/>
            <a:ext cx="9058101" cy="1047859"/>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205595"/>
              </a:buClr>
              <a:buSzPts val="3200"/>
              <a:buFont typeface="Calibri"/>
              <a:buNone/>
            </a:pPr>
            <a:r>
              <a:rPr lang="en-US">
                <a:latin typeface="Calibri" panose="020F0502020204030204" pitchFamily="34" charset="0"/>
                <a:ea typeface="Calibri" panose="020F0502020204030204" pitchFamily="34" charset="0"/>
                <a:cs typeface="Calibri" panose="020F0502020204030204" pitchFamily="34" charset="0"/>
              </a:rPr>
              <a:t>SLM: Activities</a:t>
            </a:r>
            <a:r>
              <a:rPr lang="en-US" sz="3200">
                <a:solidFill>
                  <a:srgbClr val="7F7F7F"/>
                </a:solidFill>
                <a:latin typeface="Calibri" panose="020F0502020204030204" pitchFamily="34" charset="0"/>
                <a:ea typeface="Calibri" panose="020F0502020204030204" pitchFamily="34" charset="0"/>
                <a:cs typeface="Calibri" panose="020F0502020204030204" pitchFamily="34" charset="0"/>
              </a:rPr>
              <a:t> </a:t>
            </a:r>
            <a:r>
              <a:rPr lang="en-US" sz="2000">
                <a:solidFill>
                  <a:srgbClr val="7F7F7F"/>
                </a:solidFill>
                <a:latin typeface="Calibri" panose="020F0502020204030204" pitchFamily="34" charset="0"/>
                <a:ea typeface="Calibri" panose="020F0502020204030204" pitchFamily="34" charset="0"/>
                <a:cs typeface="Calibri" panose="020F0502020204030204" pitchFamily="34" charset="0"/>
              </a:rPr>
              <a:t>according to </a:t>
            </a:r>
            <a:r>
              <a:rPr lang="en-US" sz="2000" b="1">
                <a:solidFill>
                  <a:srgbClr val="7F7F7F"/>
                </a:solidFill>
                <a:latin typeface="Calibri" panose="020F0502020204030204" pitchFamily="34" charset="0"/>
                <a:ea typeface="Calibri" panose="020F0502020204030204" pitchFamily="34" charset="0"/>
                <a:cs typeface="Calibri" panose="020F0502020204030204" pitchFamily="34" charset="0"/>
              </a:rPr>
              <a:t>FitSM-2</a:t>
            </a:r>
            <a:endParaRPr>
              <a:latin typeface="Calibri" panose="020F0502020204030204" pitchFamily="34" charset="0"/>
              <a:ea typeface="Calibri" panose="020F0502020204030204" pitchFamily="34" charset="0"/>
              <a:cs typeface="Calibri" panose="020F0502020204030204" pitchFamily="34" charset="0"/>
            </a:endParaRPr>
          </a:p>
        </p:txBody>
      </p:sp>
      <p:grpSp>
        <p:nvGrpSpPr>
          <p:cNvPr id="1153" name="Google Shape;1153;p89"/>
          <p:cNvGrpSpPr/>
          <p:nvPr/>
        </p:nvGrpSpPr>
        <p:grpSpPr>
          <a:xfrm>
            <a:off x="609600" y="1725407"/>
            <a:ext cx="10972800" cy="4568400"/>
            <a:chOff x="0" y="28809"/>
            <a:chExt cx="10972800" cy="4568400"/>
          </a:xfrm>
        </p:grpSpPr>
        <p:sp>
          <p:nvSpPr>
            <p:cNvPr id="1154" name="Google Shape;1154;p89"/>
            <p:cNvSpPr/>
            <p:nvPr/>
          </p:nvSpPr>
          <p:spPr>
            <a:xfrm>
              <a:off x="0" y="250209"/>
              <a:ext cx="10972800" cy="4347000"/>
            </a:xfrm>
            <a:prstGeom prst="rect">
              <a:avLst/>
            </a:prstGeom>
            <a:solidFill>
              <a:schemeClr val="lt1">
                <a:alpha val="89803"/>
              </a:schemeClr>
            </a:solidFill>
            <a:ln w="254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Wingdings" panose="05000000000000000000" pitchFamily="2" charset="2"/>
              </a:endParaRPr>
            </a:p>
          </p:txBody>
        </p:sp>
        <p:sp>
          <p:nvSpPr>
            <p:cNvPr id="1155" name="Google Shape;1155;p89"/>
            <p:cNvSpPr txBox="1"/>
            <p:nvPr/>
          </p:nvSpPr>
          <p:spPr>
            <a:xfrm>
              <a:off x="0" y="250209"/>
              <a:ext cx="10972800" cy="4347000"/>
            </a:xfrm>
            <a:prstGeom prst="rect">
              <a:avLst/>
            </a:prstGeom>
            <a:noFill/>
            <a:ln>
              <a:noFill/>
            </a:ln>
          </p:spPr>
          <p:txBody>
            <a:bodyPr spcFirstLastPara="1" wrap="square" lIns="851600" tIns="312400" rIns="851600" bIns="106675" anchor="t" anchorCtr="0">
              <a:noAutofit/>
            </a:bodyPr>
            <a:lstStyle/>
            <a:p>
              <a:pPr marL="114300" marR="0" lvl="1" indent="-114300" algn="l" rtl="0">
                <a:lnSpc>
                  <a:spcPct val="90000"/>
                </a:lnSpc>
                <a:spcBef>
                  <a:spcPts val="0"/>
                </a:spcBef>
                <a:spcAft>
                  <a:spcPts val="0"/>
                </a:spcAft>
                <a:buClr>
                  <a:schemeClr val="dk1"/>
                </a:buClr>
                <a:buSzPts val="1500"/>
                <a:buFont typeface="Calibri"/>
                <a:buChar char="•"/>
              </a:pPr>
              <a:r>
                <a:rPr lang="en-US" sz="1500" b="1" i="0" u="none" strike="noStrike" cap="none" dirty="0">
                  <a:solidFill>
                    <a:schemeClr val="dk1"/>
                  </a:solidFill>
                  <a:latin typeface="Calibri"/>
                  <a:ea typeface="Calibri"/>
                  <a:cs typeface="Calibri"/>
                  <a:sym typeface="Calibri"/>
                </a:rPr>
                <a:t>Maintain service catalogues</a:t>
              </a:r>
              <a:endParaRPr sz="1500" b="1" i="0" u="none" strike="noStrike" cap="none" dirty="0">
                <a:solidFill>
                  <a:schemeClr val="dk1"/>
                </a:solidFill>
                <a:latin typeface="Calibri"/>
                <a:ea typeface="Calibri"/>
                <a:cs typeface="Calibri"/>
                <a:sym typeface="Calibri"/>
              </a:endParaRPr>
            </a:p>
            <a:p>
              <a:pPr marL="228600" marR="0" lvl="2" indent="-114300" algn="l" rtl="0">
                <a:lnSpc>
                  <a:spcPct val="90000"/>
                </a:lnSpc>
                <a:spcBef>
                  <a:spcPts val="225"/>
                </a:spcBef>
                <a:spcAft>
                  <a:spcPts val="0"/>
                </a:spcAft>
                <a:buClr>
                  <a:schemeClr val="dk1"/>
                </a:buClr>
                <a:buSzPts val="1500"/>
                <a:buFont typeface="Calibri"/>
                <a:buChar char="•"/>
              </a:pPr>
              <a:r>
                <a:rPr lang="en-US" sz="1500" b="0" i="0" u="none" strike="noStrike" cap="none" dirty="0">
                  <a:solidFill>
                    <a:schemeClr val="dk1"/>
                  </a:solidFill>
                  <a:latin typeface="Calibri"/>
                  <a:ea typeface="Calibri"/>
                  <a:cs typeface="Calibri"/>
                  <a:sym typeface="Calibri"/>
                </a:rPr>
                <a:t>Create a new service catalogue</a:t>
              </a:r>
              <a:endParaRPr sz="1500" b="0" i="0" u="none" strike="noStrike" cap="none" dirty="0">
                <a:solidFill>
                  <a:schemeClr val="dk1"/>
                </a:solidFill>
                <a:latin typeface="Calibri"/>
                <a:ea typeface="Calibri"/>
                <a:cs typeface="Calibri"/>
                <a:sym typeface="Calibri"/>
              </a:endParaRPr>
            </a:p>
            <a:p>
              <a:pPr marL="228600" marR="0" lvl="2" indent="-114300" algn="l" rtl="0">
                <a:lnSpc>
                  <a:spcPct val="90000"/>
                </a:lnSpc>
                <a:spcBef>
                  <a:spcPts val="225"/>
                </a:spcBef>
                <a:spcAft>
                  <a:spcPts val="0"/>
                </a:spcAft>
                <a:buClr>
                  <a:schemeClr val="dk1"/>
                </a:buClr>
                <a:buSzPts val="1500"/>
                <a:buFont typeface="Calibri"/>
                <a:buChar char="•"/>
              </a:pPr>
              <a:r>
                <a:rPr lang="en-US" sz="1500" b="0" i="0" u="none" strike="noStrike" cap="none" dirty="0">
                  <a:solidFill>
                    <a:schemeClr val="dk1"/>
                  </a:solidFill>
                  <a:latin typeface="Calibri"/>
                  <a:ea typeface="Calibri"/>
                  <a:cs typeface="Calibri"/>
                  <a:sym typeface="Calibri"/>
                </a:rPr>
                <a:t>Add, update or remove services from a catalogue</a:t>
              </a:r>
              <a:endParaRPr sz="1500" b="0" i="0" u="none" strike="noStrike" cap="none" dirty="0">
                <a:solidFill>
                  <a:schemeClr val="dk1"/>
                </a:solidFill>
                <a:latin typeface="Calibri"/>
                <a:ea typeface="Calibri"/>
                <a:cs typeface="Calibri"/>
                <a:sym typeface="Calibri"/>
              </a:endParaRPr>
            </a:p>
            <a:p>
              <a:pPr marL="228600" marR="0" lvl="2" indent="-114300" algn="l" rtl="0">
                <a:lnSpc>
                  <a:spcPct val="90000"/>
                </a:lnSpc>
                <a:spcBef>
                  <a:spcPts val="225"/>
                </a:spcBef>
                <a:spcAft>
                  <a:spcPts val="0"/>
                </a:spcAft>
                <a:buClr>
                  <a:schemeClr val="dk1"/>
                </a:buClr>
                <a:buSzPts val="1500"/>
                <a:buFont typeface="Calibri"/>
                <a:buChar char="•"/>
              </a:pPr>
              <a:r>
                <a:rPr lang="en-US" sz="1500" b="0" i="0" u="none" strike="noStrike" cap="none" dirty="0">
                  <a:solidFill>
                    <a:schemeClr val="dk1"/>
                  </a:solidFill>
                  <a:latin typeface="Calibri"/>
                  <a:ea typeface="Calibri"/>
                  <a:cs typeface="Calibri"/>
                  <a:sym typeface="Calibri"/>
                </a:rPr>
                <a:t>Retire a service catalogue</a:t>
              </a:r>
              <a:endParaRPr sz="1500" b="0" i="0" u="none" strike="noStrike" cap="none" dirty="0">
                <a:solidFill>
                  <a:schemeClr val="dk1"/>
                </a:solidFill>
                <a:latin typeface="Calibri"/>
                <a:ea typeface="Calibri"/>
                <a:cs typeface="Calibri"/>
                <a:sym typeface="Calibri"/>
              </a:endParaRPr>
            </a:p>
            <a:p>
              <a:pPr marL="114300" marR="0" lvl="1" indent="-19050" algn="l" rtl="0">
                <a:lnSpc>
                  <a:spcPct val="90000"/>
                </a:lnSpc>
                <a:spcBef>
                  <a:spcPts val="225"/>
                </a:spcBef>
                <a:spcAft>
                  <a:spcPts val="0"/>
                </a:spcAft>
                <a:buClr>
                  <a:schemeClr val="dk1"/>
                </a:buClr>
                <a:buSzPts val="1500"/>
                <a:buFont typeface="Calibri"/>
                <a:buNone/>
              </a:pPr>
              <a:endParaRPr sz="1500" b="0" i="0" u="none" strike="noStrike" cap="none" dirty="0">
                <a:solidFill>
                  <a:schemeClr val="dk1"/>
                </a:solidFill>
                <a:latin typeface="Calibri"/>
                <a:ea typeface="Calibri"/>
                <a:cs typeface="Calibri"/>
                <a:sym typeface="Calibri"/>
              </a:endParaRPr>
            </a:p>
            <a:p>
              <a:pPr marL="114300" marR="0" lvl="1" indent="-114300" algn="l" rtl="0">
                <a:lnSpc>
                  <a:spcPct val="90000"/>
                </a:lnSpc>
                <a:spcBef>
                  <a:spcPts val="225"/>
                </a:spcBef>
                <a:spcAft>
                  <a:spcPts val="0"/>
                </a:spcAft>
                <a:buClr>
                  <a:schemeClr val="dk1"/>
                </a:buClr>
                <a:buSzPts val="1500"/>
                <a:buFont typeface="Calibri"/>
                <a:buChar char="•"/>
              </a:pPr>
              <a:r>
                <a:rPr lang="en-US" sz="1500" b="1" i="0" u="none" strike="noStrike" cap="none" dirty="0">
                  <a:solidFill>
                    <a:schemeClr val="dk1"/>
                  </a:solidFill>
                  <a:latin typeface="Calibri"/>
                  <a:ea typeface="Calibri"/>
                  <a:cs typeface="Calibri"/>
                  <a:sym typeface="Calibri"/>
                </a:rPr>
                <a:t>Maintain SLAs</a:t>
              </a:r>
              <a:endParaRPr dirty="0">
                <a:latin typeface="Wingdings" panose="05000000000000000000" pitchFamily="2" charset="2"/>
              </a:endParaRPr>
            </a:p>
            <a:p>
              <a:pPr marL="228600" marR="0" lvl="2" indent="-114300" algn="l" rtl="0">
                <a:lnSpc>
                  <a:spcPct val="90000"/>
                </a:lnSpc>
                <a:spcBef>
                  <a:spcPts val="225"/>
                </a:spcBef>
                <a:spcAft>
                  <a:spcPts val="0"/>
                </a:spcAft>
                <a:buClr>
                  <a:schemeClr val="dk1"/>
                </a:buClr>
                <a:buSzPts val="1500"/>
                <a:buFont typeface="Calibri"/>
                <a:buChar char="•"/>
              </a:pPr>
              <a:r>
                <a:rPr lang="en-US" sz="1500" b="0" i="0" u="none" strike="noStrike" cap="none" dirty="0">
                  <a:solidFill>
                    <a:schemeClr val="dk1"/>
                  </a:solidFill>
                  <a:latin typeface="Calibri"/>
                  <a:ea typeface="Calibri"/>
                  <a:cs typeface="Calibri"/>
                  <a:sym typeface="Calibri"/>
                </a:rPr>
                <a:t>Define and negotiate / agree a new SLA</a:t>
              </a:r>
              <a:endParaRPr sz="1500" b="0" i="0" u="none" strike="noStrike" cap="none" dirty="0">
                <a:solidFill>
                  <a:schemeClr val="dk1"/>
                </a:solidFill>
                <a:latin typeface="Calibri"/>
                <a:ea typeface="Calibri"/>
                <a:cs typeface="Calibri"/>
                <a:sym typeface="Calibri"/>
              </a:endParaRPr>
            </a:p>
            <a:p>
              <a:pPr marL="228600" marR="0" lvl="2" indent="-114300" algn="l" rtl="0">
                <a:lnSpc>
                  <a:spcPct val="90000"/>
                </a:lnSpc>
                <a:spcBef>
                  <a:spcPts val="225"/>
                </a:spcBef>
                <a:spcAft>
                  <a:spcPts val="0"/>
                </a:spcAft>
                <a:buClr>
                  <a:schemeClr val="dk1"/>
                </a:buClr>
                <a:buSzPts val="1500"/>
                <a:buFont typeface="Calibri"/>
                <a:buChar char="•"/>
              </a:pPr>
              <a:r>
                <a:rPr lang="en-US" sz="1500" b="0" i="0" u="none" strike="noStrike" cap="none" dirty="0">
                  <a:solidFill>
                    <a:schemeClr val="dk1"/>
                  </a:solidFill>
                  <a:latin typeface="Calibri"/>
                  <a:ea typeface="Calibri"/>
                  <a:cs typeface="Calibri"/>
                  <a:sym typeface="Calibri"/>
                </a:rPr>
                <a:t>Evaluate SLA fulfilment</a:t>
              </a:r>
              <a:endParaRPr sz="1500" b="0" i="0" u="none" strike="noStrike" cap="none" dirty="0">
                <a:solidFill>
                  <a:schemeClr val="dk1"/>
                </a:solidFill>
                <a:latin typeface="Calibri"/>
                <a:ea typeface="Calibri"/>
                <a:cs typeface="Calibri"/>
                <a:sym typeface="Calibri"/>
              </a:endParaRPr>
            </a:p>
            <a:p>
              <a:pPr marL="228600" marR="0" lvl="2" indent="-114300" algn="l" rtl="0">
                <a:lnSpc>
                  <a:spcPct val="90000"/>
                </a:lnSpc>
                <a:spcBef>
                  <a:spcPts val="225"/>
                </a:spcBef>
                <a:spcAft>
                  <a:spcPts val="0"/>
                </a:spcAft>
                <a:buClr>
                  <a:schemeClr val="dk1"/>
                </a:buClr>
                <a:buSzPts val="1500"/>
                <a:buFont typeface="Calibri"/>
                <a:buChar char="•"/>
              </a:pPr>
              <a:r>
                <a:rPr lang="en-US" sz="1500" b="0" i="0" u="none" strike="noStrike" cap="none" dirty="0">
                  <a:solidFill>
                    <a:schemeClr val="dk1"/>
                  </a:solidFill>
                  <a:latin typeface="Calibri"/>
                  <a:ea typeface="Calibri"/>
                  <a:cs typeface="Calibri"/>
                  <a:sym typeface="Calibri"/>
                </a:rPr>
                <a:t>Notify customer of an SLA violation</a:t>
              </a:r>
              <a:endParaRPr sz="1500" b="0" i="0" u="none" strike="noStrike" cap="none" dirty="0">
                <a:solidFill>
                  <a:schemeClr val="dk1"/>
                </a:solidFill>
                <a:latin typeface="Calibri"/>
                <a:ea typeface="Calibri"/>
                <a:cs typeface="Calibri"/>
                <a:sym typeface="Calibri"/>
              </a:endParaRPr>
            </a:p>
            <a:p>
              <a:pPr marL="228600" marR="0" lvl="2" indent="-114300" algn="l" rtl="0">
                <a:lnSpc>
                  <a:spcPct val="90000"/>
                </a:lnSpc>
                <a:spcBef>
                  <a:spcPts val="225"/>
                </a:spcBef>
                <a:spcAft>
                  <a:spcPts val="0"/>
                </a:spcAft>
                <a:buClr>
                  <a:schemeClr val="dk1"/>
                </a:buClr>
                <a:buSzPts val="1500"/>
                <a:buFont typeface="Calibri"/>
                <a:buChar char="•"/>
              </a:pPr>
              <a:r>
                <a:rPr lang="en-US" sz="1500" b="0" i="0" u="none" strike="noStrike" cap="none" dirty="0">
                  <a:solidFill>
                    <a:schemeClr val="dk1"/>
                  </a:solidFill>
                  <a:latin typeface="Calibri"/>
                  <a:ea typeface="Calibri"/>
                  <a:cs typeface="Calibri"/>
                  <a:sym typeface="Calibri"/>
                </a:rPr>
                <a:t>Review, update or terminate an SLA</a:t>
              </a:r>
              <a:endParaRPr sz="1500" b="0" i="0" u="none" strike="noStrike" cap="none" dirty="0">
                <a:solidFill>
                  <a:schemeClr val="dk1"/>
                </a:solidFill>
                <a:latin typeface="Calibri"/>
                <a:ea typeface="Calibri"/>
                <a:cs typeface="Calibri"/>
                <a:sym typeface="Calibri"/>
              </a:endParaRPr>
            </a:p>
            <a:p>
              <a:pPr marL="114300" marR="0" lvl="1" indent="-19050" algn="l" rtl="0">
                <a:lnSpc>
                  <a:spcPct val="90000"/>
                </a:lnSpc>
                <a:spcBef>
                  <a:spcPts val="225"/>
                </a:spcBef>
                <a:spcAft>
                  <a:spcPts val="0"/>
                </a:spcAft>
                <a:buClr>
                  <a:schemeClr val="dk1"/>
                </a:buClr>
                <a:buSzPts val="1500"/>
                <a:buFont typeface="Calibri"/>
                <a:buNone/>
              </a:pPr>
              <a:endParaRPr sz="1500" b="0" i="0" u="none" strike="noStrike" cap="none" dirty="0">
                <a:solidFill>
                  <a:schemeClr val="dk1"/>
                </a:solidFill>
                <a:latin typeface="Calibri"/>
                <a:ea typeface="Calibri"/>
                <a:cs typeface="Calibri"/>
                <a:sym typeface="Calibri"/>
              </a:endParaRPr>
            </a:p>
            <a:p>
              <a:pPr marL="114300" marR="0" lvl="1" indent="-114300" algn="l" rtl="0">
                <a:lnSpc>
                  <a:spcPct val="90000"/>
                </a:lnSpc>
                <a:spcBef>
                  <a:spcPts val="225"/>
                </a:spcBef>
                <a:spcAft>
                  <a:spcPts val="0"/>
                </a:spcAft>
                <a:buClr>
                  <a:schemeClr val="dk1"/>
                </a:buClr>
                <a:buSzPts val="1500"/>
                <a:buFont typeface="Calibri"/>
                <a:buChar char="•"/>
              </a:pPr>
              <a:r>
                <a:rPr lang="en-US" sz="1500" b="1" i="0" u="none" strike="noStrike" cap="none" dirty="0">
                  <a:solidFill>
                    <a:schemeClr val="dk1"/>
                  </a:solidFill>
                  <a:latin typeface="Calibri"/>
                  <a:ea typeface="Calibri"/>
                  <a:cs typeface="Calibri"/>
                  <a:sym typeface="Calibri"/>
                </a:rPr>
                <a:t>Maintain supporting agreements (OLAs and UAs)</a:t>
              </a:r>
              <a:endParaRPr sz="1500" b="1" i="0" u="none" strike="noStrike" cap="none" dirty="0">
                <a:solidFill>
                  <a:schemeClr val="dk1"/>
                </a:solidFill>
                <a:latin typeface="Calibri"/>
                <a:ea typeface="Calibri"/>
                <a:cs typeface="Calibri"/>
                <a:sym typeface="Calibri"/>
              </a:endParaRPr>
            </a:p>
            <a:p>
              <a:pPr marL="228600" marR="0" lvl="2" indent="-114300" algn="l" rtl="0">
                <a:lnSpc>
                  <a:spcPct val="90000"/>
                </a:lnSpc>
                <a:spcBef>
                  <a:spcPts val="225"/>
                </a:spcBef>
                <a:spcAft>
                  <a:spcPts val="0"/>
                </a:spcAft>
                <a:buClr>
                  <a:schemeClr val="dk1"/>
                </a:buClr>
                <a:buSzPts val="1500"/>
                <a:buFont typeface="Calibri"/>
                <a:buChar char="•"/>
              </a:pPr>
              <a:r>
                <a:rPr lang="en-US" sz="1500" b="0" i="0" u="none" strike="noStrike" cap="none" dirty="0">
                  <a:solidFill>
                    <a:schemeClr val="dk1"/>
                  </a:solidFill>
                  <a:latin typeface="Calibri"/>
                  <a:ea typeface="Calibri"/>
                  <a:cs typeface="Calibri"/>
                  <a:sym typeface="Calibri"/>
                </a:rPr>
                <a:t>Define and negotiate / agree a new OLA / UA</a:t>
              </a:r>
              <a:endParaRPr sz="1500" b="0" i="0" u="none" strike="noStrike" cap="none" dirty="0">
                <a:solidFill>
                  <a:schemeClr val="dk1"/>
                </a:solidFill>
                <a:latin typeface="Calibri"/>
                <a:ea typeface="Calibri"/>
                <a:cs typeface="Calibri"/>
                <a:sym typeface="Calibri"/>
              </a:endParaRPr>
            </a:p>
            <a:p>
              <a:pPr marL="228600" marR="0" lvl="2" indent="-114300" algn="l" rtl="0">
                <a:lnSpc>
                  <a:spcPct val="90000"/>
                </a:lnSpc>
                <a:spcBef>
                  <a:spcPts val="225"/>
                </a:spcBef>
                <a:spcAft>
                  <a:spcPts val="0"/>
                </a:spcAft>
                <a:buClr>
                  <a:schemeClr val="dk1"/>
                </a:buClr>
                <a:buSzPts val="1500"/>
                <a:buFont typeface="Calibri"/>
                <a:buChar char="•"/>
              </a:pPr>
              <a:r>
                <a:rPr lang="en-US" sz="1500" b="0" i="0" u="none" strike="noStrike" cap="none" dirty="0">
                  <a:solidFill>
                    <a:schemeClr val="dk1"/>
                  </a:solidFill>
                  <a:latin typeface="Calibri"/>
                  <a:ea typeface="Calibri"/>
                  <a:cs typeface="Calibri"/>
                  <a:sym typeface="Calibri"/>
                </a:rPr>
                <a:t>Evaluate OLA / UA fulfilment</a:t>
              </a:r>
              <a:endParaRPr sz="1500" b="0" i="0" u="none" strike="noStrike" cap="none" dirty="0">
                <a:solidFill>
                  <a:schemeClr val="dk1"/>
                </a:solidFill>
                <a:latin typeface="Calibri"/>
                <a:ea typeface="Calibri"/>
                <a:cs typeface="Calibri"/>
                <a:sym typeface="Calibri"/>
              </a:endParaRPr>
            </a:p>
            <a:p>
              <a:pPr marL="228600" marR="0" lvl="2" indent="-114300" algn="l" rtl="0">
                <a:lnSpc>
                  <a:spcPct val="90000"/>
                </a:lnSpc>
                <a:spcBef>
                  <a:spcPts val="225"/>
                </a:spcBef>
                <a:spcAft>
                  <a:spcPts val="0"/>
                </a:spcAft>
                <a:buClr>
                  <a:schemeClr val="dk1"/>
                </a:buClr>
                <a:buSzPts val="1500"/>
                <a:buFont typeface="Calibri"/>
                <a:buChar char="•"/>
              </a:pPr>
              <a:r>
                <a:rPr lang="en-US" sz="1500" b="0" i="0" u="none" strike="noStrike" cap="none" dirty="0">
                  <a:solidFill>
                    <a:schemeClr val="dk1"/>
                  </a:solidFill>
                  <a:latin typeface="Calibri"/>
                  <a:ea typeface="Calibri"/>
                  <a:cs typeface="Calibri"/>
                  <a:sym typeface="Calibri"/>
                </a:rPr>
                <a:t>Escalate an OLA / UA violation to the supplier</a:t>
              </a:r>
              <a:endParaRPr sz="1500" b="0" i="0" u="none" strike="noStrike" cap="none" dirty="0">
                <a:solidFill>
                  <a:schemeClr val="dk1"/>
                </a:solidFill>
                <a:latin typeface="Calibri"/>
                <a:ea typeface="Calibri"/>
                <a:cs typeface="Calibri"/>
                <a:sym typeface="Calibri"/>
              </a:endParaRPr>
            </a:p>
            <a:p>
              <a:pPr marL="228600" marR="0" lvl="2" indent="-114300" algn="l" rtl="0">
                <a:lnSpc>
                  <a:spcPct val="90000"/>
                </a:lnSpc>
                <a:spcBef>
                  <a:spcPts val="225"/>
                </a:spcBef>
                <a:spcAft>
                  <a:spcPts val="0"/>
                </a:spcAft>
                <a:buClr>
                  <a:schemeClr val="dk1"/>
                </a:buClr>
                <a:buSzPts val="1500"/>
                <a:buFont typeface="Calibri"/>
                <a:buChar char="•"/>
              </a:pPr>
              <a:r>
                <a:rPr lang="en-US" sz="1500" b="0" i="0" u="none" strike="noStrike" cap="none" dirty="0">
                  <a:solidFill>
                    <a:schemeClr val="dk1"/>
                  </a:solidFill>
                  <a:latin typeface="Calibri"/>
                  <a:ea typeface="Calibri"/>
                  <a:cs typeface="Calibri"/>
                  <a:sym typeface="Calibri"/>
                </a:rPr>
                <a:t>Review, update or terminate an OLA / UA</a:t>
              </a:r>
              <a:endParaRPr sz="1500" b="0" i="0" u="none" strike="noStrike" cap="none" dirty="0">
                <a:solidFill>
                  <a:schemeClr val="dk1"/>
                </a:solidFill>
                <a:latin typeface="Calibri"/>
                <a:ea typeface="Calibri"/>
                <a:cs typeface="Calibri"/>
                <a:sym typeface="Calibri"/>
              </a:endParaRPr>
            </a:p>
          </p:txBody>
        </p:sp>
        <p:sp>
          <p:nvSpPr>
            <p:cNvPr id="1156" name="Google Shape;1156;p89"/>
            <p:cNvSpPr/>
            <p:nvPr/>
          </p:nvSpPr>
          <p:spPr>
            <a:xfrm>
              <a:off x="548640" y="28809"/>
              <a:ext cx="7680960" cy="442800"/>
            </a:xfrm>
            <a:prstGeom prst="roundRect">
              <a:avLst>
                <a:gd name="adj" fmla="val 16667"/>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Wingdings" panose="05000000000000000000" pitchFamily="2" charset="2"/>
              </a:endParaRPr>
            </a:p>
          </p:txBody>
        </p:sp>
        <p:sp>
          <p:nvSpPr>
            <p:cNvPr id="1157" name="Google Shape;1157;p89"/>
            <p:cNvSpPr txBox="1"/>
            <p:nvPr/>
          </p:nvSpPr>
          <p:spPr>
            <a:xfrm>
              <a:off x="570256" y="50425"/>
              <a:ext cx="7637728" cy="399568"/>
            </a:xfrm>
            <a:prstGeom prst="rect">
              <a:avLst/>
            </a:prstGeom>
            <a:noFill/>
            <a:ln>
              <a:noFill/>
            </a:ln>
          </p:spPr>
          <p:txBody>
            <a:bodyPr spcFirstLastPara="1" wrap="square" lIns="290300" tIns="0" rIns="290300" bIns="0" anchor="ctr" anchorCtr="0">
              <a:noAutofit/>
            </a:bodyPr>
            <a:lstStyle/>
            <a:p>
              <a:pPr marL="0" marR="0" lvl="0" indent="0" algn="l" rtl="0">
                <a:lnSpc>
                  <a:spcPct val="90000"/>
                </a:lnSpc>
                <a:spcBef>
                  <a:spcPts val="0"/>
                </a:spcBef>
                <a:spcAft>
                  <a:spcPts val="0"/>
                </a:spcAft>
                <a:buClr>
                  <a:schemeClr val="lt1"/>
                </a:buClr>
                <a:buSzPts val="1500"/>
                <a:buFont typeface="Calibri"/>
                <a:buNone/>
              </a:pPr>
              <a:r>
                <a:rPr lang="en-US" sz="1500">
                  <a:solidFill>
                    <a:schemeClr val="lt1"/>
                  </a:solidFill>
                  <a:latin typeface="Calibri"/>
                  <a:ea typeface="Calibri"/>
                  <a:cs typeface="Calibri"/>
                  <a:sym typeface="Calibri"/>
                </a:rPr>
                <a:t>Ongoing process execution</a:t>
              </a:r>
              <a:endParaRPr sz="1500">
                <a:solidFill>
                  <a:schemeClr val="lt1"/>
                </a:solidFill>
                <a:latin typeface="Calibri"/>
                <a:ea typeface="Calibri"/>
                <a:cs typeface="Calibri"/>
                <a:sym typeface="Calibri"/>
              </a:endParaRPr>
            </a:p>
          </p:txBody>
        </p:sp>
      </p:grpSp>
      <p:sp>
        <p:nvSpPr>
          <p:cNvPr id="1158" name="Google Shape;1158;p89"/>
          <p:cNvSpPr txBox="1">
            <a:spLocks noGrp="1"/>
          </p:cNvSpPr>
          <p:nvPr>
            <p:ph type="sldNum" idx="12"/>
          </p:nvPr>
        </p:nvSpPr>
        <p:spPr>
          <a:xfrm>
            <a:off x="8737600" y="643052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99</a:t>
            </a:fld>
            <a:endParaRPr/>
          </a:p>
        </p:txBody>
      </p:sp>
    </p:spTree>
  </p:cSld>
  <p:clrMapOvr>
    <a:masterClrMapping/>
  </p:clrMapOvr>
</p:sld>
</file>

<file path=ppt/theme/theme1.xml><?xml version="1.0" encoding="utf-8"?>
<a:theme xmlns:a="http://schemas.openxmlformats.org/drawingml/2006/main" name="FedSM_template0.1">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rissa">
  <a:themeElements>
    <a:clrScheme name="Larissa">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2532</TotalTime>
  <Words>14594</Words>
  <Application>Microsoft Office PowerPoint</Application>
  <PresentationFormat>Widescreen</PresentationFormat>
  <Paragraphs>2030</Paragraphs>
  <Slides>169</Slides>
  <Notes>169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169</vt:i4>
      </vt:variant>
    </vt:vector>
  </HeadingPairs>
  <TitlesOfParts>
    <vt:vector size="176" baseType="lpstr">
      <vt:lpstr>Arial</vt:lpstr>
      <vt:lpstr>Calibri</vt:lpstr>
      <vt:lpstr>Helvetica Neue</vt:lpstr>
      <vt:lpstr>Noto Sans Symbols</vt:lpstr>
      <vt:lpstr>Times New Roman</vt:lpstr>
      <vt:lpstr>Wingdings</vt:lpstr>
      <vt:lpstr>FedSM_template0.1</vt:lpstr>
      <vt:lpstr>FitSM Service Planning &amp; Delivery (SPD)</vt:lpstr>
      <vt:lpstr>Purpose of this training</vt:lpstr>
      <vt:lpstr>FitSM Advanced Level exam</vt:lpstr>
      <vt:lpstr>FitSM qualification program</vt:lpstr>
      <vt:lpstr>Training agenda</vt:lpstr>
      <vt:lpstr>FitSM Foundation wrap-up &amp; ITSM basics</vt:lpstr>
      <vt:lpstr>FitSM parts</vt:lpstr>
      <vt:lpstr>The FitSM approach</vt:lpstr>
      <vt:lpstr>ITSM principles</vt:lpstr>
      <vt:lpstr>ITSM principles: Plan-Do-Check-Act cycle (PDCA)</vt:lpstr>
      <vt:lpstr>FitSM key principles</vt:lpstr>
      <vt:lpstr>Service and value</vt:lpstr>
      <vt:lpstr>What is a service?</vt:lpstr>
      <vt:lpstr>What is a service?</vt:lpstr>
      <vt:lpstr>The Service Management System (SMS)</vt:lpstr>
      <vt:lpstr>Service management system (SMS): Overview</vt:lpstr>
      <vt:lpstr>Key SMS terms</vt:lpstr>
      <vt:lpstr>Most important elements of a process</vt:lpstr>
      <vt:lpstr>Implementing processes</vt:lpstr>
      <vt:lpstr>FitSM process model</vt:lpstr>
      <vt:lpstr>FitSM process model: SPD versus SOC</vt:lpstr>
      <vt:lpstr>General aspects</vt:lpstr>
      <vt:lpstr>Training agenda</vt:lpstr>
      <vt:lpstr>General aspects of establishing a service management system</vt:lpstr>
      <vt:lpstr>Top management commitment &amp; accountability (MCA) </vt:lpstr>
      <vt:lpstr>MCA: Key questions</vt:lpstr>
      <vt:lpstr>MCA: Requirements according to FitSM-1</vt:lpstr>
      <vt:lpstr>MCA: Activities according to FitSM-2</vt:lpstr>
      <vt:lpstr>MCA: Outputs according to FitSM-2</vt:lpstr>
      <vt:lpstr>Documentation (DOC) </vt:lpstr>
      <vt:lpstr>DOC: Key questions</vt:lpstr>
      <vt:lpstr>DOC: Requirements according to FitSM-1</vt:lpstr>
      <vt:lpstr>DOC: Requirements according to FitSM-1</vt:lpstr>
      <vt:lpstr>DOC: Activities according to FitSM-2</vt:lpstr>
      <vt:lpstr>DOC: Outputs according to FitSM-2</vt:lpstr>
      <vt:lpstr>Scope &amp; Stakeholders of IT Service Management (SCS) </vt:lpstr>
      <vt:lpstr>SCS: Key questions</vt:lpstr>
      <vt:lpstr>SCS: Requirements according to FitSM-1</vt:lpstr>
      <vt:lpstr>Scope limitation</vt:lpstr>
      <vt:lpstr>SCS: Activities according to FitSM-2</vt:lpstr>
      <vt:lpstr>SCS: Outputs according to FitSM-2</vt:lpstr>
      <vt:lpstr>Planning IT Service Management (PLAN) </vt:lpstr>
      <vt:lpstr>PLAN: Key questions</vt:lpstr>
      <vt:lpstr>PLAN: Requirements according to FitSM-1</vt:lpstr>
      <vt:lpstr>PLAN: Activities according to FitSM-2</vt:lpstr>
      <vt:lpstr>PLAN: Outputs according to FitSM-2</vt:lpstr>
      <vt:lpstr>Implementing IT Service Management (DO) </vt:lpstr>
      <vt:lpstr>DO: Key question</vt:lpstr>
      <vt:lpstr>DO: Requirements according to FitSM-1</vt:lpstr>
      <vt:lpstr>DO: Activities according to FitSM-2</vt:lpstr>
      <vt:lpstr>DO: Output according to FitSM-2</vt:lpstr>
      <vt:lpstr>Monitoring &amp; Reviewing IT Service Management (CHECK) </vt:lpstr>
      <vt:lpstr>CHECK: Key questions</vt:lpstr>
      <vt:lpstr>CHECK: Requirements according to FitSM-1</vt:lpstr>
      <vt:lpstr>CHECK: Activities according to FitSM-2</vt:lpstr>
      <vt:lpstr>Effective use of KPIs</vt:lpstr>
      <vt:lpstr>Effective use of KPIs</vt:lpstr>
      <vt:lpstr>CHECK: Outputs according to FitSM-2</vt:lpstr>
      <vt:lpstr>Continually Improving IT Service Management (ACT) </vt:lpstr>
      <vt:lpstr>ACT: Key questions</vt:lpstr>
      <vt:lpstr>ACT: Requirements according to FitSM-1</vt:lpstr>
      <vt:lpstr>ACT: Activities according to FitSM-2</vt:lpstr>
      <vt:lpstr>ACT: Outputs according to FitSM-2</vt:lpstr>
      <vt:lpstr>Training agenda</vt:lpstr>
      <vt:lpstr>Roles in a service management system</vt:lpstr>
      <vt:lpstr>Generic and specific roles</vt:lpstr>
      <vt:lpstr>Key roles in an SMS according to FitSM-3</vt:lpstr>
      <vt:lpstr>Key roles in an SMS – Visualisation</vt:lpstr>
      <vt:lpstr>SMS owner: General tasks according to FitSM-3</vt:lpstr>
      <vt:lpstr>SMS manager: General tasks according to FitSM-3</vt:lpstr>
      <vt:lpstr>Service owner: General tasks according to FitSM-3</vt:lpstr>
      <vt:lpstr>Process owner: General tasks according to FitSM-3</vt:lpstr>
      <vt:lpstr>Process manager: General tasks according to FitSM-3</vt:lpstr>
      <vt:lpstr>Case owner: General tasks according to FitSM-3</vt:lpstr>
      <vt:lpstr>Member of process staff: General tasks according to FitSM-3</vt:lpstr>
      <vt:lpstr>Training agenda</vt:lpstr>
      <vt:lpstr>ITSM processes for service planning and delivery (SPD)</vt:lpstr>
      <vt:lpstr>Common structure of the presentation of ITSM processes in this training material</vt:lpstr>
      <vt:lpstr>Service Portfolio Management (SPM)</vt:lpstr>
      <vt:lpstr>SPM: Key questions</vt:lpstr>
      <vt:lpstr>SPM: Important terms according to FitSM-0</vt:lpstr>
      <vt:lpstr>SPM: Requirements according to FitSM-1</vt:lpstr>
      <vt:lpstr>SPM: Activities according to FitSM-2</vt:lpstr>
      <vt:lpstr>SPM: Inputs and outputs according to FitSM-2</vt:lpstr>
      <vt:lpstr>SPM: Process chart according to FitSM-2</vt:lpstr>
      <vt:lpstr>SPM: Activities according to FitSM-2</vt:lpstr>
      <vt:lpstr>SPM: Roles according to FitSM-3</vt:lpstr>
      <vt:lpstr>SPM: Interfaces according to FitSM-2</vt:lpstr>
      <vt:lpstr>Service Level Management (SLM)</vt:lpstr>
      <vt:lpstr>SLM: Key questions</vt:lpstr>
      <vt:lpstr>SLM: Important terms according to FitSM-0</vt:lpstr>
      <vt:lpstr>SLM: Important terms according to FitSM-0</vt:lpstr>
      <vt:lpstr>SLM: Important terms – Visualisation</vt:lpstr>
      <vt:lpstr>SLM: Requirements according to FitSM-1</vt:lpstr>
      <vt:lpstr>SLM: Activities according to FitSM-2</vt:lpstr>
      <vt:lpstr>Typical SLA contents</vt:lpstr>
      <vt:lpstr>SLM: Inputs and outputs according to FitSM-2</vt:lpstr>
      <vt:lpstr>SLM: Process chart according to FitSM-2</vt:lpstr>
      <vt:lpstr>SLM: Activities according to FitSM-2</vt:lpstr>
      <vt:lpstr>SLM: Roles according to FitSM-3</vt:lpstr>
      <vt:lpstr>SLM: Roles according to FitSM-3</vt:lpstr>
      <vt:lpstr>SLM: Interfaces according to FitSM-2</vt:lpstr>
      <vt:lpstr>Service Reporting Management (SRM)</vt:lpstr>
      <vt:lpstr>SRM: Key questions</vt:lpstr>
      <vt:lpstr>SRM: Important terms according to FitSM-0</vt:lpstr>
      <vt:lpstr>SRM: Requirements according to FitSM-1</vt:lpstr>
      <vt:lpstr>SRM: Activities according to FitSM-2</vt:lpstr>
      <vt:lpstr>SRM: Inputs and outputs according to FitSM-2</vt:lpstr>
      <vt:lpstr>SRM: Process chart according to FitSM-2</vt:lpstr>
      <vt:lpstr>SRM: Activities according to FitSM-2</vt:lpstr>
      <vt:lpstr>SRM: Roles according to FitSM-3</vt:lpstr>
      <vt:lpstr>SLM: Interfaces according to FitSM-2</vt:lpstr>
      <vt:lpstr>Service Availability &amp; Continuity Management (SACM)</vt:lpstr>
      <vt:lpstr>SACM: Key questions</vt:lpstr>
      <vt:lpstr>SACM: Why availability AND continuity?</vt:lpstr>
      <vt:lpstr>SACM: Important terms according to FitSM-0</vt:lpstr>
      <vt:lpstr>SACM: Requirements according to FitSM-1</vt:lpstr>
      <vt:lpstr>SACM: Activities according to FitSM-2</vt:lpstr>
      <vt:lpstr>SACM: Inputs and outputs according to FitSM-2</vt:lpstr>
      <vt:lpstr>SACM: Process chart according to FitSM-2</vt:lpstr>
      <vt:lpstr>SACM: Activities according to FitSM-2</vt:lpstr>
      <vt:lpstr>SACM: Roles according to FitSM-3</vt:lpstr>
      <vt:lpstr>SACM: Roles according to FitSM-3</vt:lpstr>
      <vt:lpstr>SACM: Interfaces according to FitSM-2</vt:lpstr>
      <vt:lpstr>Capacity Management (CAPM)</vt:lpstr>
      <vt:lpstr>CAPM: Key questions</vt:lpstr>
      <vt:lpstr>CAPM: Important terms according to FitSM-0</vt:lpstr>
      <vt:lpstr>CAPM: Requirements according to FitSM-1</vt:lpstr>
      <vt:lpstr>CAPM: Activities according to FitSM-2</vt:lpstr>
      <vt:lpstr>CAPM: Inputs and outputs according to FitSM-2</vt:lpstr>
      <vt:lpstr>CAPM: Process chart according to FitSM-2</vt:lpstr>
      <vt:lpstr>CAPM: Activities according to FitSM-2</vt:lpstr>
      <vt:lpstr>CAPM: Roles according to FitSM-3</vt:lpstr>
      <vt:lpstr>CAPM: Roles according to FitSM-3</vt:lpstr>
      <vt:lpstr>CAPM: Interfaces according to FitSM-2</vt:lpstr>
      <vt:lpstr>Information Security Management (ISM)</vt:lpstr>
      <vt:lpstr>ISM: Key questions</vt:lpstr>
      <vt:lpstr>ISM: Important terms according to FitSM-0</vt:lpstr>
      <vt:lpstr>ISM: Requirements according to FitSM-1</vt:lpstr>
      <vt:lpstr>ISM: Activities according to FitSM-2</vt:lpstr>
      <vt:lpstr>ISM: Inputs and outputs according to FitSM-2</vt:lpstr>
      <vt:lpstr>ISM: Process chart according to FitSM-2</vt:lpstr>
      <vt:lpstr>ISM: Activities according to FitSM-2</vt:lpstr>
      <vt:lpstr>ISM: Key concepts and relationships – Visualisation</vt:lpstr>
      <vt:lpstr>ISM: Roles according to FitSM-3</vt:lpstr>
      <vt:lpstr>ISM: Roles according to FitSM-3</vt:lpstr>
      <vt:lpstr>ISM: Roles according to FitSM-3</vt:lpstr>
      <vt:lpstr>ISM: Interfaces according to FitSM-2</vt:lpstr>
      <vt:lpstr>Customer Relationship Management (CRM)</vt:lpstr>
      <vt:lpstr>CRM: Key questions</vt:lpstr>
      <vt:lpstr>CRM: Important terms according to FitSM-0</vt:lpstr>
      <vt:lpstr>CRM: Requirements according to FitSM-1</vt:lpstr>
      <vt:lpstr>CRM: Activities according to FitSM-2</vt:lpstr>
      <vt:lpstr>CRM: Inputs and outputs according to FitSM-2</vt:lpstr>
      <vt:lpstr>CRM: Process chart according to FitSM-2</vt:lpstr>
      <vt:lpstr>CRM: Activities according to FitSM-2</vt:lpstr>
      <vt:lpstr>CRM: Roles according to FitSM-3</vt:lpstr>
      <vt:lpstr>CRM: Interfaces according to FitSM-2</vt:lpstr>
      <vt:lpstr>Supplier Relationship Management (SUPPM)</vt:lpstr>
      <vt:lpstr>SUPPM: Key questions</vt:lpstr>
      <vt:lpstr>SUPPM: Important terms according to FitSM-0</vt:lpstr>
      <vt:lpstr>SUPPM: Requirements according to FitSM-1</vt:lpstr>
      <vt:lpstr>SUPPM: Activities according to FitSM-2</vt:lpstr>
      <vt:lpstr>SUPPM: Inputs and outputs according to FitSM-2</vt:lpstr>
      <vt:lpstr>SUPPM: Process chart according to FitSM-2</vt:lpstr>
      <vt:lpstr>SUPPM: Activities according to FitSM-2</vt:lpstr>
      <vt:lpstr>SUPPM: Roles according to FitSM-3</vt:lpstr>
      <vt:lpstr>SUPPM: Interfaces according to FitSM-2</vt:lpstr>
      <vt:lpstr>FitSM Advanced Level exam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FitSM Service Planning &amp; Delivery (SPD)</dc:title>
  <dc:creator>Owen Appleton</dc:creator>
  <cp:lastModifiedBy>Owen Appleton</cp:lastModifiedBy>
  <cp:revision>23</cp:revision>
  <dcterms:created xsi:type="dcterms:W3CDTF">2023-05-31T08:58:42Z</dcterms:created>
  <dcterms:modified xsi:type="dcterms:W3CDTF">2023-10-20T13:49:07Z</dcterms:modified>
</cp:coreProperties>
</file>