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0"/>
  </p:notesMasterIdLst>
  <p:handoutMasterIdLst>
    <p:handoutMasterId r:id="rId111"/>
  </p:handoutMasterIdLst>
  <p:sldIdLst>
    <p:sldId id="256" r:id="rId2"/>
    <p:sldId id="487" r:id="rId3"/>
    <p:sldId id="489" r:id="rId4"/>
    <p:sldId id="900" r:id="rId5"/>
    <p:sldId id="832" r:id="rId6"/>
    <p:sldId id="492" r:id="rId7"/>
    <p:sldId id="663" r:id="rId8"/>
    <p:sldId id="495" r:id="rId9"/>
    <p:sldId id="1396" r:id="rId10"/>
    <p:sldId id="804" r:id="rId11"/>
    <p:sldId id="512" r:id="rId12"/>
    <p:sldId id="837" r:id="rId13"/>
    <p:sldId id="817" r:id="rId14"/>
    <p:sldId id="818" r:id="rId15"/>
    <p:sldId id="816" r:id="rId16"/>
    <p:sldId id="819" r:id="rId17"/>
    <p:sldId id="1378" r:id="rId18"/>
    <p:sldId id="486" r:id="rId19"/>
    <p:sldId id="773" r:id="rId20"/>
    <p:sldId id="1373" r:id="rId21"/>
    <p:sldId id="1374" r:id="rId22"/>
    <p:sldId id="904" r:id="rId23"/>
    <p:sldId id="1375" r:id="rId24"/>
    <p:sldId id="805" r:id="rId25"/>
    <p:sldId id="894" r:id="rId26"/>
    <p:sldId id="843" r:id="rId27"/>
    <p:sldId id="806" r:id="rId28"/>
    <p:sldId id="807" r:id="rId29"/>
    <p:sldId id="511" r:id="rId30"/>
    <p:sldId id="1379" r:id="rId31"/>
    <p:sldId id="810" r:id="rId32"/>
    <p:sldId id="1397" r:id="rId33"/>
    <p:sldId id="1380" r:id="rId34"/>
    <p:sldId id="555" r:id="rId35"/>
    <p:sldId id="566" r:id="rId36"/>
    <p:sldId id="831" r:id="rId37"/>
    <p:sldId id="736" r:id="rId38"/>
    <p:sldId id="798" r:id="rId39"/>
    <p:sldId id="567" r:id="rId40"/>
    <p:sldId id="653" r:id="rId41"/>
    <p:sldId id="833" r:id="rId42"/>
    <p:sldId id="790" r:id="rId43"/>
    <p:sldId id="1382" r:id="rId44"/>
    <p:sldId id="738" r:id="rId45"/>
    <p:sldId id="812" r:id="rId46"/>
    <p:sldId id="574" r:id="rId47"/>
    <p:sldId id="741" r:id="rId48"/>
    <p:sldId id="1383" r:id="rId49"/>
    <p:sldId id="775" r:id="rId50"/>
    <p:sldId id="578" r:id="rId51"/>
    <p:sldId id="887" r:id="rId52"/>
    <p:sldId id="654" r:id="rId53"/>
    <p:sldId id="744" r:id="rId54"/>
    <p:sldId id="800" r:id="rId55"/>
    <p:sldId id="586" r:id="rId56"/>
    <p:sldId id="748" r:id="rId57"/>
    <p:sldId id="1386" r:id="rId58"/>
    <p:sldId id="964" r:id="rId59"/>
    <p:sldId id="590" r:id="rId60"/>
    <p:sldId id="752" r:id="rId61"/>
    <p:sldId id="753" r:id="rId62"/>
    <p:sldId id="751" r:id="rId63"/>
    <p:sldId id="801" r:id="rId64"/>
    <p:sldId id="596" r:id="rId65"/>
    <p:sldId id="1370" r:id="rId66"/>
    <p:sldId id="755" r:id="rId67"/>
    <p:sldId id="1387" r:id="rId68"/>
    <p:sldId id="600" r:id="rId69"/>
    <p:sldId id="1371" r:id="rId70"/>
    <p:sldId id="757" r:id="rId71"/>
    <p:sldId id="1388" r:id="rId72"/>
    <p:sldId id="608" r:id="rId73"/>
    <p:sldId id="655" r:id="rId74"/>
    <p:sldId id="793" r:id="rId75"/>
    <p:sldId id="821" r:id="rId76"/>
    <p:sldId id="765" r:id="rId77"/>
    <p:sldId id="1389" r:id="rId78"/>
    <p:sldId id="618" r:id="rId79"/>
    <p:sldId id="836" r:id="rId80"/>
    <p:sldId id="1398" r:id="rId81"/>
    <p:sldId id="766" r:id="rId82"/>
    <p:sldId id="768" r:id="rId83"/>
    <p:sldId id="1390" r:id="rId84"/>
    <p:sldId id="627" r:id="rId85"/>
    <p:sldId id="770" r:id="rId86"/>
    <p:sldId id="769" r:id="rId87"/>
    <p:sldId id="803" r:id="rId88"/>
    <p:sldId id="1391" r:id="rId89"/>
    <p:sldId id="635" r:id="rId90"/>
    <p:sldId id="659" r:id="rId91"/>
    <p:sldId id="785" r:id="rId92"/>
    <p:sldId id="822" r:id="rId93"/>
    <p:sldId id="639" r:id="rId94"/>
    <p:sldId id="643" r:id="rId95"/>
    <p:sldId id="660" r:id="rId96"/>
    <p:sldId id="794" r:id="rId97"/>
    <p:sldId id="1399" r:id="rId98"/>
    <p:sldId id="966" r:id="rId99"/>
    <p:sldId id="604" r:id="rId100"/>
    <p:sldId id="1372" r:id="rId101"/>
    <p:sldId id="795" r:id="rId102"/>
    <p:sldId id="1392" r:id="rId103"/>
    <p:sldId id="828" r:id="rId104"/>
    <p:sldId id="1369" r:id="rId105"/>
    <p:sldId id="1393" r:id="rId106"/>
    <p:sldId id="826" r:id="rId107"/>
    <p:sldId id="777" r:id="rId108"/>
    <p:sldId id="814" r:id="rId10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8064A2"/>
    <a:srgbClr val="20559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02" autoAdjust="0"/>
    <p:restoredTop sz="86667" autoAdjust="0"/>
  </p:normalViewPr>
  <p:slideViewPr>
    <p:cSldViewPr snapToGrid="0" snapToObjects="1">
      <p:cViewPr varScale="1">
        <p:scale>
          <a:sx n="106" d="100"/>
          <a:sy n="106" d="100"/>
        </p:scale>
        <p:origin x="624" y="168"/>
      </p:cViewPr>
      <p:guideLst>
        <p:guide orient="horz" pos="2160"/>
        <p:guide pos="3840"/>
      </p:guideLst>
    </p:cSldViewPr>
  </p:slideViewPr>
  <p:outlineViewPr>
    <p:cViewPr>
      <p:scale>
        <a:sx n="33" d="100"/>
        <a:sy n="33" d="100"/>
      </p:scale>
      <p:origin x="0" y="-61956"/>
    </p:cViewPr>
  </p:outlineViewPr>
  <p:notesTextViewPr>
    <p:cViewPr>
      <p:scale>
        <a:sx n="100" d="100"/>
        <a:sy n="100" d="100"/>
      </p:scale>
      <p:origin x="0" y="0"/>
    </p:cViewPr>
  </p:notesTextViewPr>
  <p:sorterViewPr>
    <p:cViewPr>
      <p:scale>
        <a:sx n="66" d="100"/>
        <a:sy n="66" d="100"/>
      </p:scale>
      <p:origin x="0" y="-7572"/>
    </p:cViewPr>
  </p:sorterViewPr>
  <p:notesViewPr>
    <p:cSldViewPr snapToGrid="0" snapToObjects="1">
      <p:cViewPr varScale="1">
        <p:scale>
          <a:sx n="88" d="100"/>
          <a:sy n="88" d="100"/>
        </p:scale>
        <p:origin x="-3864"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viewProps" Target="view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notesMaster" Target="notesMasters/notesMaster1.xml"/><Relationship Id="rId115"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handoutMaster" Target="handoutMasters/handoutMaster1.xml"/></Relationships>
</file>

<file path=ppt/diagrams/_rels/data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image" Target="../media/image9.png"/><Relationship Id="rId4" Type="http://schemas.openxmlformats.org/officeDocument/2006/relationships/image" Target="../media/image12.png"/></Relationships>
</file>

<file path=ppt/diagrams/_rels/drawing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image" Target="../media/image9.png"/><Relationship Id="rId4"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77284F-54DD-4B7E-ACED-C1C79590052B}" type="doc">
      <dgm:prSet loTypeId="urn:microsoft.com/office/officeart/2005/8/layout/equation1" loCatId="relationship" qsTypeId="urn:microsoft.com/office/officeart/2005/8/quickstyle/simple2" qsCatId="simple" csTypeId="urn:microsoft.com/office/officeart/2005/8/colors/accent1_1" csCatId="accent1" phldr="1"/>
      <dgm:spPr/>
    </dgm:pt>
    <dgm:pt modelId="{6AF99DAA-5ECC-4590-A07B-47F047990F31}">
      <dgm:prSet phldrT="[Text]"/>
      <dgm:spPr/>
      <dgm:t>
        <a:bodyPr/>
        <a:lstStyle/>
        <a:p>
          <a:r>
            <a:rPr lang="en-US" b="1" noProof="0" dirty="0">
              <a:latin typeface="+mn-lt"/>
              <a:cs typeface="Arial" pitchFamily="34" charset="0"/>
            </a:rPr>
            <a:t>Fonction</a:t>
          </a:r>
        </a:p>
      </dgm:t>
    </dgm:pt>
    <dgm:pt modelId="{7F19B866-6041-4291-BAAE-6CA8BFE985F9}" type="parTrans" cxnId="{94D9D44A-0E7B-4F18-A055-515AEC1DA266}">
      <dgm:prSet/>
      <dgm:spPr/>
      <dgm:t>
        <a:bodyPr/>
        <a:lstStyle/>
        <a:p>
          <a:endParaRPr lang="en-US" noProof="0" dirty="0">
            <a:latin typeface="+mn-lt"/>
          </a:endParaRPr>
        </a:p>
      </dgm:t>
    </dgm:pt>
    <dgm:pt modelId="{62A829A9-5B32-44A7-83D0-D78CE8A9BA9A}" type="sibTrans" cxnId="{94D9D44A-0E7B-4F18-A055-515AEC1DA266}">
      <dgm:prSet/>
      <dgm:spPr/>
      <dgm:t>
        <a:bodyPr/>
        <a:lstStyle/>
        <a:p>
          <a:endParaRPr lang="en-US" noProof="0" dirty="0">
            <a:latin typeface="+mn-lt"/>
          </a:endParaRPr>
        </a:p>
      </dgm:t>
    </dgm:pt>
    <dgm:pt modelId="{2FB89387-BD9E-443A-A609-B1E6FA2D75B8}">
      <dgm:prSet phldrT="[Text]"/>
      <dgm:spPr/>
      <dgm:t>
        <a:bodyPr/>
        <a:lstStyle/>
        <a:p>
          <a:r>
            <a:rPr lang="en-US" b="1" noProof="0" dirty="0">
              <a:latin typeface="+mn-lt"/>
              <a:cs typeface="Arial" pitchFamily="34" charset="0"/>
            </a:rPr>
            <a:t>Qualité</a:t>
          </a:r>
        </a:p>
      </dgm:t>
    </dgm:pt>
    <dgm:pt modelId="{8EB286E6-E28F-481A-A738-C2169B0E6205}" type="parTrans" cxnId="{CD423E68-948D-4361-A30E-21170A7C74FA}">
      <dgm:prSet/>
      <dgm:spPr/>
      <dgm:t>
        <a:bodyPr/>
        <a:lstStyle/>
        <a:p>
          <a:endParaRPr lang="en-US" noProof="0" dirty="0">
            <a:latin typeface="+mn-lt"/>
          </a:endParaRPr>
        </a:p>
      </dgm:t>
    </dgm:pt>
    <dgm:pt modelId="{F87C4F02-20A5-40DD-ACC0-2EDA9AAB7935}" type="sibTrans" cxnId="{CD423E68-948D-4361-A30E-21170A7C74FA}">
      <dgm:prSet/>
      <dgm:spPr/>
      <dgm:t>
        <a:bodyPr/>
        <a:lstStyle/>
        <a:p>
          <a:endParaRPr lang="en-US" noProof="0" dirty="0">
            <a:latin typeface="+mn-lt"/>
          </a:endParaRPr>
        </a:p>
      </dgm:t>
    </dgm:pt>
    <dgm:pt modelId="{6C505B8F-2309-4DB7-8DF1-32519A9F7399}">
      <dgm:prSet phldrT="[Text]"/>
      <dgm:spPr/>
      <dgm:t>
        <a:bodyPr/>
        <a:lstStyle/>
        <a:p>
          <a:r>
            <a:rPr lang="en-US" b="1" noProof="0" dirty="0">
              <a:latin typeface="+mn-lt"/>
              <a:cs typeface="Arial" pitchFamily="34" charset="0"/>
            </a:rPr>
            <a:t>Valeur</a:t>
          </a:r>
        </a:p>
      </dgm:t>
    </dgm:pt>
    <dgm:pt modelId="{D56D8464-1016-42A6-9BCA-4003480C45E8}" type="parTrans" cxnId="{FEC3EF39-37ED-4058-B072-D50FA2B7DC74}">
      <dgm:prSet/>
      <dgm:spPr/>
      <dgm:t>
        <a:bodyPr/>
        <a:lstStyle/>
        <a:p>
          <a:endParaRPr lang="en-US" noProof="0" dirty="0">
            <a:latin typeface="+mn-lt"/>
          </a:endParaRPr>
        </a:p>
      </dgm:t>
    </dgm:pt>
    <dgm:pt modelId="{DE89C3DB-FFA9-4738-9076-83279EC3793C}" type="sibTrans" cxnId="{FEC3EF39-37ED-4058-B072-D50FA2B7DC74}">
      <dgm:prSet/>
      <dgm:spPr/>
      <dgm:t>
        <a:bodyPr/>
        <a:lstStyle/>
        <a:p>
          <a:endParaRPr lang="en-US" noProof="0" dirty="0">
            <a:latin typeface="+mn-lt"/>
          </a:endParaRPr>
        </a:p>
      </dgm:t>
    </dgm:pt>
    <dgm:pt modelId="{E0D0F7A1-8377-4FAB-A888-E24636160A39}" type="pres">
      <dgm:prSet presAssocID="{6E77284F-54DD-4B7E-ACED-C1C79590052B}" presName="linearFlow" presStyleCnt="0">
        <dgm:presLayoutVars>
          <dgm:dir/>
          <dgm:resizeHandles val="exact"/>
        </dgm:presLayoutVars>
      </dgm:prSet>
      <dgm:spPr/>
    </dgm:pt>
    <dgm:pt modelId="{0B0E475B-A6B7-4A54-908F-9BF564AA74D5}" type="pres">
      <dgm:prSet presAssocID="{6AF99DAA-5ECC-4590-A07B-47F047990F31}" presName="node" presStyleLbl="node1" presStyleIdx="0" presStyleCnt="3">
        <dgm:presLayoutVars>
          <dgm:bulletEnabled val="1"/>
        </dgm:presLayoutVars>
      </dgm:prSet>
      <dgm:spPr/>
    </dgm:pt>
    <dgm:pt modelId="{0D6C693A-85BF-44BC-A8C9-814728417A8F}" type="pres">
      <dgm:prSet presAssocID="{62A829A9-5B32-44A7-83D0-D78CE8A9BA9A}" presName="spacerL" presStyleCnt="0"/>
      <dgm:spPr/>
    </dgm:pt>
    <dgm:pt modelId="{F7CA2485-38D0-4C34-9DA9-90F87117ED35}" type="pres">
      <dgm:prSet presAssocID="{62A829A9-5B32-44A7-83D0-D78CE8A9BA9A}" presName="sibTrans" presStyleLbl="sibTrans2D1" presStyleIdx="0" presStyleCnt="2"/>
      <dgm:spPr/>
    </dgm:pt>
    <dgm:pt modelId="{AA642706-58CD-46A6-BA96-E98A870C6DBF}" type="pres">
      <dgm:prSet presAssocID="{62A829A9-5B32-44A7-83D0-D78CE8A9BA9A}" presName="spacerR" presStyleCnt="0"/>
      <dgm:spPr/>
    </dgm:pt>
    <dgm:pt modelId="{CF37E2D8-7661-4FDE-8D6A-1302DD7F09DA}" type="pres">
      <dgm:prSet presAssocID="{2FB89387-BD9E-443A-A609-B1E6FA2D75B8}" presName="node" presStyleLbl="node1" presStyleIdx="1" presStyleCnt="3">
        <dgm:presLayoutVars>
          <dgm:bulletEnabled val="1"/>
        </dgm:presLayoutVars>
      </dgm:prSet>
      <dgm:spPr/>
    </dgm:pt>
    <dgm:pt modelId="{95C829BD-A79B-4096-B35E-47E226A5E759}" type="pres">
      <dgm:prSet presAssocID="{F87C4F02-20A5-40DD-ACC0-2EDA9AAB7935}" presName="spacerL" presStyleCnt="0"/>
      <dgm:spPr/>
    </dgm:pt>
    <dgm:pt modelId="{EF08B986-C771-4899-BDAB-3F8C175F266C}" type="pres">
      <dgm:prSet presAssocID="{F87C4F02-20A5-40DD-ACC0-2EDA9AAB7935}" presName="sibTrans" presStyleLbl="sibTrans2D1" presStyleIdx="1" presStyleCnt="2"/>
      <dgm:spPr/>
    </dgm:pt>
    <dgm:pt modelId="{0EB9683E-A227-4AAD-8315-08C45A06BEF8}" type="pres">
      <dgm:prSet presAssocID="{F87C4F02-20A5-40DD-ACC0-2EDA9AAB7935}" presName="spacerR" presStyleCnt="0"/>
      <dgm:spPr/>
    </dgm:pt>
    <dgm:pt modelId="{A795E837-3CAD-45A4-AC7D-8566DC4F24BF}" type="pres">
      <dgm:prSet presAssocID="{6C505B8F-2309-4DB7-8DF1-32519A9F7399}" presName="node" presStyleLbl="node1" presStyleIdx="2" presStyleCnt="3">
        <dgm:presLayoutVars>
          <dgm:bulletEnabled val="1"/>
        </dgm:presLayoutVars>
      </dgm:prSet>
      <dgm:spPr/>
    </dgm:pt>
  </dgm:ptLst>
  <dgm:cxnLst>
    <dgm:cxn modelId="{C48AEB06-EAD2-449F-9B7D-3A56A7FDC8F3}" type="presOf" srcId="{6AF99DAA-5ECC-4590-A07B-47F047990F31}" destId="{0B0E475B-A6B7-4A54-908F-9BF564AA74D5}" srcOrd="0" destOrd="0" presId="urn:microsoft.com/office/officeart/2005/8/layout/equation1"/>
    <dgm:cxn modelId="{FEC3EF39-37ED-4058-B072-D50FA2B7DC74}" srcId="{6E77284F-54DD-4B7E-ACED-C1C79590052B}" destId="{6C505B8F-2309-4DB7-8DF1-32519A9F7399}" srcOrd="2" destOrd="0" parTransId="{D56D8464-1016-42A6-9BCA-4003480C45E8}" sibTransId="{DE89C3DB-FFA9-4738-9076-83279EC3793C}"/>
    <dgm:cxn modelId="{94D9D44A-0E7B-4F18-A055-515AEC1DA266}" srcId="{6E77284F-54DD-4B7E-ACED-C1C79590052B}" destId="{6AF99DAA-5ECC-4590-A07B-47F047990F31}" srcOrd="0" destOrd="0" parTransId="{7F19B866-6041-4291-BAAE-6CA8BFE985F9}" sibTransId="{62A829A9-5B32-44A7-83D0-D78CE8A9BA9A}"/>
    <dgm:cxn modelId="{CD423E68-948D-4361-A30E-21170A7C74FA}" srcId="{6E77284F-54DD-4B7E-ACED-C1C79590052B}" destId="{2FB89387-BD9E-443A-A609-B1E6FA2D75B8}" srcOrd="1" destOrd="0" parTransId="{8EB286E6-E28F-481A-A738-C2169B0E6205}" sibTransId="{F87C4F02-20A5-40DD-ACC0-2EDA9AAB7935}"/>
    <dgm:cxn modelId="{295A187B-BAC8-4534-AE93-EED2B36BDD37}" type="presOf" srcId="{6E77284F-54DD-4B7E-ACED-C1C79590052B}" destId="{E0D0F7A1-8377-4FAB-A888-E24636160A39}" srcOrd="0" destOrd="0" presId="urn:microsoft.com/office/officeart/2005/8/layout/equation1"/>
    <dgm:cxn modelId="{2AE7C7D3-8975-4419-95B9-37D1FEF8DB8B}" type="presOf" srcId="{6C505B8F-2309-4DB7-8DF1-32519A9F7399}" destId="{A795E837-3CAD-45A4-AC7D-8566DC4F24BF}" srcOrd="0" destOrd="0" presId="urn:microsoft.com/office/officeart/2005/8/layout/equation1"/>
    <dgm:cxn modelId="{8606B3DA-540F-46E9-8C79-4F754E1262AA}" type="presOf" srcId="{2FB89387-BD9E-443A-A609-B1E6FA2D75B8}" destId="{CF37E2D8-7661-4FDE-8D6A-1302DD7F09DA}" srcOrd="0" destOrd="0" presId="urn:microsoft.com/office/officeart/2005/8/layout/equation1"/>
    <dgm:cxn modelId="{62B930DE-9840-43D0-9144-E9F28A066BCF}" type="presOf" srcId="{62A829A9-5B32-44A7-83D0-D78CE8A9BA9A}" destId="{F7CA2485-38D0-4C34-9DA9-90F87117ED35}" srcOrd="0" destOrd="0" presId="urn:microsoft.com/office/officeart/2005/8/layout/equation1"/>
    <dgm:cxn modelId="{A2BF45FE-100D-41A0-A854-F8BE9825A0EB}" type="presOf" srcId="{F87C4F02-20A5-40DD-ACC0-2EDA9AAB7935}" destId="{EF08B986-C771-4899-BDAB-3F8C175F266C}" srcOrd="0" destOrd="0" presId="urn:microsoft.com/office/officeart/2005/8/layout/equation1"/>
    <dgm:cxn modelId="{B3C8461C-D560-4152-94A4-D568B60A89B5}" type="presParOf" srcId="{E0D0F7A1-8377-4FAB-A888-E24636160A39}" destId="{0B0E475B-A6B7-4A54-908F-9BF564AA74D5}" srcOrd="0" destOrd="0" presId="urn:microsoft.com/office/officeart/2005/8/layout/equation1"/>
    <dgm:cxn modelId="{7333D96E-E479-46C3-86A7-2080BD4F17B5}" type="presParOf" srcId="{E0D0F7A1-8377-4FAB-A888-E24636160A39}" destId="{0D6C693A-85BF-44BC-A8C9-814728417A8F}" srcOrd="1" destOrd="0" presId="urn:microsoft.com/office/officeart/2005/8/layout/equation1"/>
    <dgm:cxn modelId="{87394B26-1994-42C6-89F3-978FD54CA98B}" type="presParOf" srcId="{E0D0F7A1-8377-4FAB-A888-E24636160A39}" destId="{F7CA2485-38D0-4C34-9DA9-90F87117ED35}" srcOrd="2" destOrd="0" presId="urn:microsoft.com/office/officeart/2005/8/layout/equation1"/>
    <dgm:cxn modelId="{8724E4C4-B32D-4097-91F5-4C2030A80A4E}" type="presParOf" srcId="{E0D0F7A1-8377-4FAB-A888-E24636160A39}" destId="{AA642706-58CD-46A6-BA96-E98A870C6DBF}" srcOrd="3" destOrd="0" presId="urn:microsoft.com/office/officeart/2005/8/layout/equation1"/>
    <dgm:cxn modelId="{DEEE623B-16CE-4C60-99B8-7590EA3F1275}" type="presParOf" srcId="{E0D0F7A1-8377-4FAB-A888-E24636160A39}" destId="{CF37E2D8-7661-4FDE-8D6A-1302DD7F09DA}" srcOrd="4" destOrd="0" presId="urn:microsoft.com/office/officeart/2005/8/layout/equation1"/>
    <dgm:cxn modelId="{B1B5EA2A-85AB-4B9C-832C-5B7A1DE1C947}" type="presParOf" srcId="{E0D0F7A1-8377-4FAB-A888-E24636160A39}" destId="{95C829BD-A79B-4096-B35E-47E226A5E759}" srcOrd="5" destOrd="0" presId="urn:microsoft.com/office/officeart/2005/8/layout/equation1"/>
    <dgm:cxn modelId="{69775C05-DC7C-49D2-ACE1-BD65321C0912}" type="presParOf" srcId="{E0D0F7A1-8377-4FAB-A888-E24636160A39}" destId="{EF08B986-C771-4899-BDAB-3F8C175F266C}" srcOrd="6" destOrd="0" presId="urn:microsoft.com/office/officeart/2005/8/layout/equation1"/>
    <dgm:cxn modelId="{0F1FC656-D431-4284-A3E6-27CBC81E800D}" type="presParOf" srcId="{E0D0F7A1-8377-4FAB-A888-E24636160A39}" destId="{0EB9683E-A227-4AAD-8315-08C45A06BEF8}" srcOrd="7" destOrd="0" presId="urn:microsoft.com/office/officeart/2005/8/layout/equation1"/>
    <dgm:cxn modelId="{7FDBA6F6-E1B2-4AD7-8584-32544E8C4C83}" type="presParOf" srcId="{E0D0F7A1-8377-4FAB-A888-E24636160A39}" destId="{A795E837-3CAD-45A4-AC7D-8566DC4F24BF}" srcOrd="8"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3729305-5DA9-4542-B121-16159D2FB3FC}" type="doc">
      <dgm:prSet loTypeId="urn:microsoft.com/office/officeart/2005/8/layout/orgChart1" loCatId="hierarchy" qsTypeId="urn:microsoft.com/office/officeart/2005/8/quickstyle/simple1" qsCatId="simple" csTypeId="urn:microsoft.com/office/officeart/2005/8/colors/accent0_3" csCatId="mainScheme" phldr="1"/>
      <dgm:spPr/>
      <dgm:t>
        <a:bodyPr/>
        <a:lstStyle/>
        <a:p>
          <a:endParaRPr lang="de-DE"/>
        </a:p>
      </dgm:t>
    </dgm:pt>
    <dgm:pt modelId="{5601BC2B-DDE7-465D-815D-B5A85D40F0F1}">
      <dgm:prSet phldrT="[Text]"/>
      <dgm:spPr/>
      <dgm:t>
        <a:bodyPr/>
        <a:lstStyle/>
        <a:p>
          <a:r>
            <a:rPr lang="en-US" noProof="0"/>
            <a:t>Dispositifs mobiles</a:t>
          </a:r>
        </a:p>
      </dgm:t>
    </dgm:pt>
    <dgm:pt modelId="{91AE80C4-669E-4D46-A7E2-EE8BFC08BBD3}" type="parTrans" cxnId="{6F75496A-0F0E-43AB-935F-A0B9DA66A9B7}">
      <dgm:prSet/>
      <dgm:spPr/>
      <dgm:t>
        <a:bodyPr/>
        <a:lstStyle/>
        <a:p>
          <a:endParaRPr lang="de-DE"/>
        </a:p>
      </dgm:t>
    </dgm:pt>
    <dgm:pt modelId="{C737D8A3-6059-4EAA-9DA1-9E59A19404AE}" type="sibTrans" cxnId="{6F75496A-0F0E-43AB-935F-A0B9DA66A9B7}">
      <dgm:prSet/>
      <dgm:spPr/>
      <dgm:t>
        <a:bodyPr/>
        <a:lstStyle/>
        <a:p>
          <a:endParaRPr lang="de-DE"/>
        </a:p>
      </dgm:t>
    </dgm:pt>
    <dgm:pt modelId="{426EC098-3AA5-4809-967D-B273F89ED04D}">
      <dgm:prSet phldrT="[Text]"/>
      <dgm:spPr/>
      <dgm:t>
        <a:bodyPr/>
        <a:lstStyle/>
        <a:p>
          <a:r>
            <a:rPr lang="en-US" noProof="0" dirty="0"/>
            <a:t>Opérations du serveur</a:t>
          </a:r>
        </a:p>
      </dgm:t>
    </dgm:pt>
    <dgm:pt modelId="{98734168-1A32-4E30-A73F-129CD5BD1233}" type="parTrans" cxnId="{2571E650-FE08-4AC8-8037-999674032E1D}">
      <dgm:prSet/>
      <dgm:spPr/>
      <dgm:t>
        <a:bodyPr/>
        <a:lstStyle/>
        <a:p>
          <a:endParaRPr lang="de-DE"/>
        </a:p>
      </dgm:t>
    </dgm:pt>
    <dgm:pt modelId="{6F517347-D6A8-408E-85B9-7D29A30DCD0B}" type="sibTrans" cxnId="{2571E650-FE08-4AC8-8037-999674032E1D}">
      <dgm:prSet/>
      <dgm:spPr/>
      <dgm:t>
        <a:bodyPr/>
        <a:lstStyle/>
        <a:p>
          <a:endParaRPr lang="de-DE"/>
        </a:p>
      </dgm:t>
    </dgm:pt>
    <dgm:pt modelId="{6B7104EE-A895-4006-BF48-09222D4BD1AF}">
      <dgm:prSet phldrT="[Text]"/>
      <dgm:spPr/>
      <dgm:t>
        <a:bodyPr/>
        <a:lstStyle/>
        <a:p>
          <a:r>
            <a:rPr lang="en-US" noProof="0"/>
            <a:t>Serveurs de bases de données</a:t>
          </a:r>
        </a:p>
      </dgm:t>
    </dgm:pt>
    <dgm:pt modelId="{12655025-264A-4D98-A8C2-A2B77E0163CC}" type="parTrans" cxnId="{07140C04-F606-4892-8A2E-28BC9C5B2CB5}">
      <dgm:prSet/>
      <dgm:spPr/>
      <dgm:t>
        <a:bodyPr/>
        <a:lstStyle/>
        <a:p>
          <a:endParaRPr lang="de-DE"/>
        </a:p>
      </dgm:t>
    </dgm:pt>
    <dgm:pt modelId="{7A985FE3-FB50-4FD4-828C-2E315816F051}" type="sibTrans" cxnId="{07140C04-F606-4892-8A2E-28BC9C5B2CB5}">
      <dgm:prSet/>
      <dgm:spPr/>
      <dgm:t>
        <a:bodyPr/>
        <a:lstStyle/>
        <a:p>
          <a:endParaRPr lang="de-DE"/>
        </a:p>
      </dgm:t>
    </dgm:pt>
    <dgm:pt modelId="{35F2231C-669A-4087-8F91-EE402B44DDCD}">
      <dgm:prSet phldrT="[Text]"/>
      <dgm:spPr/>
      <dgm:t>
        <a:bodyPr/>
        <a:lstStyle/>
        <a:p>
          <a:r>
            <a:rPr lang="en-US" noProof="0" dirty="0"/>
            <a:t>Direction générale</a:t>
          </a:r>
        </a:p>
      </dgm:t>
    </dgm:pt>
    <dgm:pt modelId="{AC07BA97-09FE-4B40-A7C2-5A0554EBB252}" type="parTrans" cxnId="{5F2487CF-5B1B-494E-8143-0A3A58175D8E}">
      <dgm:prSet/>
      <dgm:spPr/>
      <dgm:t>
        <a:bodyPr/>
        <a:lstStyle/>
        <a:p>
          <a:endParaRPr lang="de-DE"/>
        </a:p>
      </dgm:t>
    </dgm:pt>
    <dgm:pt modelId="{BBBCA855-BF2A-41A9-9A08-E78612915CC1}" type="sibTrans" cxnId="{5F2487CF-5B1B-494E-8143-0A3A58175D8E}">
      <dgm:prSet/>
      <dgm:spPr/>
      <dgm:t>
        <a:bodyPr/>
        <a:lstStyle/>
        <a:p>
          <a:endParaRPr lang="de-DE"/>
        </a:p>
      </dgm:t>
    </dgm:pt>
    <dgm:pt modelId="{7A89ACB7-BA65-444C-B35C-B22FA42C6CDA}">
      <dgm:prSet phldrT="[Text]"/>
      <dgm:spPr/>
      <dgm:t>
        <a:bodyPr/>
        <a:lstStyle/>
        <a:p>
          <a:r>
            <a:rPr lang="en-US" noProof="0" dirty="0"/>
            <a:t>Assistance informatique</a:t>
          </a:r>
        </a:p>
      </dgm:t>
    </dgm:pt>
    <dgm:pt modelId="{BE3DA37D-0DEE-4397-A7B6-5C9C2355A92F}" type="parTrans" cxnId="{3C5BED61-9AFD-4C63-9A5E-6BC5F9E4563E}">
      <dgm:prSet/>
      <dgm:spPr/>
      <dgm:t>
        <a:bodyPr/>
        <a:lstStyle/>
        <a:p>
          <a:endParaRPr lang="de-DE"/>
        </a:p>
      </dgm:t>
    </dgm:pt>
    <dgm:pt modelId="{79A34C52-A6FB-42C9-A874-111DAF41EC06}" type="sibTrans" cxnId="{3C5BED61-9AFD-4C63-9A5E-6BC5F9E4563E}">
      <dgm:prSet/>
      <dgm:spPr/>
      <dgm:t>
        <a:bodyPr/>
        <a:lstStyle/>
        <a:p>
          <a:endParaRPr lang="de-DE"/>
        </a:p>
      </dgm:t>
    </dgm:pt>
    <dgm:pt modelId="{E6519C0B-AE84-40B8-A439-55C04BEF63A3}">
      <dgm:prSet phldrT="[Text]"/>
      <dgm:spPr/>
      <dgm:t>
        <a:bodyPr/>
        <a:lstStyle/>
        <a:p>
          <a:r>
            <a:rPr lang="en-US" noProof="0"/>
            <a:t>Réseaux de communication</a:t>
          </a:r>
        </a:p>
      </dgm:t>
    </dgm:pt>
    <dgm:pt modelId="{F3B27B8F-727F-4B01-AE9C-3F159BED48C5}" type="parTrans" cxnId="{E6960789-1FFB-4EF6-BBAE-54FAAAD156DD}">
      <dgm:prSet/>
      <dgm:spPr/>
      <dgm:t>
        <a:bodyPr/>
        <a:lstStyle/>
        <a:p>
          <a:endParaRPr lang="de-DE"/>
        </a:p>
      </dgm:t>
    </dgm:pt>
    <dgm:pt modelId="{7365E184-BC3E-4ADB-9281-A1D988BA7457}" type="sibTrans" cxnId="{E6960789-1FFB-4EF6-BBAE-54FAAAD156DD}">
      <dgm:prSet/>
      <dgm:spPr/>
      <dgm:t>
        <a:bodyPr/>
        <a:lstStyle/>
        <a:p>
          <a:endParaRPr lang="de-DE"/>
        </a:p>
      </dgm:t>
    </dgm:pt>
    <dgm:pt modelId="{73DB8893-12FA-4F24-8C49-BD0FD1CCB6AF}">
      <dgm:prSet phldrT="[Text]"/>
      <dgm:spPr/>
      <dgm:t>
        <a:bodyPr/>
        <a:lstStyle/>
        <a:p>
          <a:r>
            <a:rPr lang="en-US" noProof="0"/>
            <a:t>Serveurs d'application</a:t>
          </a:r>
        </a:p>
      </dgm:t>
    </dgm:pt>
    <dgm:pt modelId="{66CB0635-7280-4415-BCDD-1364D037C63C}" type="parTrans" cxnId="{F9E8E72C-2D15-4118-9B51-9BFFDAFFD4F3}">
      <dgm:prSet/>
      <dgm:spPr/>
      <dgm:t>
        <a:bodyPr/>
        <a:lstStyle/>
        <a:p>
          <a:endParaRPr lang="de-DE"/>
        </a:p>
      </dgm:t>
    </dgm:pt>
    <dgm:pt modelId="{C01E1A05-FA4C-44C7-B5A0-AE5227552BE1}" type="sibTrans" cxnId="{F9E8E72C-2D15-4118-9B51-9BFFDAFFD4F3}">
      <dgm:prSet/>
      <dgm:spPr/>
      <dgm:t>
        <a:bodyPr/>
        <a:lstStyle/>
        <a:p>
          <a:endParaRPr lang="de-DE"/>
        </a:p>
      </dgm:t>
    </dgm:pt>
    <dgm:pt modelId="{3179F31C-01F6-4CE3-8948-F7794CE14499}">
      <dgm:prSet phldrT="[Text]"/>
      <dgm:spPr/>
      <dgm:t>
        <a:bodyPr/>
        <a:lstStyle/>
        <a:p>
          <a:r>
            <a:rPr lang="en-US" noProof="0"/>
            <a:t>Planification du réseau</a:t>
          </a:r>
        </a:p>
      </dgm:t>
    </dgm:pt>
    <dgm:pt modelId="{FF4CEB10-3911-4D60-AF99-FDB8FA2E9660}" type="parTrans" cxnId="{30929EF9-AC23-4ABF-89FE-EF5CA4F2A7FC}">
      <dgm:prSet/>
      <dgm:spPr/>
      <dgm:t>
        <a:bodyPr/>
        <a:lstStyle/>
        <a:p>
          <a:endParaRPr lang="de-DE"/>
        </a:p>
      </dgm:t>
    </dgm:pt>
    <dgm:pt modelId="{0AE6C61B-8EBA-487B-8ADB-256169A0C43E}" type="sibTrans" cxnId="{30929EF9-AC23-4ABF-89FE-EF5CA4F2A7FC}">
      <dgm:prSet/>
      <dgm:spPr/>
      <dgm:t>
        <a:bodyPr/>
        <a:lstStyle/>
        <a:p>
          <a:endParaRPr lang="de-DE"/>
        </a:p>
      </dgm:t>
    </dgm:pt>
    <dgm:pt modelId="{0BCAECED-ED8C-44C4-812B-D0604F877D6A}">
      <dgm:prSet phldrT="[Text]"/>
      <dgm:spPr/>
      <dgm:t>
        <a:bodyPr/>
        <a:lstStyle/>
        <a:p>
          <a:r>
            <a:rPr lang="en-US" noProof="0" dirty="0"/>
            <a:t>Maintenance du réseau</a:t>
          </a:r>
        </a:p>
      </dgm:t>
    </dgm:pt>
    <dgm:pt modelId="{46D47867-C7FA-4180-AD66-49928FB9AF4A}" type="parTrans" cxnId="{371100AF-855F-4C92-B200-DA27FC603CF9}">
      <dgm:prSet/>
      <dgm:spPr/>
      <dgm:t>
        <a:bodyPr/>
        <a:lstStyle/>
        <a:p>
          <a:endParaRPr lang="de-DE"/>
        </a:p>
      </dgm:t>
    </dgm:pt>
    <dgm:pt modelId="{5D9367DC-0BC3-438E-BC18-20AD3BFFBE1D}" type="sibTrans" cxnId="{371100AF-855F-4C92-B200-DA27FC603CF9}">
      <dgm:prSet/>
      <dgm:spPr/>
      <dgm:t>
        <a:bodyPr/>
        <a:lstStyle/>
        <a:p>
          <a:endParaRPr lang="de-DE"/>
        </a:p>
      </dgm:t>
    </dgm:pt>
    <dgm:pt modelId="{028A1E5B-D799-4AC4-A1A5-6F8B2AC2AEF5}">
      <dgm:prSet phldrT="[Text]"/>
      <dgm:spPr/>
      <dgm:t>
        <a:bodyPr/>
        <a:lstStyle/>
        <a:p>
          <a:r>
            <a:rPr lang="en-US" noProof="0" dirty="0"/>
            <a:t>Bureau de service</a:t>
          </a:r>
        </a:p>
      </dgm:t>
    </dgm:pt>
    <dgm:pt modelId="{0D804425-ED13-4F3F-9C0B-ECB87572E242}" type="parTrans" cxnId="{653ADE6C-88EF-4B6F-AD45-7FAA55E21C96}">
      <dgm:prSet/>
      <dgm:spPr/>
      <dgm:t>
        <a:bodyPr/>
        <a:lstStyle/>
        <a:p>
          <a:endParaRPr lang="de-DE"/>
        </a:p>
      </dgm:t>
    </dgm:pt>
    <dgm:pt modelId="{F73A3306-9CEA-434E-A828-648E6788DD92}" type="sibTrans" cxnId="{653ADE6C-88EF-4B6F-AD45-7FAA55E21C96}">
      <dgm:prSet/>
      <dgm:spPr/>
      <dgm:t>
        <a:bodyPr/>
        <a:lstStyle/>
        <a:p>
          <a:endParaRPr lang="de-DE"/>
        </a:p>
      </dgm:t>
    </dgm:pt>
    <dgm:pt modelId="{65D63BEF-630C-44F1-BFCB-EB19BAF43454}">
      <dgm:prSet phldrT="[Text]"/>
      <dgm:spPr/>
      <dgm:t>
        <a:bodyPr/>
        <a:lstStyle/>
        <a:p>
          <a:r>
            <a:rPr lang="en-US" noProof="0" dirty="0"/>
            <a:t>Opérations clients</a:t>
          </a:r>
        </a:p>
      </dgm:t>
    </dgm:pt>
    <dgm:pt modelId="{D51684DA-1C0F-4DB8-9162-D6AE40E36C2E}" type="sibTrans" cxnId="{4AB0EF89-8118-46C6-97E6-D06A93D041C7}">
      <dgm:prSet/>
      <dgm:spPr/>
      <dgm:t>
        <a:bodyPr/>
        <a:lstStyle/>
        <a:p>
          <a:endParaRPr lang="de-DE"/>
        </a:p>
      </dgm:t>
    </dgm:pt>
    <dgm:pt modelId="{7B2B8CB2-4ECB-4710-9E7B-55B7C1D3A4E8}" type="parTrans" cxnId="{4AB0EF89-8118-46C6-97E6-D06A93D041C7}">
      <dgm:prSet/>
      <dgm:spPr/>
      <dgm:t>
        <a:bodyPr/>
        <a:lstStyle/>
        <a:p>
          <a:endParaRPr lang="de-DE"/>
        </a:p>
      </dgm:t>
    </dgm:pt>
    <dgm:pt modelId="{CAF821AA-CAF7-47A0-971E-F24E237A9D79}">
      <dgm:prSet phldrT="[Text]"/>
      <dgm:spPr/>
      <dgm:t>
        <a:bodyPr/>
        <a:lstStyle/>
        <a:p>
          <a:r>
            <a:rPr lang="en-US" noProof="0"/>
            <a:t>ERP</a:t>
          </a:r>
        </a:p>
      </dgm:t>
    </dgm:pt>
    <dgm:pt modelId="{5E1B0AE0-2E68-4052-B8C0-149993610C43}" type="parTrans" cxnId="{9C0E6CEF-D34A-44B5-95EF-2297A613D5C4}">
      <dgm:prSet/>
      <dgm:spPr/>
      <dgm:t>
        <a:bodyPr/>
        <a:lstStyle/>
        <a:p>
          <a:endParaRPr lang="de-DE"/>
        </a:p>
      </dgm:t>
    </dgm:pt>
    <dgm:pt modelId="{B774BE2C-C823-452E-9552-78BF747EBACF}" type="sibTrans" cxnId="{9C0E6CEF-D34A-44B5-95EF-2297A613D5C4}">
      <dgm:prSet/>
      <dgm:spPr/>
      <dgm:t>
        <a:bodyPr/>
        <a:lstStyle/>
        <a:p>
          <a:endParaRPr lang="de-DE"/>
        </a:p>
      </dgm:t>
    </dgm:pt>
    <dgm:pt modelId="{8AACCAE6-D16A-4DDA-9F58-51622FC3E2C9}">
      <dgm:prSet phldrT="[Text]"/>
      <dgm:spPr/>
      <dgm:t>
        <a:bodyPr/>
        <a:lstStyle/>
        <a:p>
          <a:r>
            <a:rPr lang="en-US" noProof="0" dirty="0"/>
            <a:t>CRM</a:t>
          </a:r>
        </a:p>
      </dgm:t>
    </dgm:pt>
    <dgm:pt modelId="{53FED8F7-36B4-4370-A697-74366FB1D9F9}" type="parTrans" cxnId="{89149663-0BA2-4A7D-9BD6-9B082EE86F1B}">
      <dgm:prSet/>
      <dgm:spPr/>
      <dgm:t>
        <a:bodyPr/>
        <a:lstStyle/>
        <a:p>
          <a:endParaRPr lang="de-DE"/>
        </a:p>
      </dgm:t>
    </dgm:pt>
    <dgm:pt modelId="{8E3D0273-B1DE-4E9E-B64C-8FD88B2649BB}" type="sibTrans" cxnId="{89149663-0BA2-4A7D-9BD6-9B082EE86F1B}">
      <dgm:prSet/>
      <dgm:spPr/>
      <dgm:t>
        <a:bodyPr/>
        <a:lstStyle/>
        <a:p>
          <a:endParaRPr lang="de-DE"/>
        </a:p>
      </dgm:t>
    </dgm:pt>
    <dgm:pt modelId="{842CE740-47C6-40F2-A573-7A3CC68B8722}">
      <dgm:prSet phldrT="[Text]"/>
      <dgm:spPr/>
      <dgm:t>
        <a:bodyPr/>
        <a:lstStyle/>
        <a:p>
          <a:r>
            <a:rPr lang="en-US" noProof="0"/>
            <a:t>Serveurs web</a:t>
          </a:r>
        </a:p>
      </dgm:t>
    </dgm:pt>
    <dgm:pt modelId="{E34939CD-EB62-46C7-9DAF-0FC3A4DD5C2D}" type="parTrans" cxnId="{0061A23A-F3C4-4B80-9856-F0155C554AC0}">
      <dgm:prSet/>
      <dgm:spPr/>
      <dgm:t>
        <a:bodyPr/>
        <a:lstStyle/>
        <a:p>
          <a:endParaRPr lang="de-DE"/>
        </a:p>
      </dgm:t>
    </dgm:pt>
    <dgm:pt modelId="{30B1C9E8-927F-4AF0-AEC1-6B4FC3B3D12D}" type="sibTrans" cxnId="{0061A23A-F3C4-4B80-9856-F0155C554AC0}">
      <dgm:prSet/>
      <dgm:spPr/>
      <dgm:t>
        <a:bodyPr/>
        <a:lstStyle/>
        <a:p>
          <a:endParaRPr lang="de-DE"/>
        </a:p>
      </dgm:t>
    </dgm:pt>
    <dgm:pt modelId="{478D9F8C-AEC6-4E1F-96AB-0FD213425805}" type="pres">
      <dgm:prSet presAssocID="{E3729305-5DA9-4542-B121-16159D2FB3FC}" presName="hierChild1" presStyleCnt="0">
        <dgm:presLayoutVars>
          <dgm:orgChart val="1"/>
          <dgm:chPref val="1"/>
          <dgm:dir/>
          <dgm:animOne val="branch"/>
          <dgm:animLvl val="lvl"/>
          <dgm:resizeHandles/>
        </dgm:presLayoutVars>
      </dgm:prSet>
      <dgm:spPr/>
    </dgm:pt>
    <dgm:pt modelId="{382016E2-CD90-453B-A8E2-81AE5A1F548F}" type="pres">
      <dgm:prSet presAssocID="{35F2231C-669A-4087-8F91-EE402B44DDCD}" presName="hierRoot1" presStyleCnt="0">
        <dgm:presLayoutVars>
          <dgm:hierBranch val="init"/>
        </dgm:presLayoutVars>
      </dgm:prSet>
      <dgm:spPr/>
    </dgm:pt>
    <dgm:pt modelId="{8B7435EF-8BB6-4528-AFAF-8F778776E475}" type="pres">
      <dgm:prSet presAssocID="{35F2231C-669A-4087-8F91-EE402B44DDCD}" presName="rootComposite1" presStyleCnt="0"/>
      <dgm:spPr/>
    </dgm:pt>
    <dgm:pt modelId="{A88332DB-BA3D-4D21-B975-A2E20CA0AA26}" type="pres">
      <dgm:prSet presAssocID="{35F2231C-669A-4087-8F91-EE402B44DDCD}" presName="rootText1" presStyleLbl="node0" presStyleIdx="0" presStyleCnt="1">
        <dgm:presLayoutVars>
          <dgm:chPref val="3"/>
        </dgm:presLayoutVars>
      </dgm:prSet>
      <dgm:spPr/>
    </dgm:pt>
    <dgm:pt modelId="{5F9C5E7E-92FD-4B6E-A0C0-AA202142069D}" type="pres">
      <dgm:prSet presAssocID="{35F2231C-669A-4087-8F91-EE402B44DDCD}" presName="rootConnector1" presStyleLbl="node1" presStyleIdx="0" presStyleCnt="0"/>
      <dgm:spPr/>
    </dgm:pt>
    <dgm:pt modelId="{2507970C-981A-4923-B148-43E210A77077}" type="pres">
      <dgm:prSet presAssocID="{35F2231C-669A-4087-8F91-EE402B44DDCD}" presName="hierChild2" presStyleCnt="0"/>
      <dgm:spPr/>
    </dgm:pt>
    <dgm:pt modelId="{DF9F4706-0D10-497D-9948-F22127089104}" type="pres">
      <dgm:prSet presAssocID="{0D804425-ED13-4F3F-9C0B-ECB87572E242}" presName="Name37" presStyleLbl="parChTrans1D2" presStyleIdx="0" presStyleCnt="4"/>
      <dgm:spPr/>
    </dgm:pt>
    <dgm:pt modelId="{108A6558-28C1-422C-B192-41FFBA169FE9}" type="pres">
      <dgm:prSet presAssocID="{028A1E5B-D799-4AC4-A1A5-6F8B2AC2AEF5}" presName="hierRoot2" presStyleCnt="0">
        <dgm:presLayoutVars>
          <dgm:hierBranch val="init"/>
        </dgm:presLayoutVars>
      </dgm:prSet>
      <dgm:spPr/>
    </dgm:pt>
    <dgm:pt modelId="{3EB90711-DEC8-4C1D-82F0-D0F63203DC41}" type="pres">
      <dgm:prSet presAssocID="{028A1E5B-D799-4AC4-A1A5-6F8B2AC2AEF5}" presName="rootComposite" presStyleCnt="0"/>
      <dgm:spPr/>
    </dgm:pt>
    <dgm:pt modelId="{1EF67262-4890-46F0-80EC-D01623E04694}" type="pres">
      <dgm:prSet presAssocID="{028A1E5B-D799-4AC4-A1A5-6F8B2AC2AEF5}" presName="rootText" presStyleLbl="node2" presStyleIdx="0" presStyleCnt="4">
        <dgm:presLayoutVars>
          <dgm:chPref val="3"/>
        </dgm:presLayoutVars>
      </dgm:prSet>
      <dgm:spPr/>
    </dgm:pt>
    <dgm:pt modelId="{AF22FE53-9FE1-4E0D-A259-BD553EA45CF9}" type="pres">
      <dgm:prSet presAssocID="{028A1E5B-D799-4AC4-A1A5-6F8B2AC2AEF5}" presName="rootConnector" presStyleLbl="node2" presStyleIdx="0" presStyleCnt="4"/>
      <dgm:spPr/>
    </dgm:pt>
    <dgm:pt modelId="{6C5ECE06-CEBC-4152-BFEB-7017159E772A}" type="pres">
      <dgm:prSet presAssocID="{028A1E5B-D799-4AC4-A1A5-6F8B2AC2AEF5}" presName="hierChild4" presStyleCnt="0"/>
      <dgm:spPr/>
    </dgm:pt>
    <dgm:pt modelId="{D6F38AA2-0DA0-41CD-9071-C0EBED93261A}" type="pres">
      <dgm:prSet presAssocID="{028A1E5B-D799-4AC4-A1A5-6F8B2AC2AEF5}" presName="hierChild5" presStyleCnt="0"/>
      <dgm:spPr/>
    </dgm:pt>
    <dgm:pt modelId="{5C566FFE-113A-4EA4-B425-ED08D184BD9A}" type="pres">
      <dgm:prSet presAssocID="{7B2B8CB2-4ECB-4710-9E7B-55B7C1D3A4E8}" presName="Name37" presStyleLbl="parChTrans1D2" presStyleIdx="1" presStyleCnt="4"/>
      <dgm:spPr/>
    </dgm:pt>
    <dgm:pt modelId="{CA5707F2-03DD-40D8-B61B-77BB693F178F}" type="pres">
      <dgm:prSet presAssocID="{65D63BEF-630C-44F1-BFCB-EB19BAF43454}" presName="hierRoot2" presStyleCnt="0">
        <dgm:presLayoutVars>
          <dgm:hierBranch val="init"/>
        </dgm:presLayoutVars>
      </dgm:prSet>
      <dgm:spPr/>
    </dgm:pt>
    <dgm:pt modelId="{1A23D5A9-C648-4F09-BD06-1CC8BE7D7215}" type="pres">
      <dgm:prSet presAssocID="{65D63BEF-630C-44F1-BFCB-EB19BAF43454}" presName="rootComposite" presStyleCnt="0"/>
      <dgm:spPr/>
    </dgm:pt>
    <dgm:pt modelId="{57FAB6AF-3089-464A-9AA5-B86936E3316C}" type="pres">
      <dgm:prSet presAssocID="{65D63BEF-630C-44F1-BFCB-EB19BAF43454}" presName="rootText" presStyleLbl="node2" presStyleIdx="1" presStyleCnt="4">
        <dgm:presLayoutVars>
          <dgm:chPref val="3"/>
        </dgm:presLayoutVars>
      </dgm:prSet>
      <dgm:spPr/>
    </dgm:pt>
    <dgm:pt modelId="{2F1C1391-759F-4D96-B6BE-2BC44F851CE5}" type="pres">
      <dgm:prSet presAssocID="{65D63BEF-630C-44F1-BFCB-EB19BAF43454}" presName="rootConnector" presStyleLbl="node2" presStyleIdx="1" presStyleCnt="4"/>
      <dgm:spPr/>
    </dgm:pt>
    <dgm:pt modelId="{8F39315E-0739-4E36-AE53-E7B3A6CAC626}" type="pres">
      <dgm:prSet presAssocID="{65D63BEF-630C-44F1-BFCB-EB19BAF43454}" presName="hierChild4" presStyleCnt="0"/>
      <dgm:spPr/>
    </dgm:pt>
    <dgm:pt modelId="{D01868E0-F113-47EE-A831-EDF6566353F1}" type="pres">
      <dgm:prSet presAssocID="{91AE80C4-669E-4D46-A7E2-EE8BFC08BBD3}" presName="Name37" presStyleLbl="parChTrans1D3" presStyleIdx="0" presStyleCnt="7"/>
      <dgm:spPr/>
    </dgm:pt>
    <dgm:pt modelId="{79723ABA-75DA-415A-91B7-8544BDB6FF9C}" type="pres">
      <dgm:prSet presAssocID="{5601BC2B-DDE7-465D-815D-B5A85D40F0F1}" presName="hierRoot2" presStyleCnt="0">
        <dgm:presLayoutVars>
          <dgm:hierBranch val="init"/>
        </dgm:presLayoutVars>
      </dgm:prSet>
      <dgm:spPr/>
    </dgm:pt>
    <dgm:pt modelId="{BBD8C669-5A08-4D23-A7D4-D90CBEEC139E}" type="pres">
      <dgm:prSet presAssocID="{5601BC2B-DDE7-465D-815D-B5A85D40F0F1}" presName="rootComposite" presStyleCnt="0"/>
      <dgm:spPr/>
    </dgm:pt>
    <dgm:pt modelId="{B713D0B4-CFDE-4A64-B26B-B6CB4BDF213A}" type="pres">
      <dgm:prSet presAssocID="{5601BC2B-DDE7-465D-815D-B5A85D40F0F1}" presName="rootText" presStyleLbl="node3" presStyleIdx="0" presStyleCnt="7">
        <dgm:presLayoutVars>
          <dgm:chPref val="3"/>
        </dgm:presLayoutVars>
      </dgm:prSet>
      <dgm:spPr/>
    </dgm:pt>
    <dgm:pt modelId="{5796F09A-6264-4A54-B25A-33981A1E9D7A}" type="pres">
      <dgm:prSet presAssocID="{5601BC2B-DDE7-465D-815D-B5A85D40F0F1}" presName="rootConnector" presStyleLbl="node3" presStyleIdx="0" presStyleCnt="7"/>
      <dgm:spPr/>
    </dgm:pt>
    <dgm:pt modelId="{D70E838E-7654-43BE-A1CA-881F87FC29ED}" type="pres">
      <dgm:prSet presAssocID="{5601BC2B-DDE7-465D-815D-B5A85D40F0F1}" presName="hierChild4" presStyleCnt="0"/>
      <dgm:spPr/>
    </dgm:pt>
    <dgm:pt modelId="{D3BCF895-9D46-4A29-BBB6-3424F4010B37}" type="pres">
      <dgm:prSet presAssocID="{5601BC2B-DDE7-465D-815D-B5A85D40F0F1}" presName="hierChild5" presStyleCnt="0"/>
      <dgm:spPr/>
    </dgm:pt>
    <dgm:pt modelId="{32197A13-E7AD-4E7D-A4F8-770E03D367AC}" type="pres">
      <dgm:prSet presAssocID="{BE3DA37D-0DEE-4397-A7B6-5C9C2355A92F}" presName="Name37" presStyleLbl="parChTrans1D3" presStyleIdx="1" presStyleCnt="7"/>
      <dgm:spPr/>
    </dgm:pt>
    <dgm:pt modelId="{E06048C5-F77E-40F8-A766-CD58A80E6FF8}" type="pres">
      <dgm:prSet presAssocID="{7A89ACB7-BA65-444C-B35C-B22FA42C6CDA}" presName="hierRoot2" presStyleCnt="0">
        <dgm:presLayoutVars>
          <dgm:hierBranch val="init"/>
        </dgm:presLayoutVars>
      </dgm:prSet>
      <dgm:spPr/>
    </dgm:pt>
    <dgm:pt modelId="{FB5B2DC0-8DA7-43BF-9EFB-79B2183658DC}" type="pres">
      <dgm:prSet presAssocID="{7A89ACB7-BA65-444C-B35C-B22FA42C6CDA}" presName="rootComposite" presStyleCnt="0"/>
      <dgm:spPr/>
    </dgm:pt>
    <dgm:pt modelId="{B81A6D3F-AA7A-49DC-9FD1-D65D0FA4FE72}" type="pres">
      <dgm:prSet presAssocID="{7A89ACB7-BA65-444C-B35C-B22FA42C6CDA}" presName="rootText" presStyleLbl="node3" presStyleIdx="1" presStyleCnt="7">
        <dgm:presLayoutVars>
          <dgm:chPref val="3"/>
        </dgm:presLayoutVars>
      </dgm:prSet>
      <dgm:spPr/>
    </dgm:pt>
    <dgm:pt modelId="{24D529F2-2663-4C0C-9553-194A220F39A1}" type="pres">
      <dgm:prSet presAssocID="{7A89ACB7-BA65-444C-B35C-B22FA42C6CDA}" presName="rootConnector" presStyleLbl="node3" presStyleIdx="1" presStyleCnt="7"/>
      <dgm:spPr/>
    </dgm:pt>
    <dgm:pt modelId="{4154D75F-B45F-4553-B2EE-AE17207CD426}" type="pres">
      <dgm:prSet presAssocID="{7A89ACB7-BA65-444C-B35C-B22FA42C6CDA}" presName="hierChild4" presStyleCnt="0"/>
      <dgm:spPr/>
    </dgm:pt>
    <dgm:pt modelId="{A61A5993-1E8B-40B0-BA62-31B1AB9FE6BB}" type="pres">
      <dgm:prSet presAssocID="{7A89ACB7-BA65-444C-B35C-B22FA42C6CDA}" presName="hierChild5" presStyleCnt="0"/>
      <dgm:spPr/>
    </dgm:pt>
    <dgm:pt modelId="{41C6A463-A11A-42AA-933D-F3239576F4BB}" type="pres">
      <dgm:prSet presAssocID="{65D63BEF-630C-44F1-BFCB-EB19BAF43454}" presName="hierChild5" presStyleCnt="0"/>
      <dgm:spPr/>
    </dgm:pt>
    <dgm:pt modelId="{FB72A37A-57B6-4D01-B450-7EE12D89701E}" type="pres">
      <dgm:prSet presAssocID="{98734168-1A32-4E30-A73F-129CD5BD1233}" presName="Name37" presStyleLbl="parChTrans1D2" presStyleIdx="2" presStyleCnt="4"/>
      <dgm:spPr/>
    </dgm:pt>
    <dgm:pt modelId="{FEAF78E3-2B23-4645-95B3-0197B361540A}" type="pres">
      <dgm:prSet presAssocID="{426EC098-3AA5-4809-967D-B273F89ED04D}" presName="hierRoot2" presStyleCnt="0">
        <dgm:presLayoutVars>
          <dgm:hierBranch val="init"/>
        </dgm:presLayoutVars>
      </dgm:prSet>
      <dgm:spPr/>
    </dgm:pt>
    <dgm:pt modelId="{A35EA8E1-5E33-4604-801D-680FCD1E1F2E}" type="pres">
      <dgm:prSet presAssocID="{426EC098-3AA5-4809-967D-B273F89ED04D}" presName="rootComposite" presStyleCnt="0"/>
      <dgm:spPr/>
    </dgm:pt>
    <dgm:pt modelId="{DBC170F9-31A0-4222-8C84-14A06EA3AB83}" type="pres">
      <dgm:prSet presAssocID="{426EC098-3AA5-4809-967D-B273F89ED04D}" presName="rootText" presStyleLbl="node2" presStyleIdx="2" presStyleCnt="4">
        <dgm:presLayoutVars>
          <dgm:chPref val="3"/>
        </dgm:presLayoutVars>
      </dgm:prSet>
      <dgm:spPr/>
    </dgm:pt>
    <dgm:pt modelId="{1042DC76-77D2-4549-AF10-44710F3407EC}" type="pres">
      <dgm:prSet presAssocID="{426EC098-3AA5-4809-967D-B273F89ED04D}" presName="rootConnector" presStyleLbl="node2" presStyleIdx="2" presStyleCnt="4"/>
      <dgm:spPr/>
    </dgm:pt>
    <dgm:pt modelId="{CFC132CD-86CB-407F-B5A9-FB137CC12164}" type="pres">
      <dgm:prSet presAssocID="{426EC098-3AA5-4809-967D-B273F89ED04D}" presName="hierChild4" presStyleCnt="0"/>
      <dgm:spPr/>
    </dgm:pt>
    <dgm:pt modelId="{E9345CC6-0499-4DEA-92CD-A7E5B5B450AB}" type="pres">
      <dgm:prSet presAssocID="{12655025-264A-4D98-A8C2-A2B77E0163CC}" presName="Name37" presStyleLbl="parChTrans1D3" presStyleIdx="2" presStyleCnt="7"/>
      <dgm:spPr/>
    </dgm:pt>
    <dgm:pt modelId="{52FE4CE4-931E-46AB-9528-73F5CC6F2B13}" type="pres">
      <dgm:prSet presAssocID="{6B7104EE-A895-4006-BF48-09222D4BD1AF}" presName="hierRoot2" presStyleCnt="0">
        <dgm:presLayoutVars>
          <dgm:hierBranch val="init"/>
        </dgm:presLayoutVars>
      </dgm:prSet>
      <dgm:spPr/>
    </dgm:pt>
    <dgm:pt modelId="{D7BDCF17-7025-4942-AB89-B53031DA2674}" type="pres">
      <dgm:prSet presAssocID="{6B7104EE-A895-4006-BF48-09222D4BD1AF}" presName="rootComposite" presStyleCnt="0"/>
      <dgm:spPr/>
    </dgm:pt>
    <dgm:pt modelId="{06B22DC2-FAB4-4F8E-BE88-6AFD6E115968}" type="pres">
      <dgm:prSet presAssocID="{6B7104EE-A895-4006-BF48-09222D4BD1AF}" presName="rootText" presStyleLbl="node3" presStyleIdx="2" presStyleCnt="7">
        <dgm:presLayoutVars>
          <dgm:chPref val="3"/>
        </dgm:presLayoutVars>
      </dgm:prSet>
      <dgm:spPr/>
    </dgm:pt>
    <dgm:pt modelId="{CBF07FA0-0E23-4877-9BDE-AEE28798D28E}" type="pres">
      <dgm:prSet presAssocID="{6B7104EE-A895-4006-BF48-09222D4BD1AF}" presName="rootConnector" presStyleLbl="node3" presStyleIdx="2" presStyleCnt="7"/>
      <dgm:spPr/>
    </dgm:pt>
    <dgm:pt modelId="{700234E9-ACB5-4E3B-BBA7-6E7877327F84}" type="pres">
      <dgm:prSet presAssocID="{6B7104EE-A895-4006-BF48-09222D4BD1AF}" presName="hierChild4" presStyleCnt="0"/>
      <dgm:spPr/>
    </dgm:pt>
    <dgm:pt modelId="{40994EDC-EEEA-4D72-AB4C-7BAE24992C04}" type="pres">
      <dgm:prSet presAssocID="{6B7104EE-A895-4006-BF48-09222D4BD1AF}" presName="hierChild5" presStyleCnt="0"/>
      <dgm:spPr/>
    </dgm:pt>
    <dgm:pt modelId="{F9B2775B-6ED9-4FEF-9881-C95060C2E357}" type="pres">
      <dgm:prSet presAssocID="{E34939CD-EB62-46C7-9DAF-0FC3A4DD5C2D}" presName="Name37" presStyleLbl="parChTrans1D3" presStyleIdx="3" presStyleCnt="7"/>
      <dgm:spPr/>
    </dgm:pt>
    <dgm:pt modelId="{2EC46DA9-A4C4-4F13-82A8-C3017D385E13}" type="pres">
      <dgm:prSet presAssocID="{842CE740-47C6-40F2-A573-7A3CC68B8722}" presName="hierRoot2" presStyleCnt="0">
        <dgm:presLayoutVars>
          <dgm:hierBranch val="init"/>
        </dgm:presLayoutVars>
      </dgm:prSet>
      <dgm:spPr/>
    </dgm:pt>
    <dgm:pt modelId="{FDC69CC3-25A0-4177-B5BC-CD05A47E80F7}" type="pres">
      <dgm:prSet presAssocID="{842CE740-47C6-40F2-A573-7A3CC68B8722}" presName="rootComposite" presStyleCnt="0"/>
      <dgm:spPr/>
    </dgm:pt>
    <dgm:pt modelId="{EF04BC39-099C-43BA-B671-4ECD29E76751}" type="pres">
      <dgm:prSet presAssocID="{842CE740-47C6-40F2-A573-7A3CC68B8722}" presName="rootText" presStyleLbl="node3" presStyleIdx="3" presStyleCnt="7">
        <dgm:presLayoutVars>
          <dgm:chPref val="3"/>
        </dgm:presLayoutVars>
      </dgm:prSet>
      <dgm:spPr/>
    </dgm:pt>
    <dgm:pt modelId="{256F3D2F-7339-4E25-A63B-1055DEB5AEED}" type="pres">
      <dgm:prSet presAssocID="{842CE740-47C6-40F2-A573-7A3CC68B8722}" presName="rootConnector" presStyleLbl="node3" presStyleIdx="3" presStyleCnt="7"/>
      <dgm:spPr/>
    </dgm:pt>
    <dgm:pt modelId="{0C90547C-3139-45F7-9C69-C27DABB8AC33}" type="pres">
      <dgm:prSet presAssocID="{842CE740-47C6-40F2-A573-7A3CC68B8722}" presName="hierChild4" presStyleCnt="0"/>
      <dgm:spPr/>
    </dgm:pt>
    <dgm:pt modelId="{2C2F6152-9FCB-46D1-9A2C-E75184F2FB57}" type="pres">
      <dgm:prSet presAssocID="{842CE740-47C6-40F2-A573-7A3CC68B8722}" presName="hierChild5" presStyleCnt="0"/>
      <dgm:spPr/>
    </dgm:pt>
    <dgm:pt modelId="{E9CEAB0C-A5B0-4A66-9CB3-A6AE017B7DB1}" type="pres">
      <dgm:prSet presAssocID="{66CB0635-7280-4415-BCDD-1364D037C63C}" presName="Name37" presStyleLbl="parChTrans1D3" presStyleIdx="4" presStyleCnt="7"/>
      <dgm:spPr/>
    </dgm:pt>
    <dgm:pt modelId="{40EDBD67-F84F-425F-971D-674EA51A26BF}" type="pres">
      <dgm:prSet presAssocID="{73DB8893-12FA-4F24-8C49-BD0FD1CCB6AF}" presName="hierRoot2" presStyleCnt="0">
        <dgm:presLayoutVars>
          <dgm:hierBranch val="init"/>
        </dgm:presLayoutVars>
      </dgm:prSet>
      <dgm:spPr/>
    </dgm:pt>
    <dgm:pt modelId="{0381C72C-2FB0-48CE-906D-37AF9BD08E60}" type="pres">
      <dgm:prSet presAssocID="{73DB8893-12FA-4F24-8C49-BD0FD1CCB6AF}" presName="rootComposite" presStyleCnt="0"/>
      <dgm:spPr/>
    </dgm:pt>
    <dgm:pt modelId="{45C5EA2A-72AF-4748-BD5B-4CC324521152}" type="pres">
      <dgm:prSet presAssocID="{73DB8893-12FA-4F24-8C49-BD0FD1CCB6AF}" presName="rootText" presStyleLbl="node3" presStyleIdx="4" presStyleCnt="7">
        <dgm:presLayoutVars>
          <dgm:chPref val="3"/>
        </dgm:presLayoutVars>
      </dgm:prSet>
      <dgm:spPr/>
    </dgm:pt>
    <dgm:pt modelId="{382F0D24-FA70-42DF-91FF-115ABEFC907E}" type="pres">
      <dgm:prSet presAssocID="{73DB8893-12FA-4F24-8C49-BD0FD1CCB6AF}" presName="rootConnector" presStyleLbl="node3" presStyleIdx="4" presStyleCnt="7"/>
      <dgm:spPr/>
    </dgm:pt>
    <dgm:pt modelId="{B8D463F1-4358-4319-9FFD-1251BF60C7FC}" type="pres">
      <dgm:prSet presAssocID="{73DB8893-12FA-4F24-8C49-BD0FD1CCB6AF}" presName="hierChild4" presStyleCnt="0"/>
      <dgm:spPr/>
    </dgm:pt>
    <dgm:pt modelId="{7EC74659-5B40-4DBB-B993-722D2F464B88}" type="pres">
      <dgm:prSet presAssocID="{5E1B0AE0-2E68-4052-B8C0-149993610C43}" presName="Name37" presStyleLbl="parChTrans1D4" presStyleIdx="0" presStyleCnt="2"/>
      <dgm:spPr/>
    </dgm:pt>
    <dgm:pt modelId="{09BB4DC1-F198-44C2-B171-01DE9CC05C46}" type="pres">
      <dgm:prSet presAssocID="{CAF821AA-CAF7-47A0-971E-F24E237A9D79}" presName="hierRoot2" presStyleCnt="0">
        <dgm:presLayoutVars>
          <dgm:hierBranch val="init"/>
        </dgm:presLayoutVars>
      </dgm:prSet>
      <dgm:spPr/>
    </dgm:pt>
    <dgm:pt modelId="{C7B9369D-40FE-4DA8-9410-BFDB587078B3}" type="pres">
      <dgm:prSet presAssocID="{CAF821AA-CAF7-47A0-971E-F24E237A9D79}" presName="rootComposite" presStyleCnt="0"/>
      <dgm:spPr/>
    </dgm:pt>
    <dgm:pt modelId="{EDF42E81-C2CC-402D-8C1D-5B66C6E1E23F}" type="pres">
      <dgm:prSet presAssocID="{CAF821AA-CAF7-47A0-971E-F24E237A9D79}" presName="rootText" presStyleLbl="node4" presStyleIdx="0" presStyleCnt="2">
        <dgm:presLayoutVars>
          <dgm:chPref val="3"/>
        </dgm:presLayoutVars>
      </dgm:prSet>
      <dgm:spPr/>
    </dgm:pt>
    <dgm:pt modelId="{84CCD701-A1EB-4571-8F2C-74D11461466B}" type="pres">
      <dgm:prSet presAssocID="{CAF821AA-CAF7-47A0-971E-F24E237A9D79}" presName="rootConnector" presStyleLbl="node4" presStyleIdx="0" presStyleCnt="2"/>
      <dgm:spPr/>
    </dgm:pt>
    <dgm:pt modelId="{41C65AA7-C5B9-4CA5-94A9-62020FAA6275}" type="pres">
      <dgm:prSet presAssocID="{CAF821AA-CAF7-47A0-971E-F24E237A9D79}" presName="hierChild4" presStyleCnt="0"/>
      <dgm:spPr/>
    </dgm:pt>
    <dgm:pt modelId="{687FB48A-D372-497D-A01D-54FA2C78E9E6}" type="pres">
      <dgm:prSet presAssocID="{CAF821AA-CAF7-47A0-971E-F24E237A9D79}" presName="hierChild5" presStyleCnt="0"/>
      <dgm:spPr/>
    </dgm:pt>
    <dgm:pt modelId="{98A586C9-79DE-4A42-A7E0-2B591E01F741}" type="pres">
      <dgm:prSet presAssocID="{53FED8F7-36B4-4370-A697-74366FB1D9F9}" presName="Name37" presStyleLbl="parChTrans1D4" presStyleIdx="1" presStyleCnt="2"/>
      <dgm:spPr/>
    </dgm:pt>
    <dgm:pt modelId="{8AD38980-3492-4312-908A-5AAEBC15C73E}" type="pres">
      <dgm:prSet presAssocID="{8AACCAE6-D16A-4DDA-9F58-51622FC3E2C9}" presName="hierRoot2" presStyleCnt="0">
        <dgm:presLayoutVars>
          <dgm:hierBranch val="init"/>
        </dgm:presLayoutVars>
      </dgm:prSet>
      <dgm:spPr/>
    </dgm:pt>
    <dgm:pt modelId="{027FE05B-877E-4016-8385-78059D30024E}" type="pres">
      <dgm:prSet presAssocID="{8AACCAE6-D16A-4DDA-9F58-51622FC3E2C9}" presName="rootComposite" presStyleCnt="0"/>
      <dgm:spPr/>
    </dgm:pt>
    <dgm:pt modelId="{C31FD6F3-F9B3-4C65-9BEC-FA07A692E464}" type="pres">
      <dgm:prSet presAssocID="{8AACCAE6-D16A-4DDA-9F58-51622FC3E2C9}" presName="rootText" presStyleLbl="node4" presStyleIdx="1" presStyleCnt="2">
        <dgm:presLayoutVars>
          <dgm:chPref val="3"/>
        </dgm:presLayoutVars>
      </dgm:prSet>
      <dgm:spPr/>
    </dgm:pt>
    <dgm:pt modelId="{BBA4F6DD-E0FE-44AF-A06B-CDD5F91431E1}" type="pres">
      <dgm:prSet presAssocID="{8AACCAE6-D16A-4DDA-9F58-51622FC3E2C9}" presName="rootConnector" presStyleLbl="node4" presStyleIdx="1" presStyleCnt="2"/>
      <dgm:spPr/>
    </dgm:pt>
    <dgm:pt modelId="{57C1F483-053D-42B6-8A6F-9B16580BBEF4}" type="pres">
      <dgm:prSet presAssocID="{8AACCAE6-D16A-4DDA-9F58-51622FC3E2C9}" presName="hierChild4" presStyleCnt="0"/>
      <dgm:spPr/>
    </dgm:pt>
    <dgm:pt modelId="{4543B592-9CCD-481D-8A37-89E629240566}" type="pres">
      <dgm:prSet presAssocID="{8AACCAE6-D16A-4DDA-9F58-51622FC3E2C9}" presName="hierChild5" presStyleCnt="0"/>
      <dgm:spPr/>
    </dgm:pt>
    <dgm:pt modelId="{EF681790-A645-4D6A-A729-787241E26C61}" type="pres">
      <dgm:prSet presAssocID="{73DB8893-12FA-4F24-8C49-BD0FD1CCB6AF}" presName="hierChild5" presStyleCnt="0"/>
      <dgm:spPr/>
    </dgm:pt>
    <dgm:pt modelId="{9A892BBB-6BC3-450C-832C-CD2B9FFB4257}" type="pres">
      <dgm:prSet presAssocID="{426EC098-3AA5-4809-967D-B273F89ED04D}" presName="hierChild5" presStyleCnt="0"/>
      <dgm:spPr/>
    </dgm:pt>
    <dgm:pt modelId="{750661AA-2EED-41E0-953C-733B170165B2}" type="pres">
      <dgm:prSet presAssocID="{F3B27B8F-727F-4B01-AE9C-3F159BED48C5}" presName="Name37" presStyleLbl="parChTrans1D2" presStyleIdx="3" presStyleCnt="4"/>
      <dgm:spPr/>
    </dgm:pt>
    <dgm:pt modelId="{79BA79D7-1F74-485E-B9B2-7AD112C69B74}" type="pres">
      <dgm:prSet presAssocID="{E6519C0B-AE84-40B8-A439-55C04BEF63A3}" presName="hierRoot2" presStyleCnt="0">
        <dgm:presLayoutVars>
          <dgm:hierBranch val="init"/>
        </dgm:presLayoutVars>
      </dgm:prSet>
      <dgm:spPr/>
    </dgm:pt>
    <dgm:pt modelId="{7D93B46C-8FF5-46F9-B307-CABAAB6ACB6C}" type="pres">
      <dgm:prSet presAssocID="{E6519C0B-AE84-40B8-A439-55C04BEF63A3}" presName="rootComposite" presStyleCnt="0"/>
      <dgm:spPr/>
    </dgm:pt>
    <dgm:pt modelId="{1B694E83-73EC-4A63-8448-8F9405223C7F}" type="pres">
      <dgm:prSet presAssocID="{E6519C0B-AE84-40B8-A439-55C04BEF63A3}" presName="rootText" presStyleLbl="node2" presStyleIdx="3" presStyleCnt="4" custScaleX="139065">
        <dgm:presLayoutVars>
          <dgm:chPref val="3"/>
        </dgm:presLayoutVars>
      </dgm:prSet>
      <dgm:spPr/>
    </dgm:pt>
    <dgm:pt modelId="{4A973783-5A44-46D7-A6CE-4DA7DC1178D8}" type="pres">
      <dgm:prSet presAssocID="{E6519C0B-AE84-40B8-A439-55C04BEF63A3}" presName="rootConnector" presStyleLbl="node2" presStyleIdx="3" presStyleCnt="4"/>
      <dgm:spPr/>
    </dgm:pt>
    <dgm:pt modelId="{B4A920F7-1CAD-4E2E-9B06-CEF50BF71764}" type="pres">
      <dgm:prSet presAssocID="{E6519C0B-AE84-40B8-A439-55C04BEF63A3}" presName="hierChild4" presStyleCnt="0"/>
      <dgm:spPr/>
    </dgm:pt>
    <dgm:pt modelId="{F71B5891-F237-44F5-88D8-81A8AF1928EA}" type="pres">
      <dgm:prSet presAssocID="{FF4CEB10-3911-4D60-AF99-FDB8FA2E9660}" presName="Name37" presStyleLbl="parChTrans1D3" presStyleIdx="5" presStyleCnt="7"/>
      <dgm:spPr/>
    </dgm:pt>
    <dgm:pt modelId="{6B903A5C-46D8-4855-B6B9-DED636984EAD}" type="pres">
      <dgm:prSet presAssocID="{3179F31C-01F6-4CE3-8948-F7794CE14499}" presName="hierRoot2" presStyleCnt="0">
        <dgm:presLayoutVars>
          <dgm:hierBranch val="init"/>
        </dgm:presLayoutVars>
      </dgm:prSet>
      <dgm:spPr/>
    </dgm:pt>
    <dgm:pt modelId="{F903356F-08E7-415B-809C-EC7F22B0E51F}" type="pres">
      <dgm:prSet presAssocID="{3179F31C-01F6-4CE3-8948-F7794CE14499}" presName="rootComposite" presStyleCnt="0"/>
      <dgm:spPr/>
    </dgm:pt>
    <dgm:pt modelId="{950ADCD0-4D17-471E-82B0-1C5EC72327BB}" type="pres">
      <dgm:prSet presAssocID="{3179F31C-01F6-4CE3-8948-F7794CE14499}" presName="rootText" presStyleLbl="node3" presStyleIdx="5" presStyleCnt="7">
        <dgm:presLayoutVars>
          <dgm:chPref val="3"/>
        </dgm:presLayoutVars>
      </dgm:prSet>
      <dgm:spPr/>
    </dgm:pt>
    <dgm:pt modelId="{6118DD28-D943-441C-A5DC-AA8A21B3DB1F}" type="pres">
      <dgm:prSet presAssocID="{3179F31C-01F6-4CE3-8948-F7794CE14499}" presName="rootConnector" presStyleLbl="node3" presStyleIdx="5" presStyleCnt="7"/>
      <dgm:spPr/>
    </dgm:pt>
    <dgm:pt modelId="{90A0C4D0-BFCF-4747-9EED-684BFD36C11D}" type="pres">
      <dgm:prSet presAssocID="{3179F31C-01F6-4CE3-8948-F7794CE14499}" presName="hierChild4" presStyleCnt="0"/>
      <dgm:spPr/>
    </dgm:pt>
    <dgm:pt modelId="{854C2AAB-C4DC-410A-9297-98AEDEF9CDFC}" type="pres">
      <dgm:prSet presAssocID="{3179F31C-01F6-4CE3-8948-F7794CE14499}" presName="hierChild5" presStyleCnt="0"/>
      <dgm:spPr/>
    </dgm:pt>
    <dgm:pt modelId="{CD215019-D6D7-41F7-B4D4-010FF39075D7}" type="pres">
      <dgm:prSet presAssocID="{46D47867-C7FA-4180-AD66-49928FB9AF4A}" presName="Name37" presStyleLbl="parChTrans1D3" presStyleIdx="6" presStyleCnt="7"/>
      <dgm:spPr/>
    </dgm:pt>
    <dgm:pt modelId="{86AEE4D6-D6B2-4BBD-A41B-BF1A5B508916}" type="pres">
      <dgm:prSet presAssocID="{0BCAECED-ED8C-44C4-812B-D0604F877D6A}" presName="hierRoot2" presStyleCnt="0">
        <dgm:presLayoutVars>
          <dgm:hierBranch val="init"/>
        </dgm:presLayoutVars>
      </dgm:prSet>
      <dgm:spPr/>
    </dgm:pt>
    <dgm:pt modelId="{E041B489-79FC-4292-9EBE-A814D7D0351D}" type="pres">
      <dgm:prSet presAssocID="{0BCAECED-ED8C-44C4-812B-D0604F877D6A}" presName="rootComposite" presStyleCnt="0"/>
      <dgm:spPr/>
    </dgm:pt>
    <dgm:pt modelId="{2BF2D233-A530-4BE0-8261-FF4BDD467160}" type="pres">
      <dgm:prSet presAssocID="{0BCAECED-ED8C-44C4-812B-D0604F877D6A}" presName="rootText" presStyleLbl="node3" presStyleIdx="6" presStyleCnt="7">
        <dgm:presLayoutVars>
          <dgm:chPref val="3"/>
        </dgm:presLayoutVars>
      </dgm:prSet>
      <dgm:spPr/>
    </dgm:pt>
    <dgm:pt modelId="{5B6FE9E2-390A-4CF8-A266-368D96043309}" type="pres">
      <dgm:prSet presAssocID="{0BCAECED-ED8C-44C4-812B-D0604F877D6A}" presName="rootConnector" presStyleLbl="node3" presStyleIdx="6" presStyleCnt="7"/>
      <dgm:spPr/>
    </dgm:pt>
    <dgm:pt modelId="{7F4D8E0B-1B68-4D9F-825A-E13F68068946}" type="pres">
      <dgm:prSet presAssocID="{0BCAECED-ED8C-44C4-812B-D0604F877D6A}" presName="hierChild4" presStyleCnt="0"/>
      <dgm:spPr/>
    </dgm:pt>
    <dgm:pt modelId="{59BA7F49-DA2D-4DEA-B6CD-DEC8918FAB57}" type="pres">
      <dgm:prSet presAssocID="{0BCAECED-ED8C-44C4-812B-D0604F877D6A}" presName="hierChild5" presStyleCnt="0"/>
      <dgm:spPr/>
    </dgm:pt>
    <dgm:pt modelId="{CB5D79D5-728C-4C8C-A194-93CE29F64C6F}" type="pres">
      <dgm:prSet presAssocID="{E6519C0B-AE84-40B8-A439-55C04BEF63A3}" presName="hierChild5" presStyleCnt="0"/>
      <dgm:spPr/>
    </dgm:pt>
    <dgm:pt modelId="{7343E75D-78A9-49A0-B360-074F2942BDAC}" type="pres">
      <dgm:prSet presAssocID="{35F2231C-669A-4087-8F91-EE402B44DDCD}" presName="hierChild3" presStyleCnt="0"/>
      <dgm:spPr/>
    </dgm:pt>
  </dgm:ptLst>
  <dgm:cxnLst>
    <dgm:cxn modelId="{01ABFE03-28F7-7E4E-A055-96723930EEDB}" type="presOf" srcId="{65D63BEF-630C-44F1-BFCB-EB19BAF43454}" destId="{57FAB6AF-3089-464A-9AA5-B86936E3316C}" srcOrd="0" destOrd="0" presId="urn:microsoft.com/office/officeart/2005/8/layout/orgChart1"/>
    <dgm:cxn modelId="{07140C04-F606-4892-8A2E-28BC9C5B2CB5}" srcId="{426EC098-3AA5-4809-967D-B273F89ED04D}" destId="{6B7104EE-A895-4006-BF48-09222D4BD1AF}" srcOrd="0" destOrd="0" parTransId="{12655025-264A-4D98-A8C2-A2B77E0163CC}" sibTransId="{7A985FE3-FB50-4FD4-828C-2E315816F051}"/>
    <dgm:cxn modelId="{342C1308-5D66-894C-9F95-632BAF3608DD}" type="presOf" srcId="{5601BC2B-DDE7-465D-815D-B5A85D40F0F1}" destId="{5796F09A-6264-4A54-B25A-33981A1E9D7A}" srcOrd="1" destOrd="0" presId="urn:microsoft.com/office/officeart/2005/8/layout/orgChart1"/>
    <dgm:cxn modelId="{76315F12-711B-6F4B-A1FC-1A9FCD4B674C}" type="presOf" srcId="{6B7104EE-A895-4006-BF48-09222D4BD1AF}" destId="{CBF07FA0-0E23-4877-9BDE-AEE28798D28E}" srcOrd="1" destOrd="0" presId="urn:microsoft.com/office/officeart/2005/8/layout/orgChart1"/>
    <dgm:cxn modelId="{05485916-7595-B842-9830-D16E02DE2EB7}" type="presOf" srcId="{6B7104EE-A895-4006-BF48-09222D4BD1AF}" destId="{06B22DC2-FAB4-4F8E-BE88-6AFD6E115968}" srcOrd="0" destOrd="0" presId="urn:microsoft.com/office/officeart/2005/8/layout/orgChart1"/>
    <dgm:cxn modelId="{721FCC16-6648-B741-BF87-171EF021C7AF}" type="presOf" srcId="{E3729305-5DA9-4542-B121-16159D2FB3FC}" destId="{478D9F8C-AEC6-4E1F-96AB-0FD213425805}" srcOrd="0" destOrd="0" presId="urn:microsoft.com/office/officeart/2005/8/layout/orgChart1"/>
    <dgm:cxn modelId="{260EAA1B-4017-DC46-9B68-7DE3E0C75091}" type="presOf" srcId="{73DB8893-12FA-4F24-8C49-BD0FD1CCB6AF}" destId="{382F0D24-FA70-42DF-91FF-115ABEFC907E}" srcOrd="1" destOrd="0" presId="urn:microsoft.com/office/officeart/2005/8/layout/orgChart1"/>
    <dgm:cxn modelId="{7E5ECF1B-9851-0043-BE21-4514C8866C96}" type="presOf" srcId="{7A89ACB7-BA65-444C-B35C-B22FA42C6CDA}" destId="{B81A6D3F-AA7A-49DC-9FD1-D65D0FA4FE72}" srcOrd="0" destOrd="0" presId="urn:microsoft.com/office/officeart/2005/8/layout/orgChart1"/>
    <dgm:cxn modelId="{7EBF1A27-AB97-C040-95E5-1AC5CBC6FB8A}" type="presOf" srcId="{FF4CEB10-3911-4D60-AF99-FDB8FA2E9660}" destId="{F71B5891-F237-44F5-88D8-81A8AF1928EA}" srcOrd="0" destOrd="0" presId="urn:microsoft.com/office/officeart/2005/8/layout/orgChart1"/>
    <dgm:cxn modelId="{A90C212C-E3C2-8846-82CA-95557166EF10}" type="presOf" srcId="{E6519C0B-AE84-40B8-A439-55C04BEF63A3}" destId="{1B694E83-73EC-4A63-8448-8F9405223C7F}" srcOrd="0" destOrd="0" presId="urn:microsoft.com/office/officeart/2005/8/layout/orgChart1"/>
    <dgm:cxn modelId="{F9E8E72C-2D15-4118-9B51-9BFFDAFFD4F3}" srcId="{426EC098-3AA5-4809-967D-B273F89ED04D}" destId="{73DB8893-12FA-4F24-8C49-BD0FD1CCB6AF}" srcOrd="2" destOrd="0" parTransId="{66CB0635-7280-4415-BCDD-1364D037C63C}" sibTransId="{C01E1A05-FA4C-44C7-B5A0-AE5227552BE1}"/>
    <dgm:cxn modelId="{684A9D2D-7861-044F-92EC-D8235214D9FA}" type="presOf" srcId="{12655025-264A-4D98-A8C2-A2B77E0163CC}" destId="{E9345CC6-0499-4DEA-92CD-A7E5B5B450AB}" srcOrd="0" destOrd="0" presId="urn:microsoft.com/office/officeart/2005/8/layout/orgChart1"/>
    <dgm:cxn modelId="{CCBB672E-4BCF-8540-8716-F33F8B12AF54}" type="presOf" srcId="{F3B27B8F-727F-4B01-AE9C-3F159BED48C5}" destId="{750661AA-2EED-41E0-953C-733B170165B2}" srcOrd="0" destOrd="0" presId="urn:microsoft.com/office/officeart/2005/8/layout/orgChart1"/>
    <dgm:cxn modelId="{1257722E-560B-3C4F-BADC-69434E783912}" type="presOf" srcId="{BE3DA37D-0DEE-4397-A7B6-5C9C2355A92F}" destId="{32197A13-E7AD-4E7D-A4F8-770E03D367AC}" srcOrd="0" destOrd="0" presId="urn:microsoft.com/office/officeart/2005/8/layout/orgChart1"/>
    <dgm:cxn modelId="{017C3D37-7AA5-D34F-938A-31EA1521D317}" type="presOf" srcId="{8AACCAE6-D16A-4DDA-9F58-51622FC3E2C9}" destId="{BBA4F6DD-E0FE-44AF-A06B-CDD5F91431E1}" srcOrd="1" destOrd="0" presId="urn:microsoft.com/office/officeart/2005/8/layout/orgChart1"/>
    <dgm:cxn modelId="{DDF47838-4616-8047-BD77-A3D1F89CA8F0}" type="presOf" srcId="{46D47867-C7FA-4180-AD66-49928FB9AF4A}" destId="{CD215019-D6D7-41F7-B4D4-010FF39075D7}" srcOrd="0" destOrd="0" presId="urn:microsoft.com/office/officeart/2005/8/layout/orgChart1"/>
    <dgm:cxn modelId="{0061A23A-F3C4-4B80-9856-F0155C554AC0}" srcId="{426EC098-3AA5-4809-967D-B273F89ED04D}" destId="{842CE740-47C6-40F2-A573-7A3CC68B8722}" srcOrd="1" destOrd="0" parTransId="{E34939CD-EB62-46C7-9DAF-0FC3A4DD5C2D}" sibTransId="{30B1C9E8-927F-4AF0-AEC1-6B4FC3B3D12D}"/>
    <dgm:cxn modelId="{18293542-C8D4-EF4E-8109-840B0C626B85}" type="presOf" srcId="{0BCAECED-ED8C-44C4-812B-D0604F877D6A}" destId="{5B6FE9E2-390A-4CF8-A266-368D96043309}" srcOrd="1" destOrd="0" presId="urn:microsoft.com/office/officeart/2005/8/layout/orgChart1"/>
    <dgm:cxn modelId="{4CDD784A-2291-B145-B1DC-EE6116516B35}" type="presOf" srcId="{35F2231C-669A-4087-8F91-EE402B44DDCD}" destId="{5F9C5E7E-92FD-4B6E-A0C0-AA202142069D}" srcOrd="1" destOrd="0" presId="urn:microsoft.com/office/officeart/2005/8/layout/orgChart1"/>
    <dgm:cxn modelId="{2571E650-FE08-4AC8-8037-999674032E1D}" srcId="{35F2231C-669A-4087-8F91-EE402B44DDCD}" destId="{426EC098-3AA5-4809-967D-B273F89ED04D}" srcOrd="2" destOrd="0" parTransId="{98734168-1A32-4E30-A73F-129CD5BD1233}" sibTransId="{6F517347-D6A8-408E-85B9-7D29A30DCD0B}"/>
    <dgm:cxn modelId="{3C454058-1E97-8D49-A96A-8DBEF59D1339}" type="presOf" srcId="{0BCAECED-ED8C-44C4-812B-D0604F877D6A}" destId="{2BF2D233-A530-4BE0-8261-FF4BDD467160}" srcOrd="0" destOrd="0" presId="urn:microsoft.com/office/officeart/2005/8/layout/orgChart1"/>
    <dgm:cxn modelId="{A4FA4659-0EE0-3D44-902E-D48B0F8ACB98}" type="presOf" srcId="{8AACCAE6-D16A-4DDA-9F58-51622FC3E2C9}" destId="{C31FD6F3-F9B3-4C65-9BEC-FA07A692E464}" srcOrd="0" destOrd="0" presId="urn:microsoft.com/office/officeart/2005/8/layout/orgChart1"/>
    <dgm:cxn modelId="{602DFB5F-6971-F444-A0A4-704092E82D0F}" type="presOf" srcId="{028A1E5B-D799-4AC4-A1A5-6F8B2AC2AEF5}" destId="{AF22FE53-9FE1-4E0D-A259-BD553EA45CF9}" srcOrd="1" destOrd="0" presId="urn:microsoft.com/office/officeart/2005/8/layout/orgChart1"/>
    <dgm:cxn modelId="{3C5BED61-9AFD-4C63-9A5E-6BC5F9E4563E}" srcId="{65D63BEF-630C-44F1-BFCB-EB19BAF43454}" destId="{7A89ACB7-BA65-444C-B35C-B22FA42C6CDA}" srcOrd="1" destOrd="0" parTransId="{BE3DA37D-0DEE-4397-A7B6-5C9C2355A92F}" sibTransId="{79A34C52-A6FB-42C9-A874-111DAF41EC06}"/>
    <dgm:cxn modelId="{EB240062-8FD2-0C4A-BCE6-7DFDD3AF2B48}" type="presOf" srcId="{0D804425-ED13-4F3F-9C0B-ECB87572E242}" destId="{DF9F4706-0D10-497D-9948-F22127089104}" srcOrd="0" destOrd="0" presId="urn:microsoft.com/office/officeart/2005/8/layout/orgChart1"/>
    <dgm:cxn modelId="{89149663-0BA2-4A7D-9BD6-9B082EE86F1B}" srcId="{73DB8893-12FA-4F24-8C49-BD0FD1CCB6AF}" destId="{8AACCAE6-D16A-4DDA-9F58-51622FC3E2C9}" srcOrd="1" destOrd="0" parTransId="{53FED8F7-36B4-4370-A697-74366FB1D9F9}" sibTransId="{8E3D0273-B1DE-4E9E-B64C-8FD88B2649BB}"/>
    <dgm:cxn modelId="{6F75496A-0F0E-43AB-935F-A0B9DA66A9B7}" srcId="{65D63BEF-630C-44F1-BFCB-EB19BAF43454}" destId="{5601BC2B-DDE7-465D-815D-B5A85D40F0F1}" srcOrd="0" destOrd="0" parTransId="{91AE80C4-669E-4D46-A7E2-EE8BFC08BBD3}" sibTransId="{C737D8A3-6059-4EAA-9DA1-9E59A19404AE}"/>
    <dgm:cxn modelId="{BACE3C6C-B29F-9B4E-BF0E-0652E5C65F69}" type="presOf" srcId="{53FED8F7-36B4-4370-A697-74366FB1D9F9}" destId="{98A586C9-79DE-4A42-A7E0-2B591E01F741}" srcOrd="0" destOrd="0" presId="urn:microsoft.com/office/officeart/2005/8/layout/orgChart1"/>
    <dgm:cxn modelId="{653ADE6C-88EF-4B6F-AD45-7FAA55E21C96}" srcId="{35F2231C-669A-4087-8F91-EE402B44DDCD}" destId="{028A1E5B-D799-4AC4-A1A5-6F8B2AC2AEF5}" srcOrd="0" destOrd="0" parTransId="{0D804425-ED13-4F3F-9C0B-ECB87572E242}" sibTransId="{F73A3306-9CEA-434E-A828-648E6788DD92}"/>
    <dgm:cxn modelId="{EC6DA36E-016E-874D-B14F-7A4FBF5CBF10}" type="presOf" srcId="{3179F31C-01F6-4CE3-8948-F7794CE14499}" destId="{6118DD28-D943-441C-A5DC-AA8A21B3DB1F}" srcOrd="1" destOrd="0" presId="urn:microsoft.com/office/officeart/2005/8/layout/orgChart1"/>
    <dgm:cxn modelId="{A0624073-A51F-6A40-A9E9-AF2F97DD706E}" type="presOf" srcId="{842CE740-47C6-40F2-A573-7A3CC68B8722}" destId="{EF04BC39-099C-43BA-B671-4ECD29E76751}" srcOrd="0" destOrd="0" presId="urn:microsoft.com/office/officeart/2005/8/layout/orgChart1"/>
    <dgm:cxn modelId="{49C43675-C966-FA4D-8ACC-A62522B29AB8}" type="presOf" srcId="{73DB8893-12FA-4F24-8C49-BD0FD1CCB6AF}" destId="{45C5EA2A-72AF-4748-BD5B-4CC324521152}" srcOrd="0" destOrd="0" presId="urn:microsoft.com/office/officeart/2005/8/layout/orgChart1"/>
    <dgm:cxn modelId="{FDBCB47C-5704-B14C-8066-BB1AAD17E1EA}" type="presOf" srcId="{426EC098-3AA5-4809-967D-B273F89ED04D}" destId="{DBC170F9-31A0-4222-8C84-14A06EA3AB83}" srcOrd="0" destOrd="0" presId="urn:microsoft.com/office/officeart/2005/8/layout/orgChart1"/>
    <dgm:cxn modelId="{A1C4357F-7E62-FF4D-B262-E74734112DA2}" type="presOf" srcId="{5E1B0AE0-2E68-4052-B8C0-149993610C43}" destId="{7EC74659-5B40-4DBB-B993-722D2F464B88}" srcOrd="0" destOrd="0" presId="urn:microsoft.com/office/officeart/2005/8/layout/orgChart1"/>
    <dgm:cxn modelId="{47DF0382-0E6B-3840-960F-C1EF62C56EBC}" type="presOf" srcId="{98734168-1A32-4E30-A73F-129CD5BD1233}" destId="{FB72A37A-57B6-4D01-B450-7EE12D89701E}" srcOrd="0" destOrd="0" presId="urn:microsoft.com/office/officeart/2005/8/layout/orgChart1"/>
    <dgm:cxn modelId="{E6960789-1FFB-4EF6-BBAE-54FAAAD156DD}" srcId="{35F2231C-669A-4087-8F91-EE402B44DDCD}" destId="{E6519C0B-AE84-40B8-A439-55C04BEF63A3}" srcOrd="3" destOrd="0" parTransId="{F3B27B8F-727F-4B01-AE9C-3F159BED48C5}" sibTransId="{7365E184-BC3E-4ADB-9281-A1D988BA7457}"/>
    <dgm:cxn modelId="{4AB0EF89-8118-46C6-97E6-D06A93D041C7}" srcId="{35F2231C-669A-4087-8F91-EE402B44DDCD}" destId="{65D63BEF-630C-44F1-BFCB-EB19BAF43454}" srcOrd="1" destOrd="0" parTransId="{7B2B8CB2-4ECB-4710-9E7B-55B7C1D3A4E8}" sibTransId="{D51684DA-1C0F-4DB8-9162-D6AE40E36C2E}"/>
    <dgm:cxn modelId="{ACA96C8F-6EF1-2A4B-9756-88D009227257}" type="presOf" srcId="{7A89ACB7-BA65-444C-B35C-B22FA42C6CDA}" destId="{24D529F2-2663-4C0C-9553-194A220F39A1}" srcOrd="1" destOrd="0" presId="urn:microsoft.com/office/officeart/2005/8/layout/orgChart1"/>
    <dgm:cxn modelId="{C691B99A-92D1-5945-A6B9-0D23A590386D}" type="presOf" srcId="{426EC098-3AA5-4809-967D-B273F89ED04D}" destId="{1042DC76-77D2-4549-AF10-44710F3407EC}" srcOrd="1" destOrd="0" presId="urn:microsoft.com/office/officeart/2005/8/layout/orgChart1"/>
    <dgm:cxn modelId="{371100AF-855F-4C92-B200-DA27FC603CF9}" srcId="{E6519C0B-AE84-40B8-A439-55C04BEF63A3}" destId="{0BCAECED-ED8C-44C4-812B-D0604F877D6A}" srcOrd="1" destOrd="0" parTransId="{46D47867-C7FA-4180-AD66-49928FB9AF4A}" sibTransId="{5D9367DC-0BC3-438E-BC18-20AD3BFFBE1D}"/>
    <dgm:cxn modelId="{1BB862B3-71A9-514A-A770-F8CCAE03C9E8}" type="presOf" srcId="{7B2B8CB2-4ECB-4710-9E7B-55B7C1D3A4E8}" destId="{5C566FFE-113A-4EA4-B425-ED08D184BD9A}" srcOrd="0" destOrd="0" presId="urn:microsoft.com/office/officeart/2005/8/layout/orgChart1"/>
    <dgm:cxn modelId="{AD5202B8-7B53-614A-9C90-56D7C7535327}" type="presOf" srcId="{842CE740-47C6-40F2-A573-7A3CC68B8722}" destId="{256F3D2F-7339-4E25-A63B-1055DEB5AEED}" srcOrd="1" destOrd="0" presId="urn:microsoft.com/office/officeart/2005/8/layout/orgChart1"/>
    <dgm:cxn modelId="{E35F28BD-D921-844F-86CD-8A50E57E83D0}" type="presOf" srcId="{35F2231C-669A-4087-8F91-EE402B44DDCD}" destId="{A88332DB-BA3D-4D21-B975-A2E20CA0AA26}" srcOrd="0" destOrd="0" presId="urn:microsoft.com/office/officeart/2005/8/layout/orgChart1"/>
    <dgm:cxn modelId="{DD6345C0-E70B-8041-B1BD-5BB74C5263F3}" type="presOf" srcId="{CAF821AA-CAF7-47A0-971E-F24E237A9D79}" destId="{84CCD701-A1EB-4571-8F2C-74D11461466B}" srcOrd="1" destOrd="0" presId="urn:microsoft.com/office/officeart/2005/8/layout/orgChart1"/>
    <dgm:cxn modelId="{03757CC0-7CB3-C54B-8B91-FC570FFF3E5D}" type="presOf" srcId="{E34939CD-EB62-46C7-9DAF-0FC3A4DD5C2D}" destId="{F9B2775B-6ED9-4FEF-9881-C95060C2E357}" srcOrd="0" destOrd="0" presId="urn:microsoft.com/office/officeart/2005/8/layout/orgChart1"/>
    <dgm:cxn modelId="{F57F8DC0-A0AC-9249-9ACD-DB7B58F2F087}" type="presOf" srcId="{E6519C0B-AE84-40B8-A439-55C04BEF63A3}" destId="{4A973783-5A44-46D7-A6CE-4DA7DC1178D8}" srcOrd="1" destOrd="0" presId="urn:microsoft.com/office/officeart/2005/8/layout/orgChart1"/>
    <dgm:cxn modelId="{528FF6C3-03D3-F242-8B4E-82D1937E5C52}" type="presOf" srcId="{CAF821AA-CAF7-47A0-971E-F24E237A9D79}" destId="{EDF42E81-C2CC-402D-8C1D-5B66C6E1E23F}" srcOrd="0" destOrd="0" presId="urn:microsoft.com/office/officeart/2005/8/layout/orgChart1"/>
    <dgm:cxn modelId="{45C6FBC4-FA97-9C41-B678-0AF9E80199D9}" type="presOf" srcId="{66CB0635-7280-4415-BCDD-1364D037C63C}" destId="{E9CEAB0C-A5B0-4A66-9CB3-A6AE017B7DB1}" srcOrd="0" destOrd="0" presId="urn:microsoft.com/office/officeart/2005/8/layout/orgChart1"/>
    <dgm:cxn modelId="{5F2487CF-5B1B-494E-8143-0A3A58175D8E}" srcId="{E3729305-5DA9-4542-B121-16159D2FB3FC}" destId="{35F2231C-669A-4087-8F91-EE402B44DDCD}" srcOrd="0" destOrd="0" parTransId="{AC07BA97-09FE-4B40-A7C2-5A0554EBB252}" sibTransId="{BBBCA855-BF2A-41A9-9A08-E78612915CC1}"/>
    <dgm:cxn modelId="{A71C53DD-A46B-1041-8B30-07C9B4297EF1}" type="presOf" srcId="{65D63BEF-630C-44F1-BFCB-EB19BAF43454}" destId="{2F1C1391-759F-4D96-B6BE-2BC44F851CE5}" srcOrd="1" destOrd="0" presId="urn:microsoft.com/office/officeart/2005/8/layout/orgChart1"/>
    <dgm:cxn modelId="{E0A90EE0-8E82-0E4D-9908-CE6656404465}" type="presOf" srcId="{028A1E5B-D799-4AC4-A1A5-6F8B2AC2AEF5}" destId="{1EF67262-4890-46F0-80EC-D01623E04694}" srcOrd="0" destOrd="0" presId="urn:microsoft.com/office/officeart/2005/8/layout/orgChart1"/>
    <dgm:cxn modelId="{413302EB-93F5-8F44-A54D-48F50D3858C1}" type="presOf" srcId="{91AE80C4-669E-4D46-A7E2-EE8BFC08BBD3}" destId="{D01868E0-F113-47EE-A831-EDF6566353F1}" srcOrd="0" destOrd="0" presId="urn:microsoft.com/office/officeart/2005/8/layout/orgChart1"/>
    <dgm:cxn modelId="{8AEA1EEE-B4AB-124E-9A87-2AB5D2C8F995}" type="presOf" srcId="{3179F31C-01F6-4CE3-8948-F7794CE14499}" destId="{950ADCD0-4D17-471E-82B0-1C5EC72327BB}" srcOrd="0" destOrd="0" presId="urn:microsoft.com/office/officeart/2005/8/layout/orgChart1"/>
    <dgm:cxn modelId="{9C0E6CEF-D34A-44B5-95EF-2297A613D5C4}" srcId="{73DB8893-12FA-4F24-8C49-BD0FD1CCB6AF}" destId="{CAF821AA-CAF7-47A0-971E-F24E237A9D79}" srcOrd="0" destOrd="0" parTransId="{5E1B0AE0-2E68-4052-B8C0-149993610C43}" sibTransId="{B774BE2C-C823-452E-9552-78BF747EBACF}"/>
    <dgm:cxn modelId="{30929EF9-AC23-4ABF-89FE-EF5CA4F2A7FC}" srcId="{E6519C0B-AE84-40B8-A439-55C04BEF63A3}" destId="{3179F31C-01F6-4CE3-8948-F7794CE14499}" srcOrd="0" destOrd="0" parTransId="{FF4CEB10-3911-4D60-AF99-FDB8FA2E9660}" sibTransId="{0AE6C61B-8EBA-487B-8ADB-256169A0C43E}"/>
    <dgm:cxn modelId="{F109D4FF-EED1-7541-AEE6-6EC1372DDC13}" type="presOf" srcId="{5601BC2B-DDE7-465D-815D-B5A85D40F0F1}" destId="{B713D0B4-CFDE-4A64-B26B-B6CB4BDF213A}" srcOrd="0" destOrd="0" presId="urn:microsoft.com/office/officeart/2005/8/layout/orgChart1"/>
    <dgm:cxn modelId="{D94D75C9-CAA3-AE41-8B19-DD374EA54633}" type="presParOf" srcId="{478D9F8C-AEC6-4E1F-96AB-0FD213425805}" destId="{382016E2-CD90-453B-A8E2-81AE5A1F548F}" srcOrd="0" destOrd="0" presId="urn:microsoft.com/office/officeart/2005/8/layout/orgChart1"/>
    <dgm:cxn modelId="{55259FF3-3E30-EA45-9213-A63477D52185}" type="presParOf" srcId="{382016E2-CD90-453B-A8E2-81AE5A1F548F}" destId="{8B7435EF-8BB6-4528-AFAF-8F778776E475}" srcOrd="0" destOrd="0" presId="urn:microsoft.com/office/officeart/2005/8/layout/orgChart1"/>
    <dgm:cxn modelId="{E8C1634F-9942-8F47-BF6D-14757DAA7F35}" type="presParOf" srcId="{8B7435EF-8BB6-4528-AFAF-8F778776E475}" destId="{A88332DB-BA3D-4D21-B975-A2E20CA0AA26}" srcOrd="0" destOrd="0" presId="urn:microsoft.com/office/officeart/2005/8/layout/orgChart1"/>
    <dgm:cxn modelId="{E63B2D28-93CC-CD41-9B82-D134D18BB478}" type="presParOf" srcId="{8B7435EF-8BB6-4528-AFAF-8F778776E475}" destId="{5F9C5E7E-92FD-4B6E-A0C0-AA202142069D}" srcOrd="1" destOrd="0" presId="urn:microsoft.com/office/officeart/2005/8/layout/orgChart1"/>
    <dgm:cxn modelId="{04CB0C6E-F980-8647-B99D-FC436DE15BFF}" type="presParOf" srcId="{382016E2-CD90-453B-A8E2-81AE5A1F548F}" destId="{2507970C-981A-4923-B148-43E210A77077}" srcOrd="1" destOrd="0" presId="urn:microsoft.com/office/officeart/2005/8/layout/orgChart1"/>
    <dgm:cxn modelId="{EADEE152-2211-F740-AEF5-B50C4C82A423}" type="presParOf" srcId="{2507970C-981A-4923-B148-43E210A77077}" destId="{DF9F4706-0D10-497D-9948-F22127089104}" srcOrd="0" destOrd="0" presId="urn:microsoft.com/office/officeart/2005/8/layout/orgChart1"/>
    <dgm:cxn modelId="{2E12A48E-CD13-3447-9E4D-BAE838C21F62}" type="presParOf" srcId="{2507970C-981A-4923-B148-43E210A77077}" destId="{108A6558-28C1-422C-B192-41FFBA169FE9}" srcOrd="1" destOrd="0" presId="urn:microsoft.com/office/officeart/2005/8/layout/orgChart1"/>
    <dgm:cxn modelId="{DBF4B20A-F5F2-094B-85EB-5A31ADAAB858}" type="presParOf" srcId="{108A6558-28C1-422C-B192-41FFBA169FE9}" destId="{3EB90711-DEC8-4C1D-82F0-D0F63203DC41}" srcOrd="0" destOrd="0" presId="urn:microsoft.com/office/officeart/2005/8/layout/orgChart1"/>
    <dgm:cxn modelId="{598BE90D-862F-404E-8232-A01917FE4893}" type="presParOf" srcId="{3EB90711-DEC8-4C1D-82F0-D0F63203DC41}" destId="{1EF67262-4890-46F0-80EC-D01623E04694}" srcOrd="0" destOrd="0" presId="urn:microsoft.com/office/officeart/2005/8/layout/orgChart1"/>
    <dgm:cxn modelId="{F259C7F6-D040-DB45-BAE7-2142BD8B0DBA}" type="presParOf" srcId="{3EB90711-DEC8-4C1D-82F0-D0F63203DC41}" destId="{AF22FE53-9FE1-4E0D-A259-BD553EA45CF9}" srcOrd="1" destOrd="0" presId="urn:microsoft.com/office/officeart/2005/8/layout/orgChart1"/>
    <dgm:cxn modelId="{EA0C47F1-38B1-0543-89B0-983695980F72}" type="presParOf" srcId="{108A6558-28C1-422C-B192-41FFBA169FE9}" destId="{6C5ECE06-CEBC-4152-BFEB-7017159E772A}" srcOrd="1" destOrd="0" presId="urn:microsoft.com/office/officeart/2005/8/layout/orgChart1"/>
    <dgm:cxn modelId="{DAE4FBAB-B48B-B04C-9E07-AEDF420EFC25}" type="presParOf" srcId="{108A6558-28C1-422C-B192-41FFBA169FE9}" destId="{D6F38AA2-0DA0-41CD-9071-C0EBED93261A}" srcOrd="2" destOrd="0" presId="urn:microsoft.com/office/officeart/2005/8/layout/orgChart1"/>
    <dgm:cxn modelId="{B94C93BD-E480-794B-A8B4-2D417590F41E}" type="presParOf" srcId="{2507970C-981A-4923-B148-43E210A77077}" destId="{5C566FFE-113A-4EA4-B425-ED08D184BD9A}" srcOrd="2" destOrd="0" presId="urn:microsoft.com/office/officeart/2005/8/layout/orgChart1"/>
    <dgm:cxn modelId="{CBD88D60-45B4-7543-B86D-10D2FC22D240}" type="presParOf" srcId="{2507970C-981A-4923-B148-43E210A77077}" destId="{CA5707F2-03DD-40D8-B61B-77BB693F178F}" srcOrd="3" destOrd="0" presId="urn:microsoft.com/office/officeart/2005/8/layout/orgChart1"/>
    <dgm:cxn modelId="{742FA7B9-77B2-2049-8A54-4175817B703C}" type="presParOf" srcId="{CA5707F2-03DD-40D8-B61B-77BB693F178F}" destId="{1A23D5A9-C648-4F09-BD06-1CC8BE7D7215}" srcOrd="0" destOrd="0" presId="urn:microsoft.com/office/officeart/2005/8/layout/orgChart1"/>
    <dgm:cxn modelId="{14298EE4-ACD4-FF49-A5CC-5D75B373A9D8}" type="presParOf" srcId="{1A23D5A9-C648-4F09-BD06-1CC8BE7D7215}" destId="{57FAB6AF-3089-464A-9AA5-B86936E3316C}" srcOrd="0" destOrd="0" presId="urn:microsoft.com/office/officeart/2005/8/layout/orgChart1"/>
    <dgm:cxn modelId="{9E005C32-03AB-4A49-9B7C-6091E10BBA9E}" type="presParOf" srcId="{1A23D5A9-C648-4F09-BD06-1CC8BE7D7215}" destId="{2F1C1391-759F-4D96-B6BE-2BC44F851CE5}" srcOrd="1" destOrd="0" presId="urn:microsoft.com/office/officeart/2005/8/layout/orgChart1"/>
    <dgm:cxn modelId="{8E54CE19-7A6B-6541-8AA7-2A97DF056B21}" type="presParOf" srcId="{CA5707F2-03DD-40D8-B61B-77BB693F178F}" destId="{8F39315E-0739-4E36-AE53-E7B3A6CAC626}" srcOrd="1" destOrd="0" presId="urn:microsoft.com/office/officeart/2005/8/layout/orgChart1"/>
    <dgm:cxn modelId="{FBFA89BE-5BC8-944B-B028-E1CD10C989D0}" type="presParOf" srcId="{8F39315E-0739-4E36-AE53-E7B3A6CAC626}" destId="{D01868E0-F113-47EE-A831-EDF6566353F1}" srcOrd="0" destOrd="0" presId="urn:microsoft.com/office/officeart/2005/8/layout/orgChart1"/>
    <dgm:cxn modelId="{2EC651D7-F618-9B47-99BA-86FE5DB7DA92}" type="presParOf" srcId="{8F39315E-0739-4E36-AE53-E7B3A6CAC626}" destId="{79723ABA-75DA-415A-91B7-8544BDB6FF9C}" srcOrd="1" destOrd="0" presId="urn:microsoft.com/office/officeart/2005/8/layout/orgChart1"/>
    <dgm:cxn modelId="{95EB25C3-8A0E-784D-BCBD-DC01A26F52BD}" type="presParOf" srcId="{79723ABA-75DA-415A-91B7-8544BDB6FF9C}" destId="{BBD8C669-5A08-4D23-A7D4-D90CBEEC139E}" srcOrd="0" destOrd="0" presId="urn:microsoft.com/office/officeart/2005/8/layout/orgChart1"/>
    <dgm:cxn modelId="{4DBA237A-68C2-8A4F-A2A4-F939C070F481}" type="presParOf" srcId="{BBD8C669-5A08-4D23-A7D4-D90CBEEC139E}" destId="{B713D0B4-CFDE-4A64-B26B-B6CB4BDF213A}" srcOrd="0" destOrd="0" presId="urn:microsoft.com/office/officeart/2005/8/layout/orgChart1"/>
    <dgm:cxn modelId="{3DD7137C-C414-8A4A-B5CE-EBDEE7F0E5A5}" type="presParOf" srcId="{BBD8C669-5A08-4D23-A7D4-D90CBEEC139E}" destId="{5796F09A-6264-4A54-B25A-33981A1E9D7A}" srcOrd="1" destOrd="0" presId="urn:microsoft.com/office/officeart/2005/8/layout/orgChart1"/>
    <dgm:cxn modelId="{D82E35F7-0DAC-0A4F-AEA6-7EE4AFA91B92}" type="presParOf" srcId="{79723ABA-75DA-415A-91B7-8544BDB6FF9C}" destId="{D70E838E-7654-43BE-A1CA-881F87FC29ED}" srcOrd="1" destOrd="0" presId="urn:microsoft.com/office/officeart/2005/8/layout/orgChart1"/>
    <dgm:cxn modelId="{7A3A8C1E-F54F-EB41-BA15-6F08746FCC6D}" type="presParOf" srcId="{79723ABA-75DA-415A-91B7-8544BDB6FF9C}" destId="{D3BCF895-9D46-4A29-BBB6-3424F4010B37}" srcOrd="2" destOrd="0" presId="urn:microsoft.com/office/officeart/2005/8/layout/orgChart1"/>
    <dgm:cxn modelId="{D10AACE8-7DA1-504D-AA9A-B5E0EC5E478A}" type="presParOf" srcId="{8F39315E-0739-4E36-AE53-E7B3A6CAC626}" destId="{32197A13-E7AD-4E7D-A4F8-770E03D367AC}" srcOrd="2" destOrd="0" presId="urn:microsoft.com/office/officeart/2005/8/layout/orgChart1"/>
    <dgm:cxn modelId="{B1A5074B-CEC8-564B-9F6A-B4357E64795A}" type="presParOf" srcId="{8F39315E-0739-4E36-AE53-E7B3A6CAC626}" destId="{E06048C5-F77E-40F8-A766-CD58A80E6FF8}" srcOrd="3" destOrd="0" presId="urn:microsoft.com/office/officeart/2005/8/layout/orgChart1"/>
    <dgm:cxn modelId="{71B47287-B8C5-1047-B1E8-6F7BA79599DF}" type="presParOf" srcId="{E06048C5-F77E-40F8-A766-CD58A80E6FF8}" destId="{FB5B2DC0-8DA7-43BF-9EFB-79B2183658DC}" srcOrd="0" destOrd="0" presId="urn:microsoft.com/office/officeart/2005/8/layout/orgChart1"/>
    <dgm:cxn modelId="{23105CB4-E8A9-3741-820B-21CE3F2FD124}" type="presParOf" srcId="{FB5B2DC0-8DA7-43BF-9EFB-79B2183658DC}" destId="{B81A6D3F-AA7A-49DC-9FD1-D65D0FA4FE72}" srcOrd="0" destOrd="0" presId="urn:microsoft.com/office/officeart/2005/8/layout/orgChart1"/>
    <dgm:cxn modelId="{805AA917-02F7-1642-9A65-099FB0EA99E3}" type="presParOf" srcId="{FB5B2DC0-8DA7-43BF-9EFB-79B2183658DC}" destId="{24D529F2-2663-4C0C-9553-194A220F39A1}" srcOrd="1" destOrd="0" presId="urn:microsoft.com/office/officeart/2005/8/layout/orgChart1"/>
    <dgm:cxn modelId="{E982F6E4-0776-054F-B8F7-DF0B079FF2C8}" type="presParOf" srcId="{E06048C5-F77E-40F8-A766-CD58A80E6FF8}" destId="{4154D75F-B45F-4553-B2EE-AE17207CD426}" srcOrd="1" destOrd="0" presId="urn:microsoft.com/office/officeart/2005/8/layout/orgChart1"/>
    <dgm:cxn modelId="{0263D7C8-DEE6-3549-B283-03AB49C9509B}" type="presParOf" srcId="{E06048C5-F77E-40F8-A766-CD58A80E6FF8}" destId="{A61A5993-1E8B-40B0-BA62-31B1AB9FE6BB}" srcOrd="2" destOrd="0" presId="urn:microsoft.com/office/officeart/2005/8/layout/orgChart1"/>
    <dgm:cxn modelId="{CE3CA1EA-80A4-AC4F-88A7-F57F4F906CB6}" type="presParOf" srcId="{CA5707F2-03DD-40D8-B61B-77BB693F178F}" destId="{41C6A463-A11A-42AA-933D-F3239576F4BB}" srcOrd="2" destOrd="0" presId="urn:microsoft.com/office/officeart/2005/8/layout/orgChart1"/>
    <dgm:cxn modelId="{95AFD437-1D38-D545-9852-2AD7836D9A9B}" type="presParOf" srcId="{2507970C-981A-4923-B148-43E210A77077}" destId="{FB72A37A-57B6-4D01-B450-7EE12D89701E}" srcOrd="4" destOrd="0" presId="urn:microsoft.com/office/officeart/2005/8/layout/orgChart1"/>
    <dgm:cxn modelId="{093EB6C6-014E-D048-9949-BFF4A6D4193B}" type="presParOf" srcId="{2507970C-981A-4923-B148-43E210A77077}" destId="{FEAF78E3-2B23-4645-95B3-0197B361540A}" srcOrd="5" destOrd="0" presId="urn:microsoft.com/office/officeart/2005/8/layout/orgChart1"/>
    <dgm:cxn modelId="{3EF65D8B-A39E-1744-A148-873C91EE78A7}" type="presParOf" srcId="{FEAF78E3-2B23-4645-95B3-0197B361540A}" destId="{A35EA8E1-5E33-4604-801D-680FCD1E1F2E}" srcOrd="0" destOrd="0" presId="urn:microsoft.com/office/officeart/2005/8/layout/orgChart1"/>
    <dgm:cxn modelId="{AF26DC5A-D602-3240-A34B-5E3AC3F93F5E}" type="presParOf" srcId="{A35EA8E1-5E33-4604-801D-680FCD1E1F2E}" destId="{DBC170F9-31A0-4222-8C84-14A06EA3AB83}" srcOrd="0" destOrd="0" presId="urn:microsoft.com/office/officeart/2005/8/layout/orgChart1"/>
    <dgm:cxn modelId="{0E3A1D2F-B2E5-764D-964B-8F4DAE2A63A2}" type="presParOf" srcId="{A35EA8E1-5E33-4604-801D-680FCD1E1F2E}" destId="{1042DC76-77D2-4549-AF10-44710F3407EC}" srcOrd="1" destOrd="0" presId="urn:microsoft.com/office/officeart/2005/8/layout/orgChart1"/>
    <dgm:cxn modelId="{A6DF6329-EB93-4F42-A42E-93E3F8AA5015}" type="presParOf" srcId="{FEAF78E3-2B23-4645-95B3-0197B361540A}" destId="{CFC132CD-86CB-407F-B5A9-FB137CC12164}" srcOrd="1" destOrd="0" presId="urn:microsoft.com/office/officeart/2005/8/layout/orgChart1"/>
    <dgm:cxn modelId="{F9BD88CA-6357-6E40-9817-051B25033B46}" type="presParOf" srcId="{CFC132CD-86CB-407F-B5A9-FB137CC12164}" destId="{E9345CC6-0499-4DEA-92CD-A7E5B5B450AB}" srcOrd="0" destOrd="0" presId="urn:microsoft.com/office/officeart/2005/8/layout/orgChart1"/>
    <dgm:cxn modelId="{9E0DEDAD-4B93-F14D-867E-C886E412E1AD}" type="presParOf" srcId="{CFC132CD-86CB-407F-B5A9-FB137CC12164}" destId="{52FE4CE4-931E-46AB-9528-73F5CC6F2B13}" srcOrd="1" destOrd="0" presId="urn:microsoft.com/office/officeart/2005/8/layout/orgChart1"/>
    <dgm:cxn modelId="{A1DA10A1-7ECE-6D4F-9818-2E4407E6C9BD}" type="presParOf" srcId="{52FE4CE4-931E-46AB-9528-73F5CC6F2B13}" destId="{D7BDCF17-7025-4942-AB89-B53031DA2674}" srcOrd="0" destOrd="0" presId="urn:microsoft.com/office/officeart/2005/8/layout/orgChart1"/>
    <dgm:cxn modelId="{DBEDED30-F9B3-5646-A8EB-8C534EDCCA55}" type="presParOf" srcId="{D7BDCF17-7025-4942-AB89-B53031DA2674}" destId="{06B22DC2-FAB4-4F8E-BE88-6AFD6E115968}" srcOrd="0" destOrd="0" presId="urn:microsoft.com/office/officeart/2005/8/layout/orgChart1"/>
    <dgm:cxn modelId="{45A6060A-A51A-5942-874F-CF728704FF78}" type="presParOf" srcId="{D7BDCF17-7025-4942-AB89-B53031DA2674}" destId="{CBF07FA0-0E23-4877-9BDE-AEE28798D28E}" srcOrd="1" destOrd="0" presId="urn:microsoft.com/office/officeart/2005/8/layout/orgChart1"/>
    <dgm:cxn modelId="{0405BB09-DF8F-4C43-8709-D765FA069D5E}" type="presParOf" srcId="{52FE4CE4-931E-46AB-9528-73F5CC6F2B13}" destId="{700234E9-ACB5-4E3B-BBA7-6E7877327F84}" srcOrd="1" destOrd="0" presId="urn:microsoft.com/office/officeart/2005/8/layout/orgChart1"/>
    <dgm:cxn modelId="{B1DD5CAE-2E99-204E-A302-6CE93D03DB38}" type="presParOf" srcId="{52FE4CE4-931E-46AB-9528-73F5CC6F2B13}" destId="{40994EDC-EEEA-4D72-AB4C-7BAE24992C04}" srcOrd="2" destOrd="0" presId="urn:microsoft.com/office/officeart/2005/8/layout/orgChart1"/>
    <dgm:cxn modelId="{11840588-13FF-3645-8881-F457364893A9}" type="presParOf" srcId="{CFC132CD-86CB-407F-B5A9-FB137CC12164}" destId="{F9B2775B-6ED9-4FEF-9881-C95060C2E357}" srcOrd="2" destOrd="0" presId="urn:microsoft.com/office/officeart/2005/8/layout/orgChart1"/>
    <dgm:cxn modelId="{468B2B59-8AF6-1944-B6B1-BC91D1F2AFC3}" type="presParOf" srcId="{CFC132CD-86CB-407F-B5A9-FB137CC12164}" destId="{2EC46DA9-A4C4-4F13-82A8-C3017D385E13}" srcOrd="3" destOrd="0" presId="urn:microsoft.com/office/officeart/2005/8/layout/orgChart1"/>
    <dgm:cxn modelId="{E12C2593-B169-FD47-9818-2962B0BBF705}" type="presParOf" srcId="{2EC46DA9-A4C4-4F13-82A8-C3017D385E13}" destId="{FDC69CC3-25A0-4177-B5BC-CD05A47E80F7}" srcOrd="0" destOrd="0" presId="urn:microsoft.com/office/officeart/2005/8/layout/orgChart1"/>
    <dgm:cxn modelId="{E092A470-E61E-D741-8110-DB83865ADACD}" type="presParOf" srcId="{FDC69CC3-25A0-4177-B5BC-CD05A47E80F7}" destId="{EF04BC39-099C-43BA-B671-4ECD29E76751}" srcOrd="0" destOrd="0" presId="urn:microsoft.com/office/officeart/2005/8/layout/orgChart1"/>
    <dgm:cxn modelId="{B561EF26-7BAA-5643-9713-6243BC048E02}" type="presParOf" srcId="{FDC69CC3-25A0-4177-B5BC-CD05A47E80F7}" destId="{256F3D2F-7339-4E25-A63B-1055DEB5AEED}" srcOrd="1" destOrd="0" presId="urn:microsoft.com/office/officeart/2005/8/layout/orgChart1"/>
    <dgm:cxn modelId="{551B8124-D2C7-2E4D-8DEA-80DC6E7D831F}" type="presParOf" srcId="{2EC46DA9-A4C4-4F13-82A8-C3017D385E13}" destId="{0C90547C-3139-45F7-9C69-C27DABB8AC33}" srcOrd="1" destOrd="0" presId="urn:microsoft.com/office/officeart/2005/8/layout/orgChart1"/>
    <dgm:cxn modelId="{41102B8E-2161-5E4E-851E-87E4360C63D1}" type="presParOf" srcId="{2EC46DA9-A4C4-4F13-82A8-C3017D385E13}" destId="{2C2F6152-9FCB-46D1-9A2C-E75184F2FB57}" srcOrd="2" destOrd="0" presId="urn:microsoft.com/office/officeart/2005/8/layout/orgChart1"/>
    <dgm:cxn modelId="{42320E6D-6B93-A648-A39A-8D537D1328C1}" type="presParOf" srcId="{CFC132CD-86CB-407F-B5A9-FB137CC12164}" destId="{E9CEAB0C-A5B0-4A66-9CB3-A6AE017B7DB1}" srcOrd="4" destOrd="0" presId="urn:microsoft.com/office/officeart/2005/8/layout/orgChart1"/>
    <dgm:cxn modelId="{B42FF272-B055-3E49-AB38-5AA76A2FE3AB}" type="presParOf" srcId="{CFC132CD-86CB-407F-B5A9-FB137CC12164}" destId="{40EDBD67-F84F-425F-971D-674EA51A26BF}" srcOrd="5" destOrd="0" presId="urn:microsoft.com/office/officeart/2005/8/layout/orgChart1"/>
    <dgm:cxn modelId="{43A1520E-27B9-2548-B2C0-D72A1825F961}" type="presParOf" srcId="{40EDBD67-F84F-425F-971D-674EA51A26BF}" destId="{0381C72C-2FB0-48CE-906D-37AF9BD08E60}" srcOrd="0" destOrd="0" presId="urn:microsoft.com/office/officeart/2005/8/layout/orgChart1"/>
    <dgm:cxn modelId="{246981EC-4DF7-A94A-9B4E-E08EA12E3CF1}" type="presParOf" srcId="{0381C72C-2FB0-48CE-906D-37AF9BD08E60}" destId="{45C5EA2A-72AF-4748-BD5B-4CC324521152}" srcOrd="0" destOrd="0" presId="urn:microsoft.com/office/officeart/2005/8/layout/orgChart1"/>
    <dgm:cxn modelId="{89803AE4-63DA-3448-B4A6-BCA81946291C}" type="presParOf" srcId="{0381C72C-2FB0-48CE-906D-37AF9BD08E60}" destId="{382F0D24-FA70-42DF-91FF-115ABEFC907E}" srcOrd="1" destOrd="0" presId="urn:microsoft.com/office/officeart/2005/8/layout/orgChart1"/>
    <dgm:cxn modelId="{E2C7450D-B6DA-1744-9898-A4953F1E17DF}" type="presParOf" srcId="{40EDBD67-F84F-425F-971D-674EA51A26BF}" destId="{B8D463F1-4358-4319-9FFD-1251BF60C7FC}" srcOrd="1" destOrd="0" presId="urn:microsoft.com/office/officeart/2005/8/layout/orgChart1"/>
    <dgm:cxn modelId="{A1053C1A-8073-FC44-A38B-DFAE1E5622DB}" type="presParOf" srcId="{B8D463F1-4358-4319-9FFD-1251BF60C7FC}" destId="{7EC74659-5B40-4DBB-B993-722D2F464B88}" srcOrd="0" destOrd="0" presId="urn:microsoft.com/office/officeart/2005/8/layout/orgChart1"/>
    <dgm:cxn modelId="{AD584CF3-78D4-9048-A31A-5B1264567417}" type="presParOf" srcId="{B8D463F1-4358-4319-9FFD-1251BF60C7FC}" destId="{09BB4DC1-F198-44C2-B171-01DE9CC05C46}" srcOrd="1" destOrd="0" presId="urn:microsoft.com/office/officeart/2005/8/layout/orgChart1"/>
    <dgm:cxn modelId="{C00F4C0D-8890-8140-8C96-91B3BBBC031B}" type="presParOf" srcId="{09BB4DC1-F198-44C2-B171-01DE9CC05C46}" destId="{C7B9369D-40FE-4DA8-9410-BFDB587078B3}" srcOrd="0" destOrd="0" presId="urn:microsoft.com/office/officeart/2005/8/layout/orgChart1"/>
    <dgm:cxn modelId="{79C8751B-E8B6-434B-BC2A-2CFA985D43AA}" type="presParOf" srcId="{C7B9369D-40FE-4DA8-9410-BFDB587078B3}" destId="{EDF42E81-C2CC-402D-8C1D-5B66C6E1E23F}" srcOrd="0" destOrd="0" presId="urn:microsoft.com/office/officeart/2005/8/layout/orgChart1"/>
    <dgm:cxn modelId="{1E687B1F-801D-834F-9A1A-0E561E69F04E}" type="presParOf" srcId="{C7B9369D-40FE-4DA8-9410-BFDB587078B3}" destId="{84CCD701-A1EB-4571-8F2C-74D11461466B}" srcOrd="1" destOrd="0" presId="urn:microsoft.com/office/officeart/2005/8/layout/orgChart1"/>
    <dgm:cxn modelId="{76DD64F7-140E-1B4F-9D99-9151454C4C63}" type="presParOf" srcId="{09BB4DC1-F198-44C2-B171-01DE9CC05C46}" destId="{41C65AA7-C5B9-4CA5-94A9-62020FAA6275}" srcOrd="1" destOrd="0" presId="urn:microsoft.com/office/officeart/2005/8/layout/orgChart1"/>
    <dgm:cxn modelId="{CAC48A5F-8194-D448-ACFC-8D3D942F2CE5}" type="presParOf" srcId="{09BB4DC1-F198-44C2-B171-01DE9CC05C46}" destId="{687FB48A-D372-497D-A01D-54FA2C78E9E6}" srcOrd="2" destOrd="0" presId="urn:microsoft.com/office/officeart/2005/8/layout/orgChart1"/>
    <dgm:cxn modelId="{12AF2A41-F214-0A47-950F-7A4272AF3BEF}" type="presParOf" srcId="{B8D463F1-4358-4319-9FFD-1251BF60C7FC}" destId="{98A586C9-79DE-4A42-A7E0-2B591E01F741}" srcOrd="2" destOrd="0" presId="urn:microsoft.com/office/officeart/2005/8/layout/orgChart1"/>
    <dgm:cxn modelId="{D66F87E0-899B-E84F-A649-B2E3383A5CB8}" type="presParOf" srcId="{B8D463F1-4358-4319-9FFD-1251BF60C7FC}" destId="{8AD38980-3492-4312-908A-5AAEBC15C73E}" srcOrd="3" destOrd="0" presId="urn:microsoft.com/office/officeart/2005/8/layout/orgChart1"/>
    <dgm:cxn modelId="{F1061750-546A-0F47-9283-9C14535BE752}" type="presParOf" srcId="{8AD38980-3492-4312-908A-5AAEBC15C73E}" destId="{027FE05B-877E-4016-8385-78059D30024E}" srcOrd="0" destOrd="0" presId="urn:microsoft.com/office/officeart/2005/8/layout/orgChart1"/>
    <dgm:cxn modelId="{FB41E627-CE87-ED42-A157-E27EFFD55005}" type="presParOf" srcId="{027FE05B-877E-4016-8385-78059D30024E}" destId="{C31FD6F3-F9B3-4C65-9BEC-FA07A692E464}" srcOrd="0" destOrd="0" presId="urn:microsoft.com/office/officeart/2005/8/layout/orgChart1"/>
    <dgm:cxn modelId="{C4DE900B-86D0-8843-9248-CED03D44AC30}" type="presParOf" srcId="{027FE05B-877E-4016-8385-78059D30024E}" destId="{BBA4F6DD-E0FE-44AF-A06B-CDD5F91431E1}" srcOrd="1" destOrd="0" presId="urn:microsoft.com/office/officeart/2005/8/layout/orgChart1"/>
    <dgm:cxn modelId="{800271D1-86AF-BC4F-9284-BB4B16A12A7C}" type="presParOf" srcId="{8AD38980-3492-4312-908A-5AAEBC15C73E}" destId="{57C1F483-053D-42B6-8A6F-9B16580BBEF4}" srcOrd="1" destOrd="0" presId="urn:microsoft.com/office/officeart/2005/8/layout/orgChart1"/>
    <dgm:cxn modelId="{F3A69B77-9013-7B48-AA20-0D144592E69E}" type="presParOf" srcId="{8AD38980-3492-4312-908A-5AAEBC15C73E}" destId="{4543B592-9CCD-481D-8A37-89E629240566}" srcOrd="2" destOrd="0" presId="urn:microsoft.com/office/officeart/2005/8/layout/orgChart1"/>
    <dgm:cxn modelId="{08D3A1B0-3DF7-944F-982A-A5BCE569A79C}" type="presParOf" srcId="{40EDBD67-F84F-425F-971D-674EA51A26BF}" destId="{EF681790-A645-4D6A-A729-787241E26C61}" srcOrd="2" destOrd="0" presId="urn:microsoft.com/office/officeart/2005/8/layout/orgChart1"/>
    <dgm:cxn modelId="{DB5DB2D9-5EFA-7F4B-96EC-ADB263E7BD98}" type="presParOf" srcId="{FEAF78E3-2B23-4645-95B3-0197B361540A}" destId="{9A892BBB-6BC3-450C-832C-CD2B9FFB4257}" srcOrd="2" destOrd="0" presId="urn:microsoft.com/office/officeart/2005/8/layout/orgChart1"/>
    <dgm:cxn modelId="{1DCE162E-D66D-BB45-9422-54ADD808FC45}" type="presParOf" srcId="{2507970C-981A-4923-B148-43E210A77077}" destId="{750661AA-2EED-41E0-953C-733B170165B2}" srcOrd="6" destOrd="0" presId="urn:microsoft.com/office/officeart/2005/8/layout/orgChart1"/>
    <dgm:cxn modelId="{2360ED8B-B4FA-7B47-BE8E-B57634BDDC38}" type="presParOf" srcId="{2507970C-981A-4923-B148-43E210A77077}" destId="{79BA79D7-1F74-485E-B9B2-7AD112C69B74}" srcOrd="7" destOrd="0" presId="urn:microsoft.com/office/officeart/2005/8/layout/orgChart1"/>
    <dgm:cxn modelId="{D6F0DDA5-B134-974D-A9C5-9EA3E8879746}" type="presParOf" srcId="{79BA79D7-1F74-485E-B9B2-7AD112C69B74}" destId="{7D93B46C-8FF5-46F9-B307-CABAAB6ACB6C}" srcOrd="0" destOrd="0" presId="urn:microsoft.com/office/officeart/2005/8/layout/orgChart1"/>
    <dgm:cxn modelId="{3AA02194-9C11-8349-9B41-ED83DA1C8BE8}" type="presParOf" srcId="{7D93B46C-8FF5-46F9-B307-CABAAB6ACB6C}" destId="{1B694E83-73EC-4A63-8448-8F9405223C7F}" srcOrd="0" destOrd="0" presId="urn:microsoft.com/office/officeart/2005/8/layout/orgChart1"/>
    <dgm:cxn modelId="{D90ECBF7-FDDE-BC44-86BF-56DB3C0FE919}" type="presParOf" srcId="{7D93B46C-8FF5-46F9-B307-CABAAB6ACB6C}" destId="{4A973783-5A44-46D7-A6CE-4DA7DC1178D8}" srcOrd="1" destOrd="0" presId="urn:microsoft.com/office/officeart/2005/8/layout/orgChart1"/>
    <dgm:cxn modelId="{8224350C-51DB-D64E-BD56-BAC54FEB1A4C}" type="presParOf" srcId="{79BA79D7-1F74-485E-B9B2-7AD112C69B74}" destId="{B4A920F7-1CAD-4E2E-9B06-CEF50BF71764}" srcOrd="1" destOrd="0" presId="urn:microsoft.com/office/officeart/2005/8/layout/orgChart1"/>
    <dgm:cxn modelId="{F7C6B12F-7F72-8444-A041-7B42647A2641}" type="presParOf" srcId="{B4A920F7-1CAD-4E2E-9B06-CEF50BF71764}" destId="{F71B5891-F237-44F5-88D8-81A8AF1928EA}" srcOrd="0" destOrd="0" presId="urn:microsoft.com/office/officeart/2005/8/layout/orgChart1"/>
    <dgm:cxn modelId="{6080AC50-2592-4142-964B-EA0539BD6431}" type="presParOf" srcId="{B4A920F7-1CAD-4E2E-9B06-CEF50BF71764}" destId="{6B903A5C-46D8-4855-B6B9-DED636984EAD}" srcOrd="1" destOrd="0" presId="urn:microsoft.com/office/officeart/2005/8/layout/orgChart1"/>
    <dgm:cxn modelId="{A29BF752-2567-334B-AA7B-E525818DAFBD}" type="presParOf" srcId="{6B903A5C-46D8-4855-B6B9-DED636984EAD}" destId="{F903356F-08E7-415B-809C-EC7F22B0E51F}" srcOrd="0" destOrd="0" presId="urn:microsoft.com/office/officeart/2005/8/layout/orgChart1"/>
    <dgm:cxn modelId="{2CDEC40A-817D-254A-87F5-1D640621374B}" type="presParOf" srcId="{F903356F-08E7-415B-809C-EC7F22B0E51F}" destId="{950ADCD0-4D17-471E-82B0-1C5EC72327BB}" srcOrd="0" destOrd="0" presId="urn:microsoft.com/office/officeart/2005/8/layout/orgChart1"/>
    <dgm:cxn modelId="{8AD8EE5F-7373-0A40-924C-212360525189}" type="presParOf" srcId="{F903356F-08E7-415B-809C-EC7F22B0E51F}" destId="{6118DD28-D943-441C-A5DC-AA8A21B3DB1F}" srcOrd="1" destOrd="0" presId="urn:microsoft.com/office/officeart/2005/8/layout/orgChart1"/>
    <dgm:cxn modelId="{B436B353-6DFE-8D46-AF96-1819E9720966}" type="presParOf" srcId="{6B903A5C-46D8-4855-B6B9-DED636984EAD}" destId="{90A0C4D0-BFCF-4747-9EED-684BFD36C11D}" srcOrd="1" destOrd="0" presId="urn:microsoft.com/office/officeart/2005/8/layout/orgChart1"/>
    <dgm:cxn modelId="{37620A93-BD3F-214C-812F-46FAEC323047}" type="presParOf" srcId="{6B903A5C-46D8-4855-B6B9-DED636984EAD}" destId="{854C2AAB-C4DC-410A-9297-98AEDEF9CDFC}" srcOrd="2" destOrd="0" presId="urn:microsoft.com/office/officeart/2005/8/layout/orgChart1"/>
    <dgm:cxn modelId="{D0E1FBD9-DE53-EF40-917A-41D39B6AB971}" type="presParOf" srcId="{B4A920F7-1CAD-4E2E-9B06-CEF50BF71764}" destId="{CD215019-D6D7-41F7-B4D4-010FF39075D7}" srcOrd="2" destOrd="0" presId="urn:microsoft.com/office/officeart/2005/8/layout/orgChart1"/>
    <dgm:cxn modelId="{C6F9B418-B169-EB43-AF17-7401B1A8E2A8}" type="presParOf" srcId="{B4A920F7-1CAD-4E2E-9B06-CEF50BF71764}" destId="{86AEE4D6-D6B2-4BBD-A41B-BF1A5B508916}" srcOrd="3" destOrd="0" presId="urn:microsoft.com/office/officeart/2005/8/layout/orgChart1"/>
    <dgm:cxn modelId="{ED81E989-DF29-C04E-A747-8ED402B02E6C}" type="presParOf" srcId="{86AEE4D6-D6B2-4BBD-A41B-BF1A5B508916}" destId="{E041B489-79FC-4292-9EBE-A814D7D0351D}" srcOrd="0" destOrd="0" presId="urn:microsoft.com/office/officeart/2005/8/layout/orgChart1"/>
    <dgm:cxn modelId="{289A3CD0-AAA5-4F40-9D4C-857A36A09343}" type="presParOf" srcId="{E041B489-79FC-4292-9EBE-A814D7D0351D}" destId="{2BF2D233-A530-4BE0-8261-FF4BDD467160}" srcOrd="0" destOrd="0" presId="urn:microsoft.com/office/officeart/2005/8/layout/orgChart1"/>
    <dgm:cxn modelId="{DC8103E8-2619-3342-8F75-54BF792B085A}" type="presParOf" srcId="{E041B489-79FC-4292-9EBE-A814D7D0351D}" destId="{5B6FE9E2-390A-4CF8-A266-368D96043309}" srcOrd="1" destOrd="0" presId="urn:microsoft.com/office/officeart/2005/8/layout/orgChart1"/>
    <dgm:cxn modelId="{371338AC-A546-AC46-8426-4B3137ACD987}" type="presParOf" srcId="{86AEE4D6-D6B2-4BBD-A41B-BF1A5B508916}" destId="{7F4D8E0B-1B68-4D9F-825A-E13F68068946}" srcOrd="1" destOrd="0" presId="urn:microsoft.com/office/officeart/2005/8/layout/orgChart1"/>
    <dgm:cxn modelId="{7AC3D458-FDED-E146-8010-DA19E7121971}" type="presParOf" srcId="{86AEE4D6-D6B2-4BBD-A41B-BF1A5B508916}" destId="{59BA7F49-DA2D-4DEA-B6CD-DEC8918FAB57}" srcOrd="2" destOrd="0" presId="urn:microsoft.com/office/officeart/2005/8/layout/orgChart1"/>
    <dgm:cxn modelId="{35FFA8A3-5389-1F48-A7E5-6480E9775210}" type="presParOf" srcId="{79BA79D7-1F74-485E-B9B2-7AD112C69B74}" destId="{CB5D79D5-728C-4C8C-A194-93CE29F64C6F}" srcOrd="2" destOrd="0" presId="urn:microsoft.com/office/officeart/2005/8/layout/orgChart1"/>
    <dgm:cxn modelId="{836122BB-B95F-2240-8DA4-93D18503AC9F}" type="presParOf" srcId="{382016E2-CD90-453B-A8E2-81AE5A1F548F}" destId="{7343E75D-78A9-49A0-B360-074F2942BDAC}"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B8ADB12-7499-4843-8F72-95217F8F9994}" type="doc">
      <dgm:prSet loTypeId="urn:microsoft.com/office/officeart/2005/8/layout/vList3" loCatId="process" qsTypeId="urn:microsoft.com/office/officeart/2005/8/quickstyle/simple1" qsCatId="simple" csTypeId="urn:microsoft.com/office/officeart/2005/8/colors/accent1_2" csCatId="accent1" phldr="1"/>
      <dgm:spPr/>
      <dgm:t>
        <a:bodyPr/>
        <a:lstStyle/>
        <a:p>
          <a:endParaRPr lang="de-DE"/>
        </a:p>
      </dgm:t>
    </dgm:pt>
    <dgm:pt modelId="{D3DC3F83-419A-40DD-A6C5-2136B92F9340}">
      <dgm:prSet/>
      <dgm:spPr/>
      <dgm:t>
        <a:bodyPr/>
        <a:lstStyle/>
        <a:p>
          <a:pPr rtl="0"/>
          <a:r>
            <a:rPr lang="en-US" dirty="0"/>
            <a:t>Ensemble d'activités interdépendantes </a:t>
          </a:r>
          <a:br>
            <a:rPr lang="en-US" dirty="0"/>
          </a:br>
          <a:r>
            <a:rPr lang="en-US" dirty="0"/>
            <a:t>(à travers différentes fonctions)</a:t>
          </a:r>
          <a:endParaRPr lang="de-DE" dirty="0"/>
        </a:p>
      </dgm:t>
    </dgm:pt>
    <dgm:pt modelId="{8975C445-16DC-4085-837C-732930A811BC}" type="parTrans" cxnId="{D281F24F-A917-488A-8538-EF357C2C7897}">
      <dgm:prSet/>
      <dgm:spPr/>
      <dgm:t>
        <a:bodyPr/>
        <a:lstStyle/>
        <a:p>
          <a:endParaRPr lang="de-DE"/>
        </a:p>
      </dgm:t>
    </dgm:pt>
    <dgm:pt modelId="{D235F65B-2563-44A1-9613-E7340458C5F4}" type="sibTrans" cxnId="{D281F24F-A917-488A-8538-EF357C2C7897}">
      <dgm:prSet/>
      <dgm:spPr/>
      <dgm:t>
        <a:bodyPr/>
        <a:lstStyle/>
        <a:p>
          <a:endParaRPr lang="de-DE"/>
        </a:p>
      </dgm:t>
    </dgm:pt>
    <dgm:pt modelId="{1D74C6BF-8510-D845-B5F6-F2C9D3C5BBCF}">
      <dgm:prSet/>
      <dgm:spPr/>
      <dgm:t>
        <a:bodyPr/>
        <a:lstStyle/>
        <a:p>
          <a:pPr rtl="0"/>
          <a:r>
            <a:rPr lang="en-US" dirty="0"/>
            <a:t>Rôles et responsabilités</a:t>
          </a:r>
          <a:endParaRPr lang="de-DE" dirty="0"/>
        </a:p>
      </dgm:t>
    </dgm:pt>
    <dgm:pt modelId="{B23562F2-2B32-6D42-9AF7-B3CE358DB9B4}" type="parTrans" cxnId="{2D93693F-BC81-3A41-B244-314E164E14C3}">
      <dgm:prSet/>
      <dgm:spPr/>
      <dgm:t>
        <a:bodyPr/>
        <a:lstStyle/>
        <a:p>
          <a:endParaRPr lang="de-DE"/>
        </a:p>
      </dgm:t>
    </dgm:pt>
    <dgm:pt modelId="{842DF7A6-413B-8D43-8294-6938C51103AD}" type="sibTrans" cxnId="{2D93693F-BC81-3A41-B244-314E164E14C3}">
      <dgm:prSet/>
      <dgm:spPr/>
      <dgm:t>
        <a:bodyPr/>
        <a:lstStyle/>
        <a:p>
          <a:endParaRPr lang="de-DE"/>
        </a:p>
      </dgm:t>
    </dgm:pt>
    <dgm:pt modelId="{1B2A452D-DAFA-DC4E-90B6-382157E0598D}">
      <dgm:prSet/>
      <dgm:spPr/>
      <dgm:t>
        <a:bodyPr/>
        <a:lstStyle/>
        <a:p>
          <a:pPr rtl="0"/>
          <a:r>
            <a:rPr lang="en-US" noProof="0" dirty="0"/>
            <a:t>But(s), objectifs</a:t>
          </a:r>
        </a:p>
      </dgm:t>
    </dgm:pt>
    <dgm:pt modelId="{45AD4CB0-DDC0-354B-9364-539F5A3F2F0C}" type="parTrans" cxnId="{8C2D90A5-D80A-E64A-822E-037C4C86D3F4}">
      <dgm:prSet/>
      <dgm:spPr/>
      <dgm:t>
        <a:bodyPr/>
        <a:lstStyle/>
        <a:p>
          <a:endParaRPr lang="de-DE"/>
        </a:p>
      </dgm:t>
    </dgm:pt>
    <dgm:pt modelId="{B8382C43-DB94-CF40-A5EC-023E29D764EF}" type="sibTrans" cxnId="{8C2D90A5-D80A-E64A-822E-037C4C86D3F4}">
      <dgm:prSet/>
      <dgm:spPr/>
      <dgm:t>
        <a:bodyPr/>
        <a:lstStyle/>
        <a:p>
          <a:endParaRPr lang="de-DE"/>
        </a:p>
      </dgm:t>
    </dgm:pt>
    <dgm:pt modelId="{58A5412F-305D-4B0C-A885-DE72395C5474}">
      <dgm:prSet/>
      <dgm:spPr/>
      <dgm:t>
        <a:bodyPr/>
        <a:lstStyle/>
        <a:p>
          <a:pPr rtl="0"/>
          <a:r>
            <a:rPr lang="en-GB" noProof="0" dirty="0"/>
            <a:t>Des entrées, des déclencheurs et des sorties clairement définis</a:t>
          </a:r>
        </a:p>
      </dgm:t>
    </dgm:pt>
    <dgm:pt modelId="{B706FCB2-FE42-407C-ACB5-3710D27C9193}" type="parTrans" cxnId="{E74C7F30-9D16-4508-9655-AEAB97DB788A}">
      <dgm:prSet/>
      <dgm:spPr/>
      <dgm:t>
        <a:bodyPr/>
        <a:lstStyle/>
        <a:p>
          <a:endParaRPr lang="de-DE"/>
        </a:p>
      </dgm:t>
    </dgm:pt>
    <dgm:pt modelId="{66D0DFBC-FE4E-472D-96BE-FABD0133B378}" type="sibTrans" cxnId="{E74C7F30-9D16-4508-9655-AEAB97DB788A}">
      <dgm:prSet/>
      <dgm:spPr/>
      <dgm:t>
        <a:bodyPr/>
        <a:lstStyle/>
        <a:p>
          <a:endParaRPr lang="de-DE"/>
        </a:p>
      </dgm:t>
    </dgm:pt>
    <dgm:pt modelId="{F4FE0489-4CA1-664E-9B62-3A6EA6B8F372}" type="pres">
      <dgm:prSet presAssocID="{3B8ADB12-7499-4843-8F72-95217F8F9994}" presName="linearFlow" presStyleCnt="0">
        <dgm:presLayoutVars>
          <dgm:dir/>
          <dgm:resizeHandles val="exact"/>
        </dgm:presLayoutVars>
      </dgm:prSet>
      <dgm:spPr/>
    </dgm:pt>
    <dgm:pt modelId="{5D25F7BB-D51D-B546-A6CB-B006AA68507C}" type="pres">
      <dgm:prSet presAssocID="{1B2A452D-DAFA-DC4E-90B6-382157E0598D}" presName="composite" presStyleCnt="0"/>
      <dgm:spPr/>
    </dgm:pt>
    <dgm:pt modelId="{4ADAC44A-2D84-854F-AB5C-E0C82C7C485F}" type="pres">
      <dgm:prSet presAssocID="{1B2A452D-DAFA-DC4E-90B6-382157E0598D}" presName="imgShp" presStyleLbl="fgImgPlace1" presStyleIdx="0" presStyleCnt="4"/>
      <dgm:spPr>
        <a:blipFill rotWithShape="1">
          <a:blip xmlns:r="http://schemas.openxmlformats.org/officeDocument/2006/relationships" r:embed="rId1"/>
          <a:stretch>
            <a:fillRect/>
          </a:stretch>
        </a:blipFill>
      </dgm:spPr>
    </dgm:pt>
    <dgm:pt modelId="{4C054023-EB7E-2E4B-AC04-4A48599B64E9}" type="pres">
      <dgm:prSet presAssocID="{1B2A452D-DAFA-DC4E-90B6-382157E0598D}" presName="txShp" presStyleLbl="node1" presStyleIdx="0" presStyleCnt="4">
        <dgm:presLayoutVars>
          <dgm:bulletEnabled val="1"/>
        </dgm:presLayoutVars>
      </dgm:prSet>
      <dgm:spPr/>
    </dgm:pt>
    <dgm:pt modelId="{9D6CB681-8E1C-914A-9871-4528CAB73EF1}" type="pres">
      <dgm:prSet presAssocID="{B8382C43-DB94-CF40-A5EC-023E29D764EF}" presName="spacing" presStyleCnt="0"/>
      <dgm:spPr/>
    </dgm:pt>
    <dgm:pt modelId="{C5F4D831-8264-47B6-96C1-C97A53E7E29F}" type="pres">
      <dgm:prSet presAssocID="{58A5412F-305D-4B0C-A885-DE72395C5474}" presName="composite" presStyleCnt="0"/>
      <dgm:spPr/>
    </dgm:pt>
    <dgm:pt modelId="{8B86C738-6D70-42CF-80F8-A30D7FB9C4A1}" type="pres">
      <dgm:prSet presAssocID="{58A5412F-305D-4B0C-A885-DE72395C5474}" presName="imgShp" presStyleLbl="fgImgPlace1" presStyleIdx="1" presStyleCnt="4"/>
      <dgm:spPr>
        <a:blipFill rotWithShape="1">
          <a:blip xmlns:r="http://schemas.openxmlformats.org/officeDocument/2006/relationships" r:embed="rId2"/>
          <a:stretch>
            <a:fillRect/>
          </a:stretch>
        </a:blipFill>
      </dgm:spPr>
    </dgm:pt>
    <dgm:pt modelId="{B204348F-3FF6-4C1D-A81C-E6D477DECB8C}" type="pres">
      <dgm:prSet presAssocID="{58A5412F-305D-4B0C-A885-DE72395C5474}" presName="txShp" presStyleLbl="node1" presStyleIdx="1" presStyleCnt="4">
        <dgm:presLayoutVars>
          <dgm:bulletEnabled val="1"/>
        </dgm:presLayoutVars>
      </dgm:prSet>
      <dgm:spPr/>
    </dgm:pt>
    <dgm:pt modelId="{0ACA4D20-1FA1-4FCF-8D78-53ADD20A43FB}" type="pres">
      <dgm:prSet presAssocID="{66D0DFBC-FE4E-472D-96BE-FABD0133B378}" presName="spacing" presStyleCnt="0"/>
      <dgm:spPr/>
    </dgm:pt>
    <dgm:pt modelId="{6ACD897F-787D-704E-96A5-DF2389A20ABE}" type="pres">
      <dgm:prSet presAssocID="{D3DC3F83-419A-40DD-A6C5-2136B92F9340}" presName="composite" presStyleCnt="0"/>
      <dgm:spPr/>
    </dgm:pt>
    <dgm:pt modelId="{46750945-8F2D-6A44-9A0C-9F86EE0B3AD0}" type="pres">
      <dgm:prSet presAssocID="{D3DC3F83-419A-40DD-A6C5-2136B92F9340}" presName="imgShp" presStyleLbl="fgImgPlac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l="-32000" r="-32000"/>
          </a:stretch>
        </a:blipFill>
      </dgm:spPr>
    </dgm:pt>
    <dgm:pt modelId="{D0F2E694-1A3C-AC47-8E42-563EB3D554B3}" type="pres">
      <dgm:prSet presAssocID="{D3DC3F83-419A-40DD-A6C5-2136B92F9340}" presName="txShp" presStyleLbl="node1" presStyleIdx="2" presStyleCnt="4">
        <dgm:presLayoutVars>
          <dgm:bulletEnabled val="1"/>
        </dgm:presLayoutVars>
      </dgm:prSet>
      <dgm:spPr/>
    </dgm:pt>
    <dgm:pt modelId="{8F239360-6875-BC4A-B10E-0B65CE3B1780}" type="pres">
      <dgm:prSet presAssocID="{D235F65B-2563-44A1-9613-E7340458C5F4}" presName="spacing" presStyleCnt="0"/>
      <dgm:spPr/>
    </dgm:pt>
    <dgm:pt modelId="{2F8088E0-A11E-5343-B232-A0775E53FEE2}" type="pres">
      <dgm:prSet presAssocID="{1D74C6BF-8510-D845-B5F6-F2C9D3C5BBCF}" presName="composite" presStyleCnt="0"/>
      <dgm:spPr/>
    </dgm:pt>
    <dgm:pt modelId="{2F8FD46D-E5AB-C046-BD3E-5ED23168AB17}" type="pres">
      <dgm:prSet presAssocID="{1D74C6BF-8510-D845-B5F6-F2C9D3C5BBCF}" presName="imgShp" presStyleLbl="fgImgPlace1" presStyleIdx="3" presStyleCnt="4"/>
      <dgm:spPr>
        <a:blipFill>
          <a:blip xmlns:r="http://schemas.openxmlformats.org/officeDocument/2006/relationships" r:embed="rId4">
            <a:extLst>
              <a:ext uri="{28A0092B-C50C-407E-A947-70E740481C1C}">
                <a14:useLocalDpi xmlns:a14="http://schemas.microsoft.com/office/drawing/2010/main" val="0"/>
              </a:ext>
            </a:extLst>
          </a:blip>
          <a:srcRect/>
          <a:stretch>
            <a:fillRect l="-3000" r="-3000"/>
          </a:stretch>
        </a:blipFill>
      </dgm:spPr>
    </dgm:pt>
    <dgm:pt modelId="{2D05E6BD-3FBD-784A-8969-2F8225AEC228}" type="pres">
      <dgm:prSet presAssocID="{1D74C6BF-8510-D845-B5F6-F2C9D3C5BBCF}" presName="txShp" presStyleLbl="node1" presStyleIdx="3" presStyleCnt="4">
        <dgm:presLayoutVars>
          <dgm:bulletEnabled val="1"/>
        </dgm:presLayoutVars>
      </dgm:prSet>
      <dgm:spPr/>
    </dgm:pt>
  </dgm:ptLst>
  <dgm:cxnLst>
    <dgm:cxn modelId="{E310062A-ABC8-46B4-A852-521ADA75E967}" type="presOf" srcId="{1B2A452D-DAFA-DC4E-90B6-382157E0598D}" destId="{4C054023-EB7E-2E4B-AC04-4A48599B64E9}" srcOrd="0" destOrd="0" presId="urn:microsoft.com/office/officeart/2005/8/layout/vList3"/>
    <dgm:cxn modelId="{E74C7F30-9D16-4508-9655-AEAB97DB788A}" srcId="{3B8ADB12-7499-4843-8F72-95217F8F9994}" destId="{58A5412F-305D-4B0C-A885-DE72395C5474}" srcOrd="1" destOrd="0" parTransId="{B706FCB2-FE42-407C-ACB5-3710D27C9193}" sibTransId="{66D0DFBC-FE4E-472D-96BE-FABD0133B378}"/>
    <dgm:cxn modelId="{2D93693F-BC81-3A41-B244-314E164E14C3}" srcId="{3B8ADB12-7499-4843-8F72-95217F8F9994}" destId="{1D74C6BF-8510-D845-B5F6-F2C9D3C5BBCF}" srcOrd="3" destOrd="0" parTransId="{B23562F2-2B32-6D42-9AF7-B3CE358DB9B4}" sibTransId="{842DF7A6-413B-8D43-8294-6938C51103AD}"/>
    <dgm:cxn modelId="{1D9F1B4C-769E-4514-A02D-372E8B715C71}" type="presOf" srcId="{58A5412F-305D-4B0C-A885-DE72395C5474}" destId="{B204348F-3FF6-4C1D-A81C-E6D477DECB8C}" srcOrd="0" destOrd="0" presId="urn:microsoft.com/office/officeart/2005/8/layout/vList3"/>
    <dgm:cxn modelId="{D281F24F-A917-488A-8538-EF357C2C7897}" srcId="{3B8ADB12-7499-4843-8F72-95217F8F9994}" destId="{D3DC3F83-419A-40DD-A6C5-2136B92F9340}" srcOrd="2" destOrd="0" parTransId="{8975C445-16DC-4085-837C-732930A811BC}" sibTransId="{D235F65B-2563-44A1-9613-E7340458C5F4}"/>
    <dgm:cxn modelId="{1AE45C5E-AEE0-42A3-8AAC-5B589F5C7E11}" type="presOf" srcId="{3B8ADB12-7499-4843-8F72-95217F8F9994}" destId="{F4FE0489-4CA1-664E-9B62-3A6EA6B8F372}" srcOrd="0" destOrd="0" presId="urn:microsoft.com/office/officeart/2005/8/layout/vList3"/>
    <dgm:cxn modelId="{950F8F68-11E3-40D7-95A1-6A10960372FD}" type="presOf" srcId="{D3DC3F83-419A-40DD-A6C5-2136B92F9340}" destId="{D0F2E694-1A3C-AC47-8E42-563EB3D554B3}" srcOrd="0" destOrd="0" presId="urn:microsoft.com/office/officeart/2005/8/layout/vList3"/>
    <dgm:cxn modelId="{D433EC6E-8CBB-4390-A8A8-F649A61E7B70}" type="presOf" srcId="{1D74C6BF-8510-D845-B5F6-F2C9D3C5BBCF}" destId="{2D05E6BD-3FBD-784A-8969-2F8225AEC228}" srcOrd="0" destOrd="0" presId="urn:microsoft.com/office/officeart/2005/8/layout/vList3"/>
    <dgm:cxn modelId="{8C2D90A5-D80A-E64A-822E-037C4C86D3F4}" srcId="{3B8ADB12-7499-4843-8F72-95217F8F9994}" destId="{1B2A452D-DAFA-DC4E-90B6-382157E0598D}" srcOrd="0" destOrd="0" parTransId="{45AD4CB0-DDC0-354B-9364-539F5A3F2F0C}" sibTransId="{B8382C43-DB94-CF40-A5EC-023E29D764EF}"/>
    <dgm:cxn modelId="{281B599C-F43D-4CA5-B0DD-3E11BDE9B888}" type="presParOf" srcId="{F4FE0489-4CA1-664E-9B62-3A6EA6B8F372}" destId="{5D25F7BB-D51D-B546-A6CB-B006AA68507C}" srcOrd="0" destOrd="0" presId="urn:microsoft.com/office/officeart/2005/8/layout/vList3"/>
    <dgm:cxn modelId="{BF117D20-6E80-47CD-83F9-7A0AFFBA885B}" type="presParOf" srcId="{5D25F7BB-D51D-B546-A6CB-B006AA68507C}" destId="{4ADAC44A-2D84-854F-AB5C-E0C82C7C485F}" srcOrd="0" destOrd="0" presId="urn:microsoft.com/office/officeart/2005/8/layout/vList3"/>
    <dgm:cxn modelId="{F4A44C6B-2171-4923-A9A4-4B47271B4361}" type="presParOf" srcId="{5D25F7BB-D51D-B546-A6CB-B006AA68507C}" destId="{4C054023-EB7E-2E4B-AC04-4A48599B64E9}" srcOrd="1" destOrd="0" presId="urn:microsoft.com/office/officeart/2005/8/layout/vList3"/>
    <dgm:cxn modelId="{BC997628-9BC6-4390-B924-D739DE48D100}" type="presParOf" srcId="{F4FE0489-4CA1-664E-9B62-3A6EA6B8F372}" destId="{9D6CB681-8E1C-914A-9871-4528CAB73EF1}" srcOrd="1" destOrd="0" presId="urn:microsoft.com/office/officeart/2005/8/layout/vList3"/>
    <dgm:cxn modelId="{95B87ADB-038F-49C1-9E29-19FEE2723455}" type="presParOf" srcId="{F4FE0489-4CA1-664E-9B62-3A6EA6B8F372}" destId="{C5F4D831-8264-47B6-96C1-C97A53E7E29F}" srcOrd="2" destOrd="0" presId="urn:microsoft.com/office/officeart/2005/8/layout/vList3"/>
    <dgm:cxn modelId="{52FAFDF9-FC7A-48DF-BC3A-087E5BF1FE5C}" type="presParOf" srcId="{C5F4D831-8264-47B6-96C1-C97A53E7E29F}" destId="{8B86C738-6D70-42CF-80F8-A30D7FB9C4A1}" srcOrd="0" destOrd="0" presId="urn:microsoft.com/office/officeart/2005/8/layout/vList3"/>
    <dgm:cxn modelId="{6E8B1CF4-2B92-47C8-BBE5-5EC6456A3600}" type="presParOf" srcId="{C5F4D831-8264-47B6-96C1-C97A53E7E29F}" destId="{B204348F-3FF6-4C1D-A81C-E6D477DECB8C}" srcOrd="1" destOrd="0" presId="urn:microsoft.com/office/officeart/2005/8/layout/vList3"/>
    <dgm:cxn modelId="{461F37DD-ED5B-4EFE-9BA6-642E55E8DDFD}" type="presParOf" srcId="{F4FE0489-4CA1-664E-9B62-3A6EA6B8F372}" destId="{0ACA4D20-1FA1-4FCF-8D78-53ADD20A43FB}" srcOrd="3" destOrd="0" presId="urn:microsoft.com/office/officeart/2005/8/layout/vList3"/>
    <dgm:cxn modelId="{2376E559-A0E8-4D0E-A705-E6E29262FE24}" type="presParOf" srcId="{F4FE0489-4CA1-664E-9B62-3A6EA6B8F372}" destId="{6ACD897F-787D-704E-96A5-DF2389A20ABE}" srcOrd="4" destOrd="0" presId="urn:microsoft.com/office/officeart/2005/8/layout/vList3"/>
    <dgm:cxn modelId="{6EEC58FE-6E55-42C7-A16F-21B5E8BE5306}" type="presParOf" srcId="{6ACD897F-787D-704E-96A5-DF2389A20ABE}" destId="{46750945-8F2D-6A44-9A0C-9F86EE0B3AD0}" srcOrd="0" destOrd="0" presId="urn:microsoft.com/office/officeart/2005/8/layout/vList3"/>
    <dgm:cxn modelId="{FCE93A8B-D0D0-4D2B-80B5-29E0F96B9D3F}" type="presParOf" srcId="{6ACD897F-787D-704E-96A5-DF2389A20ABE}" destId="{D0F2E694-1A3C-AC47-8E42-563EB3D554B3}" srcOrd="1" destOrd="0" presId="urn:microsoft.com/office/officeart/2005/8/layout/vList3"/>
    <dgm:cxn modelId="{8A5B5D3C-E71D-4930-8C0F-6E1E8EB9B80A}" type="presParOf" srcId="{F4FE0489-4CA1-664E-9B62-3A6EA6B8F372}" destId="{8F239360-6875-BC4A-B10E-0B65CE3B1780}" srcOrd="5" destOrd="0" presId="urn:microsoft.com/office/officeart/2005/8/layout/vList3"/>
    <dgm:cxn modelId="{E57D2150-55BE-435A-9E55-3B567217406A}" type="presParOf" srcId="{F4FE0489-4CA1-664E-9B62-3A6EA6B8F372}" destId="{2F8088E0-A11E-5343-B232-A0775E53FEE2}" srcOrd="6" destOrd="0" presId="urn:microsoft.com/office/officeart/2005/8/layout/vList3"/>
    <dgm:cxn modelId="{318227F9-F9A0-43FD-81C3-74E163D8B29D}" type="presParOf" srcId="{2F8088E0-A11E-5343-B232-A0775E53FEE2}" destId="{2F8FD46D-E5AB-C046-BD3E-5ED23168AB17}" srcOrd="0" destOrd="0" presId="urn:microsoft.com/office/officeart/2005/8/layout/vList3"/>
    <dgm:cxn modelId="{E629A764-416F-4022-9D69-E00F40BA404A}" type="presParOf" srcId="{2F8088E0-A11E-5343-B232-A0775E53FEE2}" destId="{2D05E6BD-3FBD-784A-8969-2F8225AEC228}"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CDB7694-DD60-4FE8-AA1B-C478B9061E3D}"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n-GB"/>
        </a:p>
      </dgm:t>
    </dgm:pt>
    <dgm:pt modelId="{C45BCCC7-FD03-4AD5-B0FB-B5D04CD7D92F}">
      <dgm:prSet/>
      <dgm:spPr/>
      <dgm:t>
        <a:bodyPr/>
        <a:lstStyle/>
        <a:p>
          <a:r>
            <a:rPr lang="en-US" dirty="0"/>
            <a:t>Les principes clés de l'approche FitSM de la gestion des services informatiques :</a:t>
          </a:r>
          <a:endParaRPr lang="de-DE" dirty="0"/>
        </a:p>
      </dgm:t>
    </dgm:pt>
    <dgm:pt modelId="{F7BF0F8D-4225-42EC-94E9-A60714FA71C1}" type="parTrans" cxnId="{30CABAC7-34A7-4132-84A3-0C684A89C877}">
      <dgm:prSet/>
      <dgm:spPr/>
      <dgm:t>
        <a:bodyPr/>
        <a:lstStyle/>
        <a:p>
          <a:endParaRPr lang="en-GB"/>
        </a:p>
      </dgm:t>
    </dgm:pt>
    <dgm:pt modelId="{57EAFC40-CE67-42FE-8EC8-E20F917E7412}" type="sibTrans" cxnId="{30CABAC7-34A7-4132-84A3-0C684A89C877}">
      <dgm:prSet/>
      <dgm:spPr/>
      <dgm:t>
        <a:bodyPr/>
        <a:lstStyle/>
        <a:p>
          <a:endParaRPr lang="en-GB"/>
        </a:p>
      </dgm:t>
    </dgm:pt>
    <dgm:pt modelId="{183D133C-BC14-4BFA-B6F5-CB19E7C45EA9}">
      <dgm:prSet/>
      <dgm:spPr/>
      <dgm:t>
        <a:bodyPr/>
        <a:lstStyle/>
        <a:p>
          <a:r>
            <a:rPr lang="en-US" dirty="0"/>
            <a:t>Praticité</a:t>
          </a:r>
          <a:endParaRPr lang="de-DE" dirty="0"/>
        </a:p>
      </dgm:t>
    </dgm:pt>
    <dgm:pt modelId="{98014791-00B4-41C3-91AE-76B75D897358}" type="parTrans" cxnId="{60719A60-9994-4EE0-9C6D-144C9240221F}">
      <dgm:prSet/>
      <dgm:spPr/>
      <dgm:t>
        <a:bodyPr/>
        <a:lstStyle/>
        <a:p>
          <a:endParaRPr lang="en-GB"/>
        </a:p>
      </dgm:t>
    </dgm:pt>
    <dgm:pt modelId="{4A362E61-9A08-4DFD-B097-65DE0BD094D0}" type="sibTrans" cxnId="{60719A60-9994-4EE0-9C6D-144C9240221F}">
      <dgm:prSet/>
      <dgm:spPr/>
      <dgm:t>
        <a:bodyPr/>
        <a:lstStyle/>
        <a:p>
          <a:endParaRPr lang="en-GB"/>
        </a:p>
      </dgm:t>
    </dgm:pt>
    <dgm:pt modelId="{09C4C685-4330-45C6-8333-1F126C326BF9}">
      <dgm:prSet/>
      <dgm:spPr/>
      <dgm:t>
        <a:bodyPr/>
        <a:lstStyle/>
        <a:p>
          <a:r>
            <a:rPr lang="en-US" dirty="0"/>
            <a:t>Le fondement de la gestion systématique des services informatiques :</a:t>
          </a:r>
          <a:endParaRPr lang="de-DE" dirty="0"/>
        </a:p>
      </dgm:t>
    </dgm:pt>
    <dgm:pt modelId="{E50D55FC-6515-4FEF-8AAF-D6546E116289}" type="parTrans" cxnId="{0894968F-F4B4-411C-9B18-3BD1DF6CA6DA}">
      <dgm:prSet/>
      <dgm:spPr/>
      <dgm:t>
        <a:bodyPr/>
        <a:lstStyle/>
        <a:p>
          <a:endParaRPr lang="en-GB"/>
        </a:p>
      </dgm:t>
    </dgm:pt>
    <dgm:pt modelId="{2F84E33F-C80D-4C99-BA70-F8AA4FA7288F}" type="sibTrans" cxnId="{0894968F-F4B4-411C-9B18-3BD1DF6CA6DA}">
      <dgm:prSet/>
      <dgm:spPr/>
      <dgm:t>
        <a:bodyPr/>
        <a:lstStyle/>
        <a:p>
          <a:endParaRPr lang="en-GB"/>
        </a:p>
      </dgm:t>
    </dgm:pt>
    <dgm:pt modelId="{C797AB6E-BE94-4E86-8CEB-0B606D810F34}">
      <dgm:prSet/>
      <dgm:spPr/>
      <dgm:t>
        <a:bodyPr/>
        <a:lstStyle/>
        <a:p>
          <a:r>
            <a:rPr lang="en-US" dirty="0"/>
            <a:t>Orientation vers le service et le client</a:t>
          </a:r>
          <a:endParaRPr lang="de-DE" dirty="0"/>
        </a:p>
      </dgm:t>
    </dgm:pt>
    <dgm:pt modelId="{8D574817-096C-445B-8857-4D31438110FF}" type="parTrans" cxnId="{E7B4735E-0526-43B2-B38F-2C239C7F2535}">
      <dgm:prSet/>
      <dgm:spPr/>
      <dgm:t>
        <a:bodyPr/>
        <a:lstStyle/>
        <a:p>
          <a:endParaRPr lang="en-GB"/>
        </a:p>
      </dgm:t>
    </dgm:pt>
    <dgm:pt modelId="{3D3D0CC2-8FC4-4636-BCDE-BD16C18A955B}" type="sibTrans" cxnId="{E7B4735E-0526-43B2-B38F-2C239C7F2535}">
      <dgm:prSet/>
      <dgm:spPr/>
      <dgm:t>
        <a:bodyPr/>
        <a:lstStyle/>
        <a:p>
          <a:endParaRPr lang="en-GB"/>
        </a:p>
      </dgm:t>
    </dgm:pt>
    <dgm:pt modelId="{989A2D2F-0C60-4F7A-A4E8-23DD62B6A43D}">
      <dgm:prSet/>
      <dgm:spPr/>
      <dgm:t>
        <a:bodyPr/>
        <a:lstStyle/>
        <a:p>
          <a:r>
            <a:rPr lang="en-US" dirty="0"/>
            <a:t>Amélioration continue</a:t>
          </a:r>
          <a:endParaRPr lang="de-DE" dirty="0"/>
        </a:p>
      </dgm:t>
    </dgm:pt>
    <dgm:pt modelId="{5D1EE578-4160-4823-81E8-4356B8D895FD}" type="parTrans" cxnId="{AA5FE74C-6493-45FF-A7D9-C6A7D267CE8B}">
      <dgm:prSet/>
      <dgm:spPr/>
      <dgm:t>
        <a:bodyPr/>
        <a:lstStyle/>
        <a:p>
          <a:endParaRPr lang="en-GB"/>
        </a:p>
      </dgm:t>
    </dgm:pt>
    <dgm:pt modelId="{B539D807-0933-4912-A3AC-35F499937869}" type="sibTrans" cxnId="{AA5FE74C-6493-45FF-A7D9-C6A7D267CE8B}">
      <dgm:prSet/>
      <dgm:spPr/>
      <dgm:t>
        <a:bodyPr/>
        <a:lstStyle/>
        <a:p>
          <a:endParaRPr lang="en-GB"/>
        </a:p>
      </dgm:t>
    </dgm:pt>
    <dgm:pt modelId="{95E13B20-84F5-412C-B0A5-6087A447182E}">
      <dgm:prSet/>
      <dgm:spPr/>
      <dgm:t>
        <a:bodyPr/>
        <a:lstStyle/>
        <a:p>
          <a:r>
            <a:rPr lang="en-US" dirty="0"/>
            <a:t>Cohérence</a:t>
          </a:r>
          <a:endParaRPr lang="de-DE" dirty="0"/>
        </a:p>
      </dgm:t>
    </dgm:pt>
    <dgm:pt modelId="{1B35FF77-F7A7-4CE8-970E-7FFD3B0BAAC0}" type="parTrans" cxnId="{49D50AAB-8FD4-4818-9695-FFC132302E8D}">
      <dgm:prSet/>
      <dgm:spPr/>
      <dgm:t>
        <a:bodyPr/>
        <a:lstStyle/>
        <a:p>
          <a:endParaRPr lang="en-GB"/>
        </a:p>
      </dgm:t>
    </dgm:pt>
    <dgm:pt modelId="{BB7BFA03-DE43-4041-B1E4-678016DEAB54}" type="sibTrans" cxnId="{49D50AAB-8FD4-4818-9695-FFC132302E8D}">
      <dgm:prSet/>
      <dgm:spPr/>
      <dgm:t>
        <a:bodyPr/>
        <a:lstStyle/>
        <a:p>
          <a:endParaRPr lang="en-GB"/>
        </a:p>
      </dgm:t>
    </dgm:pt>
    <dgm:pt modelId="{B48116EF-C023-4203-A920-0EBD5137F5B3}">
      <dgm:prSet/>
      <dgm:spPr/>
      <dgm:t>
        <a:bodyPr/>
        <a:lstStyle/>
        <a:p>
          <a:r>
            <a:rPr lang="en-US" dirty="0"/>
            <a:t>Suffisance</a:t>
          </a:r>
          <a:endParaRPr lang="de-DE" dirty="0"/>
        </a:p>
      </dgm:t>
    </dgm:pt>
    <dgm:pt modelId="{9CC48834-EA7E-4B46-8EF4-FD6D9B39DE7C}" type="parTrans" cxnId="{E11755A0-EE9D-4B0A-8FC8-6F08F7EE9FDE}">
      <dgm:prSet/>
      <dgm:spPr/>
      <dgm:t>
        <a:bodyPr/>
        <a:lstStyle/>
        <a:p>
          <a:endParaRPr lang="en-GB"/>
        </a:p>
      </dgm:t>
    </dgm:pt>
    <dgm:pt modelId="{CCB89A4A-A7EE-4116-80D8-87A5007D6D77}" type="sibTrans" cxnId="{E11755A0-EE9D-4B0A-8FC8-6F08F7EE9FDE}">
      <dgm:prSet/>
      <dgm:spPr/>
      <dgm:t>
        <a:bodyPr/>
        <a:lstStyle/>
        <a:p>
          <a:endParaRPr lang="en-GB"/>
        </a:p>
      </dgm:t>
    </dgm:pt>
    <dgm:pt modelId="{44798C4F-B661-49B7-AB69-21F59078E923}">
      <dgm:prSet/>
      <dgm:spPr/>
      <dgm:t>
        <a:bodyPr/>
        <a:lstStyle/>
        <a:p>
          <a:r>
            <a:rPr lang="en-US" dirty="0"/>
            <a:t>Extensibilité</a:t>
          </a:r>
          <a:endParaRPr lang="de-DE" dirty="0"/>
        </a:p>
      </dgm:t>
    </dgm:pt>
    <dgm:pt modelId="{A87E658E-76C8-493D-A8A5-B89015959390}" type="parTrans" cxnId="{A241D8E0-6337-40E4-93E0-75C5196E0EDE}">
      <dgm:prSet/>
      <dgm:spPr/>
      <dgm:t>
        <a:bodyPr/>
        <a:lstStyle/>
        <a:p>
          <a:endParaRPr lang="en-GB"/>
        </a:p>
      </dgm:t>
    </dgm:pt>
    <dgm:pt modelId="{1F99D104-D166-4108-977A-5ABE165AA6D7}" type="sibTrans" cxnId="{A241D8E0-6337-40E4-93E0-75C5196E0EDE}">
      <dgm:prSet/>
      <dgm:spPr/>
      <dgm:t>
        <a:bodyPr/>
        <a:lstStyle/>
        <a:p>
          <a:endParaRPr lang="en-GB"/>
        </a:p>
      </dgm:t>
    </dgm:pt>
    <dgm:pt modelId="{7D0D704A-997D-4256-A512-9F57E62AC72E}">
      <dgm:prSet/>
      <dgm:spPr/>
      <dgm:t>
        <a:bodyPr/>
        <a:lstStyle/>
        <a:p>
          <a:r>
            <a:rPr lang="en-US" dirty="0"/>
            <a:t>Orientation vers les processus</a:t>
          </a:r>
          <a:endParaRPr lang="de-DE" dirty="0"/>
        </a:p>
      </dgm:t>
    </dgm:pt>
    <dgm:pt modelId="{145359A5-306D-4A53-BABA-70F3E9D2E1E4}" type="parTrans" cxnId="{3198822A-5284-4C03-8310-2C8B66975967}">
      <dgm:prSet/>
      <dgm:spPr/>
      <dgm:t>
        <a:bodyPr/>
        <a:lstStyle/>
        <a:p>
          <a:endParaRPr lang="en-GB"/>
        </a:p>
      </dgm:t>
    </dgm:pt>
    <dgm:pt modelId="{4AD49B82-EE7B-4E11-BACC-F4923D8B1BA3}" type="sibTrans" cxnId="{3198822A-5284-4C03-8310-2C8B66975967}">
      <dgm:prSet/>
      <dgm:spPr/>
      <dgm:t>
        <a:bodyPr/>
        <a:lstStyle/>
        <a:p>
          <a:endParaRPr lang="en-GB"/>
        </a:p>
      </dgm:t>
    </dgm:pt>
    <dgm:pt modelId="{061796F6-EC01-4115-93DC-3D99C3BA1CED}" type="pres">
      <dgm:prSet presAssocID="{8CDB7694-DD60-4FE8-AA1B-C478B9061E3D}" presName="Name0" presStyleCnt="0">
        <dgm:presLayoutVars>
          <dgm:chMax val="3"/>
          <dgm:chPref val="1"/>
          <dgm:dir/>
          <dgm:animLvl val="lvl"/>
          <dgm:resizeHandles/>
        </dgm:presLayoutVars>
      </dgm:prSet>
      <dgm:spPr/>
    </dgm:pt>
    <dgm:pt modelId="{FBAA86D3-2FC0-4315-91D8-88DB03D9E501}" type="pres">
      <dgm:prSet presAssocID="{8CDB7694-DD60-4FE8-AA1B-C478B9061E3D}" presName="outerBox" presStyleCnt="0"/>
      <dgm:spPr/>
    </dgm:pt>
    <dgm:pt modelId="{B0442E1A-3BB4-4BB2-BF45-D107EEC03FB0}" type="pres">
      <dgm:prSet presAssocID="{8CDB7694-DD60-4FE8-AA1B-C478B9061E3D}" presName="outerBoxParent" presStyleLbl="node1" presStyleIdx="0" presStyleCnt="2"/>
      <dgm:spPr/>
    </dgm:pt>
    <dgm:pt modelId="{4BC41608-EB48-42AB-A56C-CA6F2F212742}" type="pres">
      <dgm:prSet presAssocID="{8CDB7694-DD60-4FE8-AA1B-C478B9061E3D}" presName="outerBoxChildren" presStyleCnt="0"/>
      <dgm:spPr/>
    </dgm:pt>
    <dgm:pt modelId="{BA19BCE8-0381-4041-ABE5-41B95D9A02B2}" type="pres">
      <dgm:prSet presAssocID="{183D133C-BC14-4BFA-B6F5-CB19E7C45EA9}" presName="oChild" presStyleLbl="fgAcc1" presStyleIdx="0" presStyleCnt="7">
        <dgm:presLayoutVars>
          <dgm:bulletEnabled val="1"/>
        </dgm:presLayoutVars>
      </dgm:prSet>
      <dgm:spPr/>
    </dgm:pt>
    <dgm:pt modelId="{23CDB436-7570-4DF8-B095-6D2B162285E6}" type="pres">
      <dgm:prSet presAssocID="{4A362E61-9A08-4DFD-B097-65DE0BD094D0}" presName="outerSibTrans" presStyleCnt="0"/>
      <dgm:spPr/>
    </dgm:pt>
    <dgm:pt modelId="{8C7585A3-F3F6-41C6-8550-913B3823A0A5}" type="pres">
      <dgm:prSet presAssocID="{95E13B20-84F5-412C-B0A5-6087A447182E}" presName="oChild" presStyleLbl="fgAcc1" presStyleIdx="1" presStyleCnt="7">
        <dgm:presLayoutVars>
          <dgm:bulletEnabled val="1"/>
        </dgm:presLayoutVars>
      </dgm:prSet>
      <dgm:spPr/>
    </dgm:pt>
    <dgm:pt modelId="{C161EF78-66E8-4D81-9024-D556643CD7BD}" type="pres">
      <dgm:prSet presAssocID="{BB7BFA03-DE43-4041-B1E4-678016DEAB54}" presName="outerSibTrans" presStyleCnt="0"/>
      <dgm:spPr/>
    </dgm:pt>
    <dgm:pt modelId="{877D4EFA-F4E1-4323-8622-F894A925C0A9}" type="pres">
      <dgm:prSet presAssocID="{B48116EF-C023-4203-A920-0EBD5137F5B3}" presName="oChild" presStyleLbl="fgAcc1" presStyleIdx="2" presStyleCnt="7">
        <dgm:presLayoutVars>
          <dgm:bulletEnabled val="1"/>
        </dgm:presLayoutVars>
      </dgm:prSet>
      <dgm:spPr/>
    </dgm:pt>
    <dgm:pt modelId="{69E38B64-D055-4716-AA79-C7229A4AF37B}" type="pres">
      <dgm:prSet presAssocID="{CCB89A4A-A7EE-4116-80D8-87A5007D6D77}" presName="outerSibTrans" presStyleCnt="0"/>
      <dgm:spPr/>
    </dgm:pt>
    <dgm:pt modelId="{5FD0A2E5-D2E1-4A69-97BB-CEEA6E0434D8}" type="pres">
      <dgm:prSet presAssocID="{44798C4F-B661-49B7-AB69-21F59078E923}" presName="oChild" presStyleLbl="fgAcc1" presStyleIdx="3" presStyleCnt="7">
        <dgm:presLayoutVars>
          <dgm:bulletEnabled val="1"/>
        </dgm:presLayoutVars>
      </dgm:prSet>
      <dgm:spPr/>
    </dgm:pt>
    <dgm:pt modelId="{4847A304-A676-43DB-94CD-344CADA756C1}" type="pres">
      <dgm:prSet presAssocID="{8CDB7694-DD60-4FE8-AA1B-C478B9061E3D}" presName="middleBox" presStyleCnt="0"/>
      <dgm:spPr/>
    </dgm:pt>
    <dgm:pt modelId="{D5AB2BB5-7AAF-4B79-BD72-D698B4997239}" type="pres">
      <dgm:prSet presAssocID="{8CDB7694-DD60-4FE8-AA1B-C478B9061E3D}" presName="middleBoxParent" presStyleLbl="node1" presStyleIdx="1" presStyleCnt="2"/>
      <dgm:spPr/>
    </dgm:pt>
    <dgm:pt modelId="{69E7CCBB-73D3-4DB8-BC19-253EDDB8D6A3}" type="pres">
      <dgm:prSet presAssocID="{8CDB7694-DD60-4FE8-AA1B-C478B9061E3D}" presName="middleBoxChildren" presStyleCnt="0"/>
      <dgm:spPr/>
    </dgm:pt>
    <dgm:pt modelId="{AA578BF2-1F9F-45E8-A886-441B2A2F2097}" type="pres">
      <dgm:prSet presAssocID="{C797AB6E-BE94-4E86-8CEB-0B606D810F34}" presName="mChild" presStyleLbl="fgAcc1" presStyleIdx="4" presStyleCnt="7">
        <dgm:presLayoutVars>
          <dgm:bulletEnabled val="1"/>
        </dgm:presLayoutVars>
      </dgm:prSet>
      <dgm:spPr/>
    </dgm:pt>
    <dgm:pt modelId="{8B9F551F-457B-4B23-BFB3-90CF03543A87}" type="pres">
      <dgm:prSet presAssocID="{3D3D0CC2-8FC4-4636-BCDE-BD16C18A955B}" presName="middleSibTrans" presStyleCnt="0"/>
      <dgm:spPr/>
    </dgm:pt>
    <dgm:pt modelId="{5143193B-478D-4994-917E-815FAFC1DE81}" type="pres">
      <dgm:prSet presAssocID="{7D0D704A-997D-4256-A512-9F57E62AC72E}" presName="mChild" presStyleLbl="fgAcc1" presStyleIdx="5" presStyleCnt="7">
        <dgm:presLayoutVars>
          <dgm:bulletEnabled val="1"/>
        </dgm:presLayoutVars>
      </dgm:prSet>
      <dgm:spPr/>
    </dgm:pt>
    <dgm:pt modelId="{31A2DB16-60C0-4358-9D03-CDBA2AC9F270}" type="pres">
      <dgm:prSet presAssocID="{4AD49B82-EE7B-4E11-BACC-F4923D8B1BA3}" presName="middleSibTrans" presStyleCnt="0"/>
      <dgm:spPr/>
    </dgm:pt>
    <dgm:pt modelId="{950835DE-35AA-443B-946F-9C4850D9F5F5}" type="pres">
      <dgm:prSet presAssocID="{989A2D2F-0C60-4F7A-A4E8-23DD62B6A43D}" presName="mChild" presStyleLbl="fgAcc1" presStyleIdx="6" presStyleCnt="7">
        <dgm:presLayoutVars>
          <dgm:bulletEnabled val="1"/>
        </dgm:presLayoutVars>
      </dgm:prSet>
      <dgm:spPr/>
    </dgm:pt>
  </dgm:ptLst>
  <dgm:cxnLst>
    <dgm:cxn modelId="{6203E814-084C-47E1-A226-9A6318B212CD}" type="presOf" srcId="{183D133C-BC14-4BFA-B6F5-CB19E7C45EA9}" destId="{BA19BCE8-0381-4041-ABE5-41B95D9A02B2}" srcOrd="0" destOrd="0" presId="urn:microsoft.com/office/officeart/2005/8/layout/target2"/>
    <dgm:cxn modelId="{50448B1C-1DB3-475E-8FC1-C7B40BBE5AD6}" type="presOf" srcId="{44798C4F-B661-49B7-AB69-21F59078E923}" destId="{5FD0A2E5-D2E1-4A69-97BB-CEEA6E0434D8}" srcOrd="0" destOrd="0" presId="urn:microsoft.com/office/officeart/2005/8/layout/target2"/>
    <dgm:cxn modelId="{3198822A-5284-4C03-8310-2C8B66975967}" srcId="{09C4C685-4330-45C6-8333-1F126C326BF9}" destId="{7D0D704A-997D-4256-A512-9F57E62AC72E}" srcOrd="1" destOrd="0" parTransId="{145359A5-306D-4A53-BABA-70F3E9D2E1E4}" sibTransId="{4AD49B82-EE7B-4E11-BACC-F4923D8B1BA3}"/>
    <dgm:cxn modelId="{5513B640-677B-4FFB-A453-A80A36F06FC4}" type="presOf" srcId="{989A2D2F-0C60-4F7A-A4E8-23DD62B6A43D}" destId="{950835DE-35AA-443B-946F-9C4850D9F5F5}" srcOrd="0" destOrd="0" presId="urn:microsoft.com/office/officeart/2005/8/layout/target2"/>
    <dgm:cxn modelId="{AA5FE74C-6493-45FF-A7D9-C6A7D267CE8B}" srcId="{09C4C685-4330-45C6-8333-1F126C326BF9}" destId="{989A2D2F-0C60-4F7A-A4E8-23DD62B6A43D}" srcOrd="2" destOrd="0" parTransId="{5D1EE578-4160-4823-81E8-4356B8D895FD}" sibTransId="{B539D807-0933-4912-A3AC-35F499937869}"/>
    <dgm:cxn modelId="{867B334D-CAD7-45B2-AE97-95F0F9294FC5}" type="presOf" srcId="{95E13B20-84F5-412C-B0A5-6087A447182E}" destId="{8C7585A3-F3F6-41C6-8550-913B3823A0A5}" srcOrd="0" destOrd="0" presId="urn:microsoft.com/office/officeart/2005/8/layout/target2"/>
    <dgm:cxn modelId="{E7B4735E-0526-43B2-B38F-2C239C7F2535}" srcId="{09C4C685-4330-45C6-8333-1F126C326BF9}" destId="{C797AB6E-BE94-4E86-8CEB-0B606D810F34}" srcOrd="0" destOrd="0" parTransId="{8D574817-096C-445B-8857-4D31438110FF}" sibTransId="{3D3D0CC2-8FC4-4636-BCDE-BD16C18A955B}"/>
    <dgm:cxn modelId="{60719A60-9994-4EE0-9C6D-144C9240221F}" srcId="{C45BCCC7-FD03-4AD5-B0FB-B5D04CD7D92F}" destId="{183D133C-BC14-4BFA-B6F5-CB19E7C45EA9}" srcOrd="0" destOrd="0" parTransId="{98014791-00B4-41C3-91AE-76B75D897358}" sibTransId="{4A362E61-9A08-4DFD-B097-65DE0BD094D0}"/>
    <dgm:cxn modelId="{57B7A56D-0634-4A61-A2A9-FBA80144D31C}" type="presOf" srcId="{C797AB6E-BE94-4E86-8CEB-0B606D810F34}" destId="{AA578BF2-1F9F-45E8-A886-441B2A2F2097}" srcOrd="0" destOrd="0" presId="urn:microsoft.com/office/officeart/2005/8/layout/target2"/>
    <dgm:cxn modelId="{30F67087-BC50-4166-BDFD-587C95FBF58F}" type="presOf" srcId="{B48116EF-C023-4203-A920-0EBD5137F5B3}" destId="{877D4EFA-F4E1-4323-8622-F894A925C0A9}" srcOrd="0" destOrd="0" presId="urn:microsoft.com/office/officeart/2005/8/layout/target2"/>
    <dgm:cxn modelId="{0894968F-F4B4-411C-9B18-3BD1DF6CA6DA}" srcId="{8CDB7694-DD60-4FE8-AA1B-C478B9061E3D}" destId="{09C4C685-4330-45C6-8333-1F126C326BF9}" srcOrd="1" destOrd="0" parTransId="{E50D55FC-6515-4FEF-8AAF-D6546E116289}" sibTransId="{2F84E33F-C80D-4C99-BA70-F8AA4FA7288F}"/>
    <dgm:cxn modelId="{E4C27A97-7228-4E0F-B746-F65A25F72CCB}" type="presOf" srcId="{8CDB7694-DD60-4FE8-AA1B-C478B9061E3D}" destId="{061796F6-EC01-4115-93DC-3D99C3BA1CED}" srcOrd="0" destOrd="0" presId="urn:microsoft.com/office/officeart/2005/8/layout/target2"/>
    <dgm:cxn modelId="{E11755A0-EE9D-4B0A-8FC8-6F08F7EE9FDE}" srcId="{C45BCCC7-FD03-4AD5-B0FB-B5D04CD7D92F}" destId="{B48116EF-C023-4203-A920-0EBD5137F5B3}" srcOrd="2" destOrd="0" parTransId="{9CC48834-EA7E-4B46-8EF4-FD6D9B39DE7C}" sibTransId="{CCB89A4A-A7EE-4116-80D8-87A5007D6D77}"/>
    <dgm:cxn modelId="{06C651A9-7B21-4DA1-B554-3B8AD2C8BFEA}" type="presOf" srcId="{09C4C685-4330-45C6-8333-1F126C326BF9}" destId="{D5AB2BB5-7AAF-4B79-BD72-D698B4997239}" srcOrd="0" destOrd="0" presId="urn:microsoft.com/office/officeart/2005/8/layout/target2"/>
    <dgm:cxn modelId="{49D50AAB-8FD4-4818-9695-FFC132302E8D}" srcId="{C45BCCC7-FD03-4AD5-B0FB-B5D04CD7D92F}" destId="{95E13B20-84F5-412C-B0A5-6087A447182E}" srcOrd="1" destOrd="0" parTransId="{1B35FF77-F7A7-4CE8-970E-7FFD3B0BAAC0}" sibTransId="{BB7BFA03-DE43-4041-B1E4-678016DEAB54}"/>
    <dgm:cxn modelId="{30CABAC7-34A7-4132-84A3-0C684A89C877}" srcId="{8CDB7694-DD60-4FE8-AA1B-C478B9061E3D}" destId="{C45BCCC7-FD03-4AD5-B0FB-B5D04CD7D92F}" srcOrd="0" destOrd="0" parTransId="{F7BF0F8D-4225-42EC-94E9-A60714FA71C1}" sibTransId="{57EAFC40-CE67-42FE-8EC8-E20F917E7412}"/>
    <dgm:cxn modelId="{A241D8E0-6337-40E4-93E0-75C5196E0EDE}" srcId="{C45BCCC7-FD03-4AD5-B0FB-B5D04CD7D92F}" destId="{44798C4F-B661-49B7-AB69-21F59078E923}" srcOrd="3" destOrd="0" parTransId="{A87E658E-76C8-493D-A8A5-B89015959390}" sibTransId="{1F99D104-D166-4108-977A-5ABE165AA6D7}"/>
    <dgm:cxn modelId="{9D9321E8-5938-4E55-8323-DC64CA04D48F}" type="presOf" srcId="{C45BCCC7-FD03-4AD5-B0FB-B5D04CD7D92F}" destId="{B0442E1A-3BB4-4BB2-BF45-D107EEC03FB0}" srcOrd="0" destOrd="0" presId="urn:microsoft.com/office/officeart/2005/8/layout/target2"/>
    <dgm:cxn modelId="{CD5CFBFE-343C-438D-9FC7-753C529DC754}" type="presOf" srcId="{7D0D704A-997D-4256-A512-9F57E62AC72E}" destId="{5143193B-478D-4994-917E-815FAFC1DE81}" srcOrd="0" destOrd="0" presId="urn:microsoft.com/office/officeart/2005/8/layout/target2"/>
    <dgm:cxn modelId="{4F2DA53F-C3ED-477F-A80B-97056D2A5AF7}" type="presParOf" srcId="{061796F6-EC01-4115-93DC-3D99C3BA1CED}" destId="{FBAA86D3-2FC0-4315-91D8-88DB03D9E501}" srcOrd="0" destOrd="0" presId="urn:microsoft.com/office/officeart/2005/8/layout/target2"/>
    <dgm:cxn modelId="{F990E313-4BDD-4D9B-94EE-6C4D6A12788D}" type="presParOf" srcId="{FBAA86D3-2FC0-4315-91D8-88DB03D9E501}" destId="{B0442E1A-3BB4-4BB2-BF45-D107EEC03FB0}" srcOrd="0" destOrd="0" presId="urn:microsoft.com/office/officeart/2005/8/layout/target2"/>
    <dgm:cxn modelId="{D217F4BF-F099-4869-9D24-46D7692B96AB}" type="presParOf" srcId="{FBAA86D3-2FC0-4315-91D8-88DB03D9E501}" destId="{4BC41608-EB48-42AB-A56C-CA6F2F212742}" srcOrd="1" destOrd="0" presId="urn:microsoft.com/office/officeart/2005/8/layout/target2"/>
    <dgm:cxn modelId="{E981C94E-7446-48DC-A721-497C9AADFB40}" type="presParOf" srcId="{4BC41608-EB48-42AB-A56C-CA6F2F212742}" destId="{BA19BCE8-0381-4041-ABE5-41B95D9A02B2}" srcOrd="0" destOrd="0" presId="urn:microsoft.com/office/officeart/2005/8/layout/target2"/>
    <dgm:cxn modelId="{EBE43BA8-1972-4296-B7FA-12596A20B4F8}" type="presParOf" srcId="{4BC41608-EB48-42AB-A56C-CA6F2F212742}" destId="{23CDB436-7570-4DF8-B095-6D2B162285E6}" srcOrd="1" destOrd="0" presId="urn:microsoft.com/office/officeart/2005/8/layout/target2"/>
    <dgm:cxn modelId="{AE96ACFA-DCFE-4235-9951-CFE2115CAE56}" type="presParOf" srcId="{4BC41608-EB48-42AB-A56C-CA6F2F212742}" destId="{8C7585A3-F3F6-41C6-8550-913B3823A0A5}" srcOrd="2" destOrd="0" presId="urn:microsoft.com/office/officeart/2005/8/layout/target2"/>
    <dgm:cxn modelId="{210E9804-FFD4-43F3-B72D-9E24DF0E38D2}" type="presParOf" srcId="{4BC41608-EB48-42AB-A56C-CA6F2F212742}" destId="{C161EF78-66E8-4D81-9024-D556643CD7BD}" srcOrd="3" destOrd="0" presId="urn:microsoft.com/office/officeart/2005/8/layout/target2"/>
    <dgm:cxn modelId="{B4C267BB-AE24-4B4A-A06E-36D7499E8F89}" type="presParOf" srcId="{4BC41608-EB48-42AB-A56C-CA6F2F212742}" destId="{877D4EFA-F4E1-4323-8622-F894A925C0A9}" srcOrd="4" destOrd="0" presId="urn:microsoft.com/office/officeart/2005/8/layout/target2"/>
    <dgm:cxn modelId="{6FA09175-85C0-42F0-845F-CF442CCAD814}" type="presParOf" srcId="{4BC41608-EB48-42AB-A56C-CA6F2F212742}" destId="{69E38B64-D055-4716-AA79-C7229A4AF37B}" srcOrd="5" destOrd="0" presId="urn:microsoft.com/office/officeart/2005/8/layout/target2"/>
    <dgm:cxn modelId="{A8476F88-011A-4793-A74D-0BD6CF83A137}" type="presParOf" srcId="{4BC41608-EB48-42AB-A56C-CA6F2F212742}" destId="{5FD0A2E5-D2E1-4A69-97BB-CEEA6E0434D8}" srcOrd="6" destOrd="0" presId="urn:microsoft.com/office/officeart/2005/8/layout/target2"/>
    <dgm:cxn modelId="{8F035FC7-F826-462C-B99D-76F7121105BF}" type="presParOf" srcId="{061796F6-EC01-4115-93DC-3D99C3BA1CED}" destId="{4847A304-A676-43DB-94CD-344CADA756C1}" srcOrd="1" destOrd="0" presId="urn:microsoft.com/office/officeart/2005/8/layout/target2"/>
    <dgm:cxn modelId="{0605958C-0BAD-48D5-BABD-D2941C2221BF}" type="presParOf" srcId="{4847A304-A676-43DB-94CD-344CADA756C1}" destId="{D5AB2BB5-7AAF-4B79-BD72-D698B4997239}" srcOrd="0" destOrd="0" presId="urn:microsoft.com/office/officeart/2005/8/layout/target2"/>
    <dgm:cxn modelId="{84A33DF8-D022-45D0-BAD1-AEF36DC65FF8}" type="presParOf" srcId="{4847A304-A676-43DB-94CD-344CADA756C1}" destId="{69E7CCBB-73D3-4DB8-BC19-253EDDB8D6A3}" srcOrd="1" destOrd="0" presId="urn:microsoft.com/office/officeart/2005/8/layout/target2"/>
    <dgm:cxn modelId="{49978F48-ABAF-48E5-AC82-B65E6855250B}" type="presParOf" srcId="{69E7CCBB-73D3-4DB8-BC19-253EDDB8D6A3}" destId="{AA578BF2-1F9F-45E8-A886-441B2A2F2097}" srcOrd="0" destOrd="0" presId="urn:microsoft.com/office/officeart/2005/8/layout/target2"/>
    <dgm:cxn modelId="{123DEE58-29D2-478B-B096-4AB7F447BCE7}" type="presParOf" srcId="{69E7CCBB-73D3-4DB8-BC19-253EDDB8D6A3}" destId="{8B9F551F-457B-4B23-BFB3-90CF03543A87}" srcOrd="1" destOrd="0" presId="urn:microsoft.com/office/officeart/2005/8/layout/target2"/>
    <dgm:cxn modelId="{379BF378-6076-4A63-B228-E90487901BE7}" type="presParOf" srcId="{69E7CCBB-73D3-4DB8-BC19-253EDDB8D6A3}" destId="{5143193B-478D-4994-917E-815FAFC1DE81}" srcOrd="2" destOrd="0" presId="urn:microsoft.com/office/officeart/2005/8/layout/target2"/>
    <dgm:cxn modelId="{91F4B3EC-A6DC-4936-9D25-A3F207C0B071}" type="presParOf" srcId="{69E7CCBB-73D3-4DB8-BC19-253EDDB8D6A3}" destId="{31A2DB16-60C0-4358-9D03-CDBA2AC9F270}" srcOrd="3" destOrd="0" presId="urn:microsoft.com/office/officeart/2005/8/layout/target2"/>
    <dgm:cxn modelId="{35140900-0DA0-4828-853F-3EA447723338}" type="presParOf" srcId="{69E7CCBB-73D3-4DB8-BC19-253EDDB8D6A3}" destId="{950835DE-35AA-443B-946F-9C4850D9F5F5}" srcOrd="4" destOrd="0" presId="urn:microsoft.com/office/officeart/2005/8/layout/targe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2024FC4-7390-44F5-89FF-CF5F2981EE1C}" type="doc">
      <dgm:prSet loTypeId="urn:microsoft.com/office/officeart/2005/8/layout/cycle5" loCatId="cycle" qsTypeId="urn:microsoft.com/office/officeart/2005/8/quickstyle/simple1" qsCatId="simple" csTypeId="urn:microsoft.com/office/officeart/2005/8/colors/colorful3" csCatId="colorful" phldr="1"/>
      <dgm:spPr/>
      <dgm:t>
        <a:bodyPr/>
        <a:lstStyle/>
        <a:p>
          <a:endParaRPr lang="en-GB"/>
        </a:p>
      </dgm:t>
    </dgm:pt>
    <dgm:pt modelId="{4A9EC97C-D584-4625-AE14-F5238274DC9C}">
      <dgm:prSet phldrT="[Text]"/>
      <dgm:spPr/>
      <dgm:t>
        <a:bodyPr/>
        <a:lstStyle/>
        <a:p>
          <a:r>
            <a:rPr lang="en-GB" dirty="0"/>
            <a:t>Plan</a:t>
          </a:r>
        </a:p>
      </dgm:t>
    </dgm:pt>
    <dgm:pt modelId="{16EF3139-AD52-4AAA-B28E-EE886272DE56}" type="parTrans" cxnId="{5A55C278-00C2-43DF-B492-5F487CBE881E}">
      <dgm:prSet/>
      <dgm:spPr/>
      <dgm:t>
        <a:bodyPr/>
        <a:lstStyle/>
        <a:p>
          <a:endParaRPr lang="en-GB"/>
        </a:p>
      </dgm:t>
    </dgm:pt>
    <dgm:pt modelId="{351AD80C-5622-498B-B2AD-FCB8585977F6}" type="sibTrans" cxnId="{5A55C278-00C2-43DF-B492-5F487CBE881E}">
      <dgm:prSet>
        <dgm:style>
          <a:lnRef idx="3">
            <a:schemeClr val="accent1"/>
          </a:lnRef>
          <a:fillRef idx="0">
            <a:schemeClr val="accent1"/>
          </a:fillRef>
          <a:effectRef idx="2">
            <a:schemeClr val="accent1"/>
          </a:effectRef>
          <a:fontRef idx="minor">
            <a:schemeClr val="tx1"/>
          </a:fontRef>
        </dgm:style>
      </dgm:prSet>
      <dgm:spPr/>
      <dgm:t>
        <a:bodyPr/>
        <a:lstStyle/>
        <a:p>
          <a:endParaRPr lang="en-GB"/>
        </a:p>
      </dgm:t>
    </dgm:pt>
    <dgm:pt modelId="{B1FE81E0-CAFB-41A5-8C6B-3E60D363C866}">
      <dgm:prSet phldrT="[Text]"/>
      <dgm:spPr/>
      <dgm:t>
        <a:bodyPr/>
        <a:lstStyle/>
        <a:p>
          <a:r>
            <a:rPr lang="en-GB" dirty="0"/>
            <a:t>Faites</a:t>
          </a:r>
        </a:p>
      </dgm:t>
    </dgm:pt>
    <dgm:pt modelId="{68B98996-2D40-4063-B046-15E8BD87CDFE}" type="parTrans" cxnId="{19D90432-1A46-481E-B54C-1A5EB588D567}">
      <dgm:prSet/>
      <dgm:spPr/>
      <dgm:t>
        <a:bodyPr/>
        <a:lstStyle/>
        <a:p>
          <a:endParaRPr lang="en-GB"/>
        </a:p>
      </dgm:t>
    </dgm:pt>
    <dgm:pt modelId="{89CD5355-3709-4FDB-8E91-B9CC66328ACD}" type="sibTrans" cxnId="{19D90432-1A46-481E-B54C-1A5EB588D567}">
      <dgm:prSet>
        <dgm:style>
          <a:lnRef idx="3">
            <a:schemeClr val="accent1"/>
          </a:lnRef>
          <a:fillRef idx="0">
            <a:schemeClr val="accent1"/>
          </a:fillRef>
          <a:effectRef idx="2">
            <a:schemeClr val="accent1"/>
          </a:effectRef>
          <a:fontRef idx="minor">
            <a:schemeClr val="tx1"/>
          </a:fontRef>
        </dgm:style>
      </dgm:prSet>
      <dgm:spPr/>
      <dgm:t>
        <a:bodyPr/>
        <a:lstStyle/>
        <a:p>
          <a:endParaRPr lang="en-GB"/>
        </a:p>
      </dgm:t>
    </dgm:pt>
    <dgm:pt modelId="{D8640357-F84F-4F3F-888D-1B3A71F99DBE}">
      <dgm:prSet phldrT="[Text]"/>
      <dgm:spPr/>
      <dgm:t>
        <a:bodyPr/>
        <a:lstStyle/>
        <a:p>
          <a:r>
            <a:rPr lang="en-GB" dirty="0"/>
            <a:t>Vérifiez</a:t>
          </a:r>
        </a:p>
      </dgm:t>
    </dgm:pt>
    <dgm:pt modelId="{7D20E5A9-3EB4-439A-92E8-7C5EACFF21F9}" type="parTrans" cxnId="{8C40004F-6E92-4A00-88B7-DA27DA0BF09D}">
      <dgm:prSet/>
      <dgm:spPr/>
      <dgm:t>
        <a:bodyPr/>
        <a:lstStyle/>
        <a:p>
          <a:endParaRPr lang="en-GB"/>
        </a:p>
      </dgm:t>
    </dgm:pt>
    <dgm:pt modelId="{388477E0-29C2-4994-81D2-9413BEBC9C91}" type="sibTrans" cxnId="{8C40004F-6E92-4A00-88B7-DA27DA0BF09D}">
      <dgm:prSet>
        <dgm:style>
          <a:lnRef idx="3">
            <a:schemeClr val="accent1"/>
          </a:lnRef>
          <a:fillRef idx="0">
            <a:schemeClr val="accent1"/>
          </a:fillRef>
          <a:effectRef idx="2">
            <a:schemeClr val="accent1"/>
          </a:effectRef>
          <a:fontRef idx="minor">
            <a:schemeClr val="tx1"/>
          </a:fontRef>
        </dgm:style>
      </dgm:prSet>
      <dgm:spPr/>
      <dgm:t>
        <a:bodyPr/>
        <a:lstStyle/>
        <a:p>
          <a:endParaRPr lang="en-GB"/>
        </a:p>
      </dgm:t>
    </dgm:pt>
    <dgm:pt modelId="{38EDA553-9214-4820-85AC-498D563E528D}">
      <dgm:prSet phldrT="[Text]"/>
      <dgm:spPr/>
      <dgm:t>
        <a:bodyPr/>
        <a:lstStyle/>
        <a:p>
          <a:r>
            <a:rPr lang="en-GB" dirty="0"/>
            <a:t>Acte</a:t>
          </a:r>
        </a:p>
      </dgm:t>
    </dgm:pt>
    <dgm:pt modelId="{2C4ED33E-1ABA-4A8C-B3E6-5D631E8A294D}" type="parTrans" cxnId="{70C40383-FC98-4216-A74C-A4574234E2C7}">
      <dgm:prSet/>
      <dgm:spPr/>
      <dgm:t>
        <a:bodyPr/>
        <a:lstStyle/>
        <a:p>
          <a:endParaRPr lang="en-GB"/>
        </a:p>
      </dgm:t>
    </dgm:pt>
    <dgm:pt modelId="{E1D3562F-6455-47C3-9FEE-B08A857CAA69}" type="sibTrans" cxnId="{70C40383-FC98-4216-A74C-A4574234E2C7}">
      <dgm:prSet>
        <dgm:style>
          <a:lnRef idx="3">
            <a:schemeClr val="accent1"/>
          </a:lnRef>
          <a:fillRef idx="0">
            <a:schemeClr val="accent1"/>
          </a:fillRef>
          <a:effectRef idx="2">
            <a:schemeClr val="accent1"/>
          </a:effectRef>
          <a:fontRef idx="minor">
            <a:schemeClr val="tx1"/>
          </a:fontRef>
        </dgm:style>
      </dgm:prSet>
      <dgm:spPr/>
      <dgm:t>
        <a:bodyPr/>
        <a:lstStyle/>
        <a:p>
          <a:endParaRPr lang="en-GB"/>
        </a:p>
      </dgm:t>
    </dgm:pt>
    <dgm:pt modelId="{D034C7B1-38A7-4AD3-893B-5D727395ECA0}" type="pres">
      <dgm:prSet presAssocID="{22024FC4-7390-44F5-89FF-CF5F2981EE1C}" presName="cycle" presStyleCnt="0">
        <dgm:presLayoutVars>
          <dgm:dir/>
          <dgm:resizeHandles val="exact"/>
        </dgm:presLayoutVars>
      </dgm:prSet>
      <dgm:spPr/>
    </dgm:pt>
    <dgm:pt modelId="{97B901FD-C3EE-43BC-8B71-B60D874534DE}" type="pres">
      <dgm:prSet presAssocID="{4A9EC97C-D584-4625-AE14-F5238274DC9C}" presName="node" presStyleLbl="node1" presStyleIdx="0" presStyleCnt="4">
        <dgm:presLayoutVars>
          <dgm:bulletEnabled val="1"/>
        </dgm:presLayoutVars>
      </dgm:prSet>
      <dgm:spPr/>
    </dgm:pt>
    <dgm:pt modelId="{63FB911D-B247-482A-B628-5406E8CB8171}" type="pres">
      <dgm:prSet presAssocID="{4A9EC97C-D584-4625-AE14-F5238274DC9C}" presName="spNode" presStyleCnt="0"/>
      <dgm:spPr/>
    </dgm:pt>
    <dgm:pt modelId="{BB2F1FEC-8133-4ACA-B9EB-869BCAEC4E19}" type="pres">
      <dgm:prSet presAssocID="{351AD80C-5622-498B-B2AD-FCB8585977F6}" presName="sibTrans" presStyleLbl="sibTrans1D1" presStyleIdx="0" presStyleCnt="4"/>
      <dgm:spPr/>
    </dgm:pt>
    <dgm:pt modelId="{ACFEFB9E-12B1-421A-B786-007FA6B85853}" type="pres">
      <dgm:prSet presAssocID="{B1FE81E0-CAFB-41A5-8C6B-3E60D363C866}" presName="node" presStyleLbl="node1" presStyleIdx="1" presStyleCnt="4">
        <dgm:presLayoutVars>
          <dgm:bulletEnabled val="1"/>
        </dgm:presLayoutVars>
      </dgm:prSet>
      <dgm:spPr/>
    </dgm:pt>
    <dgm:pt modelId="{6A0BEF67-4743-4EE8-B310-9E2782FF68BB}" type="pres">
      <dgm:prSet presAssocID="{B1FE81E0-CAFB-41A5-8C6B-3E60D363C866}" presName="spNode" presStyleCnt="0"/>
      <dgm:spPr/>
    </dgm:pt>
    <dgm:pt modelId="{0D497758-498C-451C-93B3-E0C17DB28103}" type="pres">
      <dgm:prSet presAssocID="{89CD5355-3709-4FDB-8E91-B9CC66328ACD}" presName="sibTrans" presStyleLbl="sibTrans1D1" presStyleIdx="1" presStyleCnt="4"/>
      <dgm:spPr/>
    </dgm:pt>
    <dgm:pt modelId="{0F4E312F-A7AD-4FE8-9C47-BC9CDCE81992}" type="pres">
      <dgm:prSet presAssocID="{D8640357-F84F-4F3F-888D-1B3A71F99DBE}" presName="node" presStyleLbl="node1" presStyleIdx="2" presStyleCnt="4">
        <dgm:presLayoutVars>
          <dgm:bulletEnabled val="1"/>
        </dgm:presLayoutVars>
      </dgm:prSet>
      <dgm:spPr/>
    </dgm:pt>
    <dgm:pt modelId="{7B09F095-A62D-46B1-BE71-61F56C08C02B}" type="pres">
      <dgm:prSet presAssocID="{D8640357-F84F-4F3F-888D-1B3A71F99DBE}" presName="spNode" presStyleCnt="0"/>
      <dgm:spPr/>
    </dgm:pt>
    <dgm:pt modelId="{ACF70F2E-F338-49C3-9F31-6B8975DEFB2B}" type="pres">
      <dgm:prSet presAssocID="{388477E0-29C2-4994-81D2-9413BEBC9C91}" presName="sibTrans" presStyleLbl="sibTrans1D1" presStyleIdx="2" presStyleCnt="4"/>
      <dgm:spPr/>
    </dgm:pt>
    <dgm:pt modelId="{AE898B32-79C5-4E9A-B193-20AC78E2E5C4}" type="pres">
      <dgm:prSet presAssocID="{38EDA553-9214-4820-85AC-498D563E528D}" presName="node" presStyleLbl="node1" presStyleIdx="3" presStyleCnt="4">
        <dgm:presLayoutVars>
          <dgm:bulletEnabled val="1"/>
        </dgm:presLayoutVars>
      </dgm:prSet>
      <dgm:spPr/>
    </dgm:pt>
    <dgm:pt modelId="{3B29AB63-1B0E-4D19-BCC6-A6A71F20F3B1}" type="pres">
      <dgm:prSet presAssocID="{38EDA553-9214-4820-85AC-498D563E528D}" presName="spNode" presStyleCnt="0"/>
      <dgm:spPr/>
    </dgm:pt>
    <dgm:pt modelId="{B8B2FEA3-A52C-4293-95E9-692D706F70FF}" type="pres">
      <dgm:prSet presAssocID="{E1D3562F-6455-47C3-9FEE-B08A857CAA69}" presName="sibTrans" presStyleLbl="sibTrans1D1" presStyleIdx="3" presStyleCnt="4"/>
      <dgm:spPr/>
    </dgm:pt>
  </dgm:ptLst>
  <dgm:cxnLst>
    <dgm:cxn modelId="{F1769D22-F9D1-41BA-8B23-6C1A3CDAC9CA}" type="presOf" srcId="{E1D3562F-6455-47C3-9FEE-B08A857CAA69}" destId="{B8B2FEA3-A52C-4293-95E9-692D706F70FF}" srcOrd="0" destOrd="0" presId="urn:microsoft.com/office/officeart/2005/8/layout/cycle5"/>
    <dgm:cxn modelId="{7B636226-518E-40CD-9B06-FEC7D15167E7}" type="presOf" srcId="{38EDA553-9214-4820-85AC-498D563E528D}" destId="{AE898B32-79C5-4E9A-B193-20AC78E2E5C4}" srcOrd="0" destOrd="0" presId="urn:microsoft.com/office/officeart/2005/8/layout/cycle5"/>
    <dgm:cxn modelId="{8E605329-9874-4D18-A0B2-DA744114BCA1}" type="presOf" srcId="{B1FE81E0-CAFB-41A5-8C6B-3E60D363C866}" destId="{ACFEFB9E-12B1-421A-B786-007FA6B85853}" srcOrd="0" destOrd="0" presId="urn:microsoft.com/office/officeart/2005/8/layout/cycle5"/>
    <dgm:cxn modelId="{4905AC2E-0BE6-4EEC-8220-4B167D16EB9E}" type="presOf" srcId="{22024FC4-7390-44F5-89FF-CF5F2981EE1C}" destId="{D034C7B1-38A7-4AD3-893B-5D727395ECA0}" srcOrd="0" destOrd="0" presId="urn:microsoft.com/office/officeart/2005/8/layout/cycle5"/>
    <dgm:cxn modelId="{19D90432-1A46-481E-B54C-1A5EB588D567}" srcId="{22024FC4-7390-44F5-89FF-CF5F2981EE1C}" destId="{B1FE81E0-CAFB-41A5-8C6B-3E60D363C866}" srcOrd="1" destOrd="0" parTransId="{68B98996-2D40-4063-B046-15E8BD87CDFE}" sibTransId="{89CD5355-3709-4FDB-8E91-B9CC66328ACD}"/>
    <dgm:cxn modelId="{8C40004F-6E92-4A00-88B7-DA27DA0BF09D}" srcId="{22024FC4-7390-44F5-89FF-CF5F2981EE1C}" destId="{D8640357-F84F-4F3F-888D-1B3A71F99DBE}" srcOrd="2" destOrd="0" parTransId="{7D20E5A9-3EB4-439A-92E8-7C5EACFF21F9}" sibTransId="{388477E0-29C2-4994-81D2-9413BEBC9C91}"/>
    <dgm:cxn modelId="{5A55C278-00C2-43DF-B492-5F487CBE881E}" srcId="{22024FC4-7390-44F5-89FF-CF5F2981EE1C}" destId="{4A9EC97C-D584-4625-AE14-F5238274DC9C}" srcOrd="0" destOrd="0" parTransId="{16EF3139-AD52-4AAA-B28E-EE886272DE56}" sibTransId="{351AD80C-5622-498B-B2AD-FCB8585977F6}"/>
    <dgm:cxn modelId="{70C40383-FC98-4216-A74C-A4574234E2C7}" srcId="{22024FC4-7390-44F5-89FF-CF5F2981EE1C}" destId="{38EDA553-9214-4820-85AC-498D563E528D}" srcOrd="3" destOrd="0" parTransId="{2C4ED33E-1ABA-4A8C-B3E6-5D631E8A294D}" sibTransId="{E1D3562F-6455-47C3-9FEE-B08A857CAA69}"/>
    <dgm:cxn modelId="{ACAB4592-2200-4CF4-B455-6AD5B7F342A2}" type="presOf" srcId="{4A9EC97C-D584-4625-AE14-F5238274DC9C}" destId="{97B901FD-C3EE-43BC-8B71-B60D874534DE}" srcOrd="0" destOrd="0" presId="urn:microsoft.com/office/officeart/2005/8/layout/cycle5"/>
    <dgm:cxn modelId="{FE9C89A2-5777-41A5-8B91-82EBEF158102}" type="presOf" srcId="{89CD5355-3709-4FDB-8E91-B9CC66328ACD}" destId="{0D497758-498C-451C-93B3-E0C17DB28103}" srcOrd="0" destOrd="0" presId="urn:microsoft.com/office/officeart/2005/8/layout/cycle5"/>
    <dgm:cxn modelId="{67798DA5-A874-4592-8B02-D8241D159A6D}" type="presOf" srcId="{351AD80C-5622-498B-B2AD-FCB8585977F6}" destId="{BB2F1FEC-8133-4ACA-B9EB-869BCAEC4E19}" srcOrd="0" destOrd="0" presId="urn:microsoft.com/office/officeart/2005/8/layout/cycle5"/>
    <dgm:cxn modelId="{037458CD-53D6-41F7-BF4E-8596372432F3}" type="presOf" srcId="{D8640357-F84F-4F3F-888D-1B3A71F99DBE}" destId="{0F4E312F-A7AD-4FE8-9C47-BC9CDCE81992}" srcOrd="0" destOrd="0" presId="urn:microsoft.com/office/officeart/2005/8/layout/cycle5"/>
    <dgm:cxn modelId="{6DA7E8D8-7CCB-4508-8EEA-1CE4D1F28437}" type="presOf" srcId="{388477E0-29C2-4994-81D2-9413BEBC9C91}" destId="{ACF70F2E-F338-49C3-9F31-6B8975DEFB2B}" srcOrd="0" destOrd="0" presId="urn:microsoft.com/office/officeart/2005/8/layout/cycle5"/>
    <dgm:cxn modelId="{445ED4D7-2CCD-42CA-8C2C-CD07478DD210}" type="presParOf" srcId="{D034C7B1-38A7-4AD3-893B-5D727395ECA0}" destId="{97B901FD-C3EE-43BC-8B71-B60D874534DE}" srcOrd="0" destOrd="0" presId="urn:microsoft.com/office/officeart/2005/8/layout/cycle5"/>
    <dgm:cxn modelId="{9F3198D3-F32B-4491-8899-AE713A32BB57}" type="presParOf" srcId="{D034C7B1-38A7-4AD3-893B-5D727395ECA0}" destId="{63FB911D-B247-482A-B628-5406E8CB8171}" srcOrd="1" destOrd="0" presId="urn:microsoft.com/office/officeart/2005/8/layout/cycle5"/>
    <dgm:cxn modelId="{DC5873E8-BD46-47A8-8570-6A7C3519EB4A}" type="presParOf" srcId="{D034C7B1-38A7-4AD3-893B-5D727395ECA0}" destId="{BB2F1FEC-8133-4ACA-B9EB-869BCAEC4E19}" srcOrd="2" destOrd="0" presId="urn:microsoft.com/office/officeart/2005/8/layout/cycle5"/>
    <dgm:cxn modelId="{7B9000C1-4BD2-4990-BC0C-A64067BEA3DA}" type="presParOf" srcId="{D034C7B1-38A7-4AD3-893B-5D727395ECA0}" destId="{ACFEFB9E-12B1-421A-B786-007FA6B85853}" srcOrd="3" destOrd="0" presId="urn:microsoft.com/office/officeart/2005/8/layout/cycle5"/>
    <dgm:cxn modelId="{ED3832D7-8E5F-4411-82B7-B4A3CEC25F46}" type="presParOf" srcId="{D034C7B1-38A7-4AD3-893B-5D727395ECA0}" destId="{6A0BEF67-4743-4EE8-B310-9E2782FF68BB}" srcOrd="4" destOrd="0" presId="urn:microsoft.com/office/officeart/2005/8/layout/cycle5"/>
    <dgm:cxn modelId="{8E7C3882-D385-4936-8C1E-C27796463D50}" type="presParOf" srcId="{D034C7B1-38A7-4AD3-893B-5D727395ECA0}" destId="{0D497758-498C-451C-93B3-E0C17DB28103}" srcOrd="5" destOrd="0" presId="urn:microsoft.com/office/officeart/2005/8/layout/cycle5"/>
    <dgm:cxn modelId="{B34C564A-4C11-4D61-B7CD-E42789B38A6E}" type="presParOf" srcId="{D034C7B1-38A7-4AD3-893B-5D727395ECA0}" destId="{0F4E312F-A7AD-4FE8-9C47-BC9CDCE81992}" srcOrd="6" destOrd="0" presId="urn:microsoft.com/office/officeart/2005/8/layout/cycle5"/>
    <dgm:cxn modelId="{5001D77E-3DEC-4DCD-A9A1-2E4A52C2AE4B}" type="presParOf" srcId="{D034C7B1-38A7-4AD3-893B-5D727395ECA0}" destId="{7B09F095-A62D-46B1-BE71-61F56C08C02B}" srcOrd="7" destOrd="0" presId="urn:microsoft.com/office/officeart/2005/8/layout/cycle5"/>
    <dgm:cxn modelId="{8CD661D4-1D66-48E3-8DCA-B37A570199AA}" type="presParOf" srcId="{D034C7B1-38A7-4AD3-893B-5D727395ECA0}" destId="{ACF70F2E-F338-49C3-9F31-6B8975DEFB2B}" srcOrd="8" destOrd="0" presId="urn:microsoft.com/office/officeart/2005/8/layout/cycle5"/>
    <dgm:cxn modelId="{540CA865-87E9-4C59-BAB4-42A87869079B}" type="presParOf" srcId="{D034C7B1-38A7-4AD3-893B-5D727395ECA0}" destId="{AE898B32-79C5-4E9A-B193-20AC78E2E5C4}" srcOrd="9" destOrd="0" presId="urn:microsoft.com/office/officeart/2005/8/layout/cycle5"/>
    <dgm:cxn modelId="{24EBCB8F-24E9-420B-9069-163E3F392110}" type="presParOf" srcId="{D034C7B1-38A7-4AD3-893B-5D727395ECA0}" destId="{3B29AB63-1B0E-4D19-BCC6-A6A71F20F3B1}" srcOrd="10" destOrd="0" presId="urn:microsoft.com/office/officeart/2005/8/layout/cycle5"/>
    <dgm:cxn modelId="{9FF7D59D-C26E-4F82-B769-BB7ED41C2731}" type="presParOf" srcId="{D034C7B1-38A7-4AD3-893B-5D727395ECA0}" destId="{B8B2FEA3-A52C-4293-95E9-692D706F70FF}" srcOrd="11"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2E7AC25-BF36-4FDA-8735-62EDA3642A2F}" type="doc">
      <dgm:prSet loTypeId="urn:microsoft.com/office/officeart/2005/8/layout/hList6" loCatId="list" qsTypeId="urn:microsoft.com/office/officeart/2005/8/quickstyle/simple1" qsCatId="simple" csTypeId="urn:microsoft.com/office/officeart/2005/8/colors/colorful4" csCatId="colorful" phldr="1"/>
      <dgm:spPr/>
      <dgm:t>
        <a:bodyPr/>
        <a:lstStyle/>
        <a:p>
          <a:endParaRPr lang="de-DE"/>
        </a:p>
      </dgm:t>
    </dgm:pt>
    <dgm:pt modelId="{DD209607-4AFC-4EAF-8BEE-8B309FE9C4C9}">
      <dgm:prSet custT="1"/>
      <dgm:spPr/>
      <dgm:t>
        <a:bodyPr/>
        <a:lstStyle/>
        <a:p>
          <a:pPr rtl="0"/>
          <a:r>
            <a:rPr lang="en-US" sz="2000" b="1" dirty="0"/>
            <a:t>Planifier et réaliser</a:t>
          </a:r>
          <a:endParaRPr lang="de-DE" sz="2000" b="1" dirty="0"/>
        </a:p>
      </dgm:t>
    </dgm:pt>
    <dgm:pt modelId="{7E322A06-70F0-47CF-A759-965A5A6F8671}" type="parTrans" cxnId="{E70E9F0A-56F5-4EC8-B8D5-9B8276B9ABB6}">
      <dgm:prSet/>
      <dgm:spPr/>
      <dgm:t>
        <a:bodyPr/>
        <a:lstStyle/>
        <a:p>
          <a:endParaRPr lang="de-DE" sz="1600"/>
        </a:p>
      </dgm:t>
    </dgm:pt>
    <dgm:pt modelId="{C2A8415E-9BDA-44E8-B806-28FEA40755BD}" type="sibTrans" cxnId="{E70E9F0A-56F5-4EC8-B8D5-9B8276B9ABB6}">
      <dgm:prSet/>
      <dgm:spPr/>
      <dgm:t>
        <a:bodyPr/>
        <a:lstStyle/>
        <a:p>
          <a:endParaRPr lang="de-DE" sz="1600"/>
        </a:p>
      </dgm:t>
    </dgm:pt>
    <dgm:pt modelId="{6D26301B-8E29-407E-80C8-2F089EA6813A}">
      <dgm:prSet custT="1"/>
      <dgm:spPr/>
      <dgm:t>
        <a:bodyPr/>
        <a:lstStyle/>
        <a:p>
          <a:pPr rtl="0"/>
          <a:r>
            <a:rPr lang="en-US" sz="1600" dirty="0"/>
            <a:t>SPM</a:t>
          </a:r>
          <a:endParaRPr lang="de-DE" sz="1600" dirty="0"/>
        </a:p>
      </dgm:t>
    </dgm:pt>
    <dgm:pt modelId="{5EF7BDB6-5638-4EE6-A15D-688D02CECD39}" type="parTrans" cxnId="{5EDFC796-98DA-4017-A372-9B9320833FED}">
      <dgm:prSet/>
      <dgm:spPr/>
      <dgm:t>
        <a:bodyPr/>
        <a:lstStyle/>
        <a:p>
          <a:endParaRPr lang="de-DE" sz="1600"/>
        </a:p>
      </dgm:t>
    </dgm:pt>
    <dgm:pt modelId="{3E89784A-BFC8-4A0A-985E-36EF80ADE6F4}" type="sibTrans" cxnId="{5EDFC796-98DA-4017-A372-9B9320833FED}">
      <dgm:prSet/>
      <dgm:spPr/>
      <dgm:t>
        <a:bodyPr/>
        <a:lstStyle/>
        <a:p>
          <a:endParaRPr lang="de-DE" sz="1600"/>
        </a:p>
      </dgm:t>
    </dgm:pt>
    <dgm:pt modelId="{DFDD2321-7D85-4645-9222-2A09834E66D7}">
      <dgm:prSet custT="1"/>
      <dgm:spPr/>
      <dgm:t>
        <a:bodyPr/>
        <a:lstStyle/>
        <a:p>
          <a:pPr rtl="0"/>
          <a:r>
            <a:rPr lang="en-US" sz="1600" dirty="0"/>
            <a:t>SUPPM</a:t>
          </a:r>
          <a:endParaRPr lang="de-DE" sz="1600" dirty="0"/>
        </a:p>
      </dgm:t>
    </dgm:pt>
    <dgm:pt modelId="{676CDB49-E429-46CB-A3B0-C8F15F0D7CCB}" type="parTrans" cxnId="{1E8CA953-2A51-4B0C-8CC0-DCE3AA2BC165}">
      <dgm:prSet/>
      <dgm:spPr/>
      <dgm:t>
        <a:bodyPr/>
        <a:lstStyle/>
        <a:p>
          <a:endParaRPr lang="de-DE" sz="1600"/>
        </a:p>
      </dgm:t>
    </dgm:pt>
    <dgm:pt modelId="{BCD35D52-7F5A-4280-8179-94AC33A7D218}" type="sibTrans" cxnId="{1E8CA953-2A51-4B0C-8CC0-DCE3AA2BC165}">
      <dgm:prSet/>
      <dgm:spPr/>
      <dgm:t>
        <a:bodyPr/>
        <a:lstStyle/>
        <a:p>
          <a:endParaRPr lang="de-DE" sz="1600"/>
        </a:p>
      </dgm:t>
    </dgm:pt>
    <dgm:pt modelId="{01883020-CAB4-4BF1-9C5A-BB2AB0EE1C1D}">
      <dgm:prSet custT="1"/>
      <dgm:spPr/>
      <dgm:t>
        <a:bodyPr/>
        <a:lstStyle/>
        <a:p>
          <a:pPr rtl="0"/>
          <a:r>
            <a:rPr lang="en-US" sz="2000" b="1" dirty="0"/>
            <a:t>Exploitation et contrôle</a:t>
          </a:r>
          <a:endParaRPr lang="de-DE" sz="2000" b="1" dirty="0"/>
        </a:p>
      </dgm:t>
    </dgm:pt>
    <dgm:pt modelId="{B4F08EB0-23D8-4604-88ED-1F15D5193C99}" type="parTrans" cxnId="{C428BF02-AB4A-4A1A-847D-FD39B587C958}">
      <dgm:prSet/>
      <dgm:spPr/>
      <dgm:t>
        <a:bodyPr/>
        <a:lstStyle/>
        <a:p>
          <a:endParaRPr lang="de-DE" sz="1600"/>
        </a:p>
      </dgm:t>
    </dgm:pt>
    <dgm:pt modelId="{AD74B1A8-C400-483F-8010-FDEB8DC3CDF0}" type="sibTrans" cxnId="{C428BF02-AB4A-4A1A-847D-FD39B587C958}">
      <dgm:prSet/>
      <dgm:spPr/>
      <dgm:t>
        <a:bodyPr/>
        <a:lstStyle/>
        <a:p>
          <a:endParaRPr lang="de-DE" sz="1600"/>
        </a:p>
      </dgm:t>
    </dgm:pt>
    <dgm:pt modelId="{87E64CEC-F55A-4085-A2FE-46F90336E89E}">
      <dgm:prSet custT="1"/>
      <dgm:spPr/>
      <dgm:t>
        <a:bodyPr/>
        <a:lstStyle/>
        <a:p>
          <a:pPr rtl="0"/>
          <a:r>
            <a:rPr lang="en-US" sz="1600" dirty="0"/>
            <a:t>CONFM</a:t>
          </a:r>
          <a:endParaRPr lang="de-DE" sz="1600" dirty="0"/>
        </a:p>
      </dgm:t>
    </dgm:pt>
    <dgm:pt modelId="{597F2E26-C5F1-4BA9-9174-0D5752F7C711}" type="parTrans" cxnId="{4FEF9324-62BE-460B-869E-0C2BAE2B7165}">
      <dgm:prSet/>
      <dgm:spPr/>
      <dgm:t>
        <a:bodyPr/>
        <a:lstStyle/>
        <a:p>
          <a:endParaRPr lang="de-DE" sz="1600"/>
        </a:p>
      </dgm:t>
    </dgm:pt>
    <dgm:pt modelId="{BE9FA112-6988-4A9C-9045-EC664A8DC77F}" type="sibTrans" cxnId="{4FEF9324-62BE-460B-869E-0C2BAE2B7165}">
      <dgm:prSet/>
      <dgm:spPr/>
      <dgm:t>
        <a:bodyPr/>
        <a:lstStyle/>
        <a:p>
          <a:endParaRPr lang="de-DE" sz="1600"/>
        </a:p>
      </dgm:t>
    </dgm:pt>
    <dgm:pt modelId="{CEB53CF8-2773-4110-BD26-7B1DB36FC1E8}">
      <dgm:prSet custT="1"/>
      <dgm:spPr/>
      <dgm:t>
        <a:bodyPr/>
        <a:lstStyle/>
        <a:p>
          <a:pPr rtl="0"/>
          <a:r>
            <a:rPr lang="en-US" sz="1600" dirty="0"/>
            <a:t>ISRM</a:t>
          </a:r>
          <a:endParaRPr lang="de-DE" sz="2000" dirty="0"/>
        </a:p>
      </dgm:t>
    </dgm:pt>
    <dgm:pt modelId="{70797F90-CC5A-4A10-BD2D-8C4D5007C0A0}" type="parTrans" cxnId="{0E4A030A-30A4-4EFE-BBCE-C4B22AE08814}">
      <dgm:prSet/>
      <dgm:spPr/>
      <dgm:t>
        <a:bodyPr/>
        <a:lstStyle/>
        <a:p>
          <a:endParaRPr lang="de-DE" sz="1600"/>
        </a:p>
      </dgm:t>
    </dgm:pt>
    <dgm:pt modelId="{5E76AED0-FF3A-4D22-9AE8-A3D28C6071CF}" type="sibTrans" cxnId="{0E4A030A-30A4-4EFE-BBCE-C4B22AE08814}">
      <dgm:prSet/>
      <dgm:spPr/>
      <dgm:t>
        <a:bodyPr/>
        <a:lstStyle/>
        <a:p>
          <a:endParaRPr lang="de-DE" sz="1600"/>
        </a:p>
      </dgm:t>
    </dgm:pt>
    <dgm:pt modelId="{16646067-9FAC-4794-89E9-88CA236D02DA}">
      <dgm:prSet custT="1"/>
      <dgm:spPr/>
      <dgm:t>
        <a:bodyPr/>
        <a:lstStyle/>
        <a:p>
          <a:pPr rtl="0"/>
          <a:r>
            <a:rPr lang="en-US" sz="1600" dirty="0"/>
            <a:t>SLM</a:t>
          </a:r>
          <a:endParaRPr lang="de-DE" sz="1600" dirty="0"/>
        </a:p>
      </dgm:t>
    </dgm:pt>
    <dgm:pt modelId="{0B8BD925-3570-4809-916C-62C4380698CA}" type="parTrans" cxnId="{DAC3B686-8470-441A-A9EC-F3F8796915B2}">
      <dgm:prSet/>
      <dgm:spPr/>
      <dgm:t>
        <a:bodyPr/>
        <a:lstStyle/>
        <a:p>
          <a:endParaRPr lang="de-DE" sz="1600"/>
        </a:p>
      </dgm:t>
    </dgm:pt>
    <dgm:pt modelId="{6CA7CC67-A79A-473A-8656-68627435DF59}" type="sibTrans" cxnId="{DAC3B686-8470-441A-A9EC-F3F8796915B2}">
      <dgm:prSet/>
      <dgm:spPr/>
      <dgm:t>
        <a:bodyPr/>
        <a:lstStyle/>
        <a:p>
          <a:endParaRPr lang="de-DE" sz="1600"/>
        </a:p>
      </dgm:t>
    </dgm:pt>
    <dgm:pt modelId="{3BB3C0D7-D8B2-463F-BB88-3DC96B9492FB}">
      <dgm:prSet custT="1"/>
      <dgm:spPr/>
      <dgm:t>
        <a:bodyPr/>
        <a:lstStyle/>
        <a:p>
          <a:pPr rtl="0"/>
          <a:r>
            <a:rPr lang="en-US" sz="1600" dirty="0"/>
            <a:t>CRM</a:t>
          </a:r>
          <a:endParaRPr lang="de-DE" sz="1600" dirty="0"/>
        </a:p>
      </dgm:t>
    </dgm:pt>
    <dgm:pt modelId="{8B90874C-CCB3-4311-AC38-9D6F542241E3}" type="parTrans" cxnId="{C2CA26E7-A323-40EB-B1BD-3AE41E607761}">
      <dgm:prSet/>
      <dgm:spPr/>
      <dgm:t>
        <a:bodyPr/>
        <a:lstStyle/>
        <a:p>
          <a:endParaRPr lang="de-DE" sz="1600"/>
        </a:p>
      </dgm:t>
    </dgm:pt>
    <dgm:pt modelId="{7761E5BD-05D0-4BA3-BA40-11922F8502E9}" type="sibTrans" cxnId="{C2CA26E7-A323-40EB-B1BD-3AE41E607761}">
      <dgm:prSet/>
      <dgm:spPr/>
      <dgm:t>
        <a:bodyPr/>
        <a:lstStyle/>
        <a:p>
          <a:endParaRPr lang="de-DE" sz="1600"/>
        </a:p>
      </dgm:t>
    </dgm:pt>
    <dgm:pt modelId="{7C94F6CB-EC1A-45DD-A7FF-E86B0FE65A02}">
      <dgm:prSet custT="1"/>
      <dgm:spPr/>
      <dgm:t>
        <a:bodyPr/>
        <a:lstStyle/>
        <a:p>
          <a:pPr rtl="0"/>
          <a:r>
            <a:rPr lang="en-US" sz="1600" dirty="0"/>
            <a:t>SACM</a:t>
          </a:r>
          <a:endParaRPr lang="de-DE" sz="1600" dirty="0"/>
        </a:p>
      </dgm:t>
    </dgm:pt>
    <dgm:pt modelId="{B8E6372F-C7F6-4E22-BB21-08771F041232}" type="parTrans" cxnId="{FDEEB3A9-27F5-40E5-90EA-668D9A50D8C3}">
      <dgm:prSet/>
      <dgm:spPr/>
      <dgm:t>
        <a:bodyPr/>
        <a:lstStyle/>
        <a:p>
          <a:endParaRPr lang="de-DE" sz="1600"/>
        </a:p>
      </dgm:t>
    </dgm:pt>
    <dgm:pt modelId="{DD4018E9-9920-46F4-B527-86F9F33A2973}" type="sibTrans" cxnId="{FDEEB3A9-27F5-40E5-90EA-668D9A50D8C3}">
      <dgm:prSet/>
      <dgm:spPr/>
      <dgm:t>
        <a:bodyPr/>
        <a:lstStyle/>
        <a:p>
          <a:endParaRPr lang="de-DE" sz="1600"/>
        </a:p>
      </dgm:t>
    </dgm:pt>
    <dgm:pt modelId="{571D6AF9-F17D-4FD9-821B-3E93A2431352}">
      <dgm:prSet custT="1"/>
      <dgm:spPr/>
      <dgm:t>
        <a:bodyPr/>
        <a:lstStyle/>
        <a:p>
          <a:pPr rtl="0"/>
          <a:r>
            <a:rPr lang="en-US" sz="1600" dirty="0"/>
            <a:t>CAPM</a:t>
          </a:r>
          <a:endParaRPr lang="de-DE" sz="1600" dirty="0"/>
        </a:p>
      </dgm:t>
    </dgm:pt>
    <dgm:pt modelId="{AE3EA240-D7F9-44CE-915B-95D2EB57CA68}" type="parTrans" cxnId="{A5E844B6-0A2E-484C-83F3-5E1ADE01444F}">
      <dgm:prSet/>
      <dgm:spPr/>
      <dgm:t>
        <a:bodyPr/>
        <a:lstStyle/>
        <a:p>
          <a:endParaRPr lang="de-DE" sz="1600"/>
        </a:p>
      </dgm:t>
    </dgm:pt>
    <dgm:pt modelId="{0CE80309-BE8F-49BB-86F1-926204C5A938}" type="sibTrans" cxnId="{A5E844B6-0A2E-484C-83F3-5E1ADE01444F}">
      <dgm:prSet/>
      <dgm:spPr/>
      <dgm:t>
        <a:bodyPr/>
        <a:lstStyle/>
        <a:p>
          <a:endParaRPr lang="de-DE" sz="1600"/>
        </a:p>
      </dgm:t>
    </dgm:pt>
    <dgm:pt modelId="{AD859D4E-E79F-4409-AD02-5A5F50F1A7A3}">
      <dgm:prSet custT="1"/>
      <dgm:spPr/>
      <dgm:t>
        <a:bodyPr/>
        <a:lstStyle/>
        <a:p>
          <a:pPr rtl="0"/>
          <a:r>
            <a:rPr lang="en-US" sz="1600" dirty="0"/>
            <a:t>CHM</a:t>
          </a:r>
          <a:endParaRPr lang="de-DE" sz="1600" dirty="0"/>
        </a:p>
      </dgm:t>
    </dgm:pt>
    <dgm:pt modelId="{215B5186-4189-4959-BBE5-454242DB07F3}" type="parTrans" cxnId="{2A4ED6AE-F3A5-48E6-A91B-64FA5DDB7558}">
      <dgm:prSet/>
      <dgm:spPr/>
      <dgm:t>
        <a:bodyPr/>
        <a:lstStyle/>
        <a:p>
          <a:endParaRPr lang="de-DE" sz="1600"/>
        </a:p>
      </dgm:t>
    </dgm:pt>
    <dgm:pt modelId="{112190A7-81F8-4D63-AC25-BE96D49F31C5}" type="sibTrans" cxnId="{2A4ED6AE-F3A5-48E6-A91B-64FA5DDB7558}">
      <dgm:prSet/>
      <dgm:spPr/>
      <dgm:t>
        <a:bodyPr/>
        <a:lstStyle/>
        <a:p>
          <a:endParaRPr lang="de-DE" sz="1600"/>
        </a:p>
      </dgm:t>
    </dgm:pt>
    <dgm:pt modelId="{D52C761E-7502-4A29-838D-B4131BD84065}">
      <dgm:prSet custT="1"/>
      <dgm:spPr/>
      <dgm:t>
        <a:bodyPr/>
        <a:lstStyle/>
        <a:p>
          <a:pPr rtl="0"/>
          <a:r>
            <a:rPr lang="en-US" sz="1600" dirty="0"/>
            <a:t>RDM</a:t>
          </a:r>
          <a:endParaRPr lang="de-DE" sz="1600" dirty="0"/>
        </a:p>
      </dgm:t>
    </dgm:pt>
    <dgm:pt modelId="{25BFAE39-D857-4A7B-B317-6C68A9A0BBB3}" type="parTrans" cxnId="{391E4DA9-F33E-475A-8AF2-D7883ED5F5D2}">
      <dgm:prSet/>
      <dgm:spPr/>
      <dgm:t>
        <a:bodyPr/>
        <a:lstStyle/>
        <a:p>
          <a:endParaRPr lang="de-DE" sz="1600"/>
        </a:p>
      </dgm:t>
    </dgm:pt>
    <dgm:pt modelId="{904582CB-9231-4C90-B517-F30EF954985A}" type="sibTrans" cxnId="{391E4DA9-F33E-475A-8AF2-D7883ED5F5D2}">
      <dgm:prSet/>
      <dgm:spPr/>
      <dgm:t>
        <a:bodyPr/>
        <a:lstStyle/>
        <a:p>
          <a:endParaRPr lang="de-DE" sz="1600"/>
        </a:p>
      </dgm:t>
    </dgm:pt>
    <dgm:pt modelId="{ABC1CF66-B909-4CD7-A8A2-E124D816367A}">
      <dgm:prSet custT="1"/>
      <dgm:spPr/>
      <dgm:t>
        <a:bodyPr/>
        <a:lstStyle/>
        <a:p>
          <a:pPr rtl="0"/>
          <a:r>
            <a:rPr lang="en-US" sz="1600" dirty="0"/>
            <a:t>PM</a:t>
          </a:r>
          <a:endParaRPr lang="de-DE" sz="1600" dirty="0"/>
        </a:p>
      </dgm:t>
    </dgm:pt>
    <dgm:pt modelId="{E5D35188-5CB3-49F4-8227-E124CB93E146}" type="parTrans" cxnId="{224AF1B5-C7EF-4C50-87BA-30B6B1EC4615}">
      <dgm:prSet/>
      <dgm:spPr/>
      <dgm:t>
        <a:bodyPr/>
        <a:lstStyle/>
        <a:p>
          <a:endParaRPr lang="de-DE" sz="1600"/>
        </a:p>
      </dgm:t>
    </dgm:pt>
    <dgm:pt modelId="{96827280-9C37-4162-86AC-5D9DBF033168}" type="sibTrans" cxnId="{224AF1B5-C7EF-4C50-87BA-30B6B1EC4615}">
      <dgm:prSet/>
      <dgm:spPr/>
      <dgm:t>
        <a:bodyPr/>
        <a:lstStyle/>
        <a:p>
          <a:endParaRPr lang="de-DE" sz="1600"/>
        </a:p>
      </dgm:t>
    </dgm:pt>
    <dgm:pt modelId="{34B667D6-4B76-43FA-9C3E-628F301D0219}">
      <dgm:prSet custT="1" custLinFactNeighborY="412"/>
      <dgm:spPr/>
      <dgm:t>
        <a:bodyPr/>
        <a:lstStyle/>
        <a:p>
          <a:pPr rtl="0"/>
          <a:r>
            <a:rPr lang="en-US" sz="1600" dirty="0"/>
            <a:t>SRM</a:t>
          </a:r>
          <a:endParaRPr lang="de-DE" sz="1600" dirty="0"/>
        </a:p>
      </dgm:t>
    </dgm:pt>
    <dgm:pt modelId="{0DDC38DA-CB12-4EF3-A1A4-C1076B2B442F}" type="parTrans" cxnId="{F5A6E9FB-25EA-4E21-84E6-B81C07A18B4C}">
      <dgm:prSet/>
      <dgm:spPr/>
      <dgm:t>
        <a:bodyPr/>
        <a:lstStyle/>
        <a:p>
          <a:endParaRPr lang="en-GB"/>
        </a:p>
      </dgm:t>
    </dgm:pt>
    <dgm:pt modelId="{F6BB2BDE-C8DD-408A-A35F-0ECB6D5F45BC}" type="sibTrans" cxnId="{F5A6E9FB-25EA-4E21-84E6-B81C07A18B4C}">
      <dgm:prSet/>
      <dgm:spPr/>
      <dgm:t>
        <a:bodyPr/>
        <a:lstStyle/>
        <a:p>
          <a:endParaRPr lang="en-GB"/>
        </a:p>
      </dgm:t>
    </dgm:pt>
    <dgm:pt modelId="{0B6772BB-5BD9-49E1-A1CA-451BC2C8AA45}">
      <dgm:prSet custT="1"/>
      <dgm:spPr/>
      <dgm:t>
        <a:bodyPr/>
        <a:lstStyle/>
        <a:p>
          <a:pPr rtl="0"/>
          <a:r>
            <a:rPr lang="en-US" sz="1600" dirty="0"/>
            <a:t>ISM</a:t>
          </a:r>
          <a:endParaRPr lang="de-DE" sz="1600" dirty="0"/>
        </a:p>
      </dgm:t>
    </dgm:pt>
    <dgm:pt modelId="{E46155E4-DF4E-4AB0-9A94-FC6E46A7248B}" type="parTrans" cxnId="{694E45D4-582D-4A83-AD36-48AC3AFEF744}">
      <dgm:prSet/>
      <dgm:spPr/>
      <dgm:t>
        <a:bodyPr/>
        <a:lstStyle/>
        <a:p>
          <a:endParaRPr lang="en-GB"/>
        </a:p>
      </dgm:t>
    </dgm:pt>
    <dgm:pt modelId="{C7D2BBAB-A847-4DC5-A833-404BC939D441}" type="sibTrans" cxnId="{694E45D4-582D-4A83-AD36-48AC3AFEF744}">
      <dgm:prSet/>
      <dgm:spPr/>
      <dgm:t>
        <a:bodyPr/>
        <a:lstStyle/>
        <a:p>
          <a:endParaRPr lang="en-GB"/>
        </a:p>
      </dgm:t>
    </dgm:pt>
    <dgm:pt modelId="{CB75014F-BC81-4303-9584-84E3BC6903A8}">
      <dgm:prSet custT="1"/>
      <dgm:spPr/>
      <dgm:t>
        <a:bodyPr/>
        <a:lstStyle/>
        <a:p>
          <a:pPr rtl="0"/>
          <a:r>
            <a:rPr lang="de-DE" sz="1600" dirty="0"/>
            <a:t>CSI</a:t>
          </a:r>
        </a:p>
      </dgm:t>
    </dgm:pt>
    <dgm:pt modelId="{3687BB71-EDB1-48AE-A474-48CECA5DEBBA}" type="parTrans" cxnId="{6ECFEA9D-BF62-47AF-8411-DD0BE8814922}">
      <dgm:prSet/>
      <dgm:spPr/>
      <dgm:t>
        <a:bodyPr/>
        <a:lstStyle/>
        <a:p>
          <a:endParaRPr lang="en-GB"/>
        </a:p>
      </dgm:t>
    </dgm:pt>
    <dgm:pt modelId="{33F057DF-99F5-452E-9945-BE375B2841EF}" type="sibTrans" cxnId="{6ECFEA9D-BF62-47AF-8411-DD0BE8814922}">
      <dgm:prSet/>
      <dgm:spPr/>
      <dgm:t>
        <a:bodyPr/>
        <a:lstStyle/>
        <a:p>
          <a:endParaRPr lang="en-GB"/>
        </a:p>
      </dgm:t>
    </dgm:pt>
    <dgm:pt modelId="{56DF7B97-DB58-49D0-BD52-DD634BFF0A03}" type="pres">
      <dgm:prSet presAssocID="{72E7AC25-BF36-4FDA-8735-62EDA3642A2F}" presName="Name0" presStyleCnt="0">
        <dgm:presLayoutVars>
          <dgm:dir/>
          <dgm:resizeHandles val="exact"/>
        </dgm:presLayoutVars>
      </dgm:prSet>
      <dgm:spPr/>
    </dgm:pt>
    <dgm:pt modelId="{10005145-7F92-45F8-BE12-6073EA8A81BC}" type="pres">
      <dgm:prSet presAssocID="{DD209607-4AFC-4EAF-8BEE-8B309FE9C4C9}" presName="node" presStyleLbl="node1" presStyleIdx="0" presStyleCnt="2" custLinFactNeighborY="412">
        <dgm:presLayoutVars>
          <dgm:bulletEnabled val="1"/>
        </dgm:presLayoutVars>
      </dgm:prSet>
      <dgm:spPr/>
    </dgm:pt>
    <dgm:pt modelId="{3B87ED1D-AE97-4B90-A49D-9E20442B8E8E}" type="pres">
      <dgm:prSet presAssocID="{C2A8415E-9BDA-44E8-B806-28FEA40755BD}" presName="sibTrans" presStyleCnt="0"/>
      <dgm:spPr/>
    </dgm:pt>
    <dgm:pt modelId="{A20D3425-95CD-4F94-B2DA-928A232C5A86}" type="pres">
      <dgm:prSet presAssocID="{01883020-CAB4-4BF1-9C5A-BB2AB0EE1C1D}" presName="node" presStyleLbl="node1" presStyleIdx="1" presStyleCnt="2" custLinFactNeighborY="-412">
        <dgm:presLayoutVars>
          <dgm:bulletEnabled val="1"/>
        </dgm:presLayoutVars>
      </dgm:prSet>
      <dgm:spPr/>
    </dgm:pt>
  </dgm:ptLst>
  <dgm:cxnLst>
    <dgm:cxn modelId="{C428BF02-AB4A-4A1A-847D-FD39B587C958}" srcId="{72E7AC25-BF36-4FDA-8735-62EDA3642A2F}" destId="{01883020-CAB4-4BF1-9C5A-BB2AB0EE1C1D}" srcOrd="1" destOrd="0" parTransId="{B4F08EB0-23D8-4604-88ED-1F15D5193C99}" sibTransId="{AD74B1A8-C400-483F-8010-FDEB8DC3CDF0}"/>
    <dgm:cxn modelId="{0E4A030A-30A4-4EFE-BBCE-C4B22AE08814}" srcId="{01883020-CAB4-4BF1-9C5A-BB2AB0EE1C1D}" destId="{CEB53CF8-2773-4110-BD26-7B1DB36FC1E8}" srcOrd="3" destOrd="0" parTransId="{70797F90-CC5A-4A10-BD2D-8C4D5007C0A0}" sibTransId="{5E76AED0-FF3A-4D22-9AE8-A3D28C6071CF}"/>
    <dgm:cxn modelId="{E70E9F0A-56F5-4EC8-B8D5-9B8276B9ABB6}" srcId="{72E7AC25-BF36-4FDA-8735-62EDA3642A2F}" destId="{DD209607-4AFC-4EAF-8BEE-8B309FE9C4C9}" srcOrd="0" destOrd="0" parTransId="{7E322A06-70F0-47CF-A759-965A5A6F8671}" sibTransId="{C2A8415E-9BDA-44E8-B806-28FEA40755BD}"/>
    <dgm:cxn modelId="{BB1A5C0B-1E7F-44C1-A358-301B3912A1D9}" type="presOf" srcId="{DD209607-4AFC-4EAF-8BEE-8B309FE9C4C9}" destId="{10005145-7F92-45F8-BE12-6073EA8A81BC}" srcOrd="0" destOrd="0" presId="urn:microsoft.com/office/officeart/2005/8/layout/hList6"/>
    <dgm:cxn modelId="{F9F3480F-03B1-4ED0-951D-AA2817BDD51C}" type="presOf" srcId="{AD859D4E-E79F-4409-AD02-5A5F50F1A7A3}" destId="{A20D3425-95CD-4F94-B2DA-928A232C5A86}" srcOrd="0" destOrd="2" presId="urn:microsoft.com/office/officeart/2005/8/layout/hList6"/>
    <dgm:cxn modelId="{866ED218-9741-45BE-9A51-4B643334E3D2}" type="presOf" srcId="{ABC1CF66-B909-4CD7-A8A2-E124D816367A}" destId="{A20D3425-95CD-4F94-B2DA-928A232C5A86}" srcOrd="0" destOrd="5" presId="urn:microsoft.com/office/officeart/2005/8/layout/hList6"/>
    <dgm:cxn modelId="{4FCB911A-D600-48A3-9541-7BBA415DAFE6}" type="presOf" srcId="{571D6AF9-F17D-4FD9-821B-3E93A2431352}" destId="{10005145-7F92-45F8-BE12-6073EA8A81BC}" srcOrd="0" destOrd="7" presId="urn:microsoft.com/office/officeart/2005/8/layout/hList6"/>
    <dgm:cxn modelId="{4FEF9324-62BE-460B-869E-0C2BAE2B7165}" srcId="{01883020-CAB4-4BF1-9C5A-BB2AB0EE1C1D}" destId="{87E64CEC-F55A-4085-A2FE-46F90336E89E}" srcOrd="0" destOrd="0" parTransId="{597F2E26-C5F1-4BA9-9174-0D5752F7C711}" sibTransId="{BE9FA112-6988-4A9C-9045-EC664A8DC77F}"/>
    <dgm:cxn modelId="{4597A529-F89D-42EF-9C47-8A99FE89DEC7}" type="presOf" srcId="{16646067-9FAC-4794-89E9-88CA236D02DA}" destId="{10005145-7F92-45F8-BE12-6073EA8A81BC}" srcOrd="0" destOrd="2" presId="urn:microsoft.com/office/officeart/2005/8/layout/hList6"/>
    <dgm:cxn modelId="{EB917F38-5B38-40ED-9CA6-5AE1D3DFC85C}" type="presOf" srcId="{87E64CEC-F55A-4085-A2FE-46F90336E89E}" destId="{A20D3425-95CD-4F94-B2DA-928A232C5A86}" srcOrd="0" destOrd="1" presId="urn:microsoft.com/office/officeart/2005/8/layout/hList6"/>
    <dgm:cxn modelId="{79C4DA50-BFBC-4CC6-8704-989E609D17E3}" type="presOf" srcId="{6D26301B-8E29-407E-80C8-2F089EA6813A}" destId="{10005145-7F92-45F8-BE12-6073EA8A81BC}" srcOrd="0" destOrd="1" presId="urn:microsoft.com/office/officeart/2005/8/layout/hList6"/>
    <dgm:cxn modelId="{1E8CA953-2A51-4B0C-8CC0-DCE3AA2BC165}" srcId="{DD209607-4AFC-4EAF-8BEE-8B309FE9C4C9}" destId="{DFDD2321-7D85-4645-9222-2A09834E66D7}" srcOrd="4" destOrd="0" parTransId="{676CDB49-E429-46CB-A3B0-C8F15F0D7CCB}" sibTransId="{BCD35D52-7F5A-4280-8179-94AC33A7D218}"/>
    <dgm:cxn modelId="{25077D5F-1F63-4057-87C2-6957E545E3EE}" type="presOf" srcId="{72E7AC25-BF36-4FDA-8735-62EDA3642A2F}" destId="{56DF7B97-DB58-49D0-BD52-DD634BFF0A03}" srcOrd="0" destOrd="0" presId="urn:microsoft.com/office/officeart/2005/8/layout/hList6"/>
    <dgm:cxn modelId="{81CC9969-31FB-4B51-8C53-E263409444EB}" type="presOf" srcId="{0B6772BB-5BD9-49E1-A1CA-451BC2C8AA45}" destId="{10005145-7F92-45F8-BE12-6073EA8A81BC}" srcOrd="0" destOrd="8" presId="urn:microsoft.com/office/officeart/2005/8/layout/hList6"/>
    <dgm:cxn modelId="{C55B3579-955F-43C7-B871-815944B42F95}" type="presOf" srcId="{7C94F6CB-EC1A-45DD-A7FF-E86B0FE65A02}" destId="{10005145-7F92-45F8-BE12-6073EA8A81BC}" srcOrd="0" destOrd="6" presId="urn:microsoft.com/office/officeart/2005/8/layout/hList6"/>
    <dgm:cxn modelId="{DAC3B686-8470-441A-A9EC-F3F8796915B2}" srcId="{DD209607-4AFC-4EAF-8BEE-8B309FE9C4C9}" destId="{16646067-9FAC-4794-89E9-88CA236D02DA}" srcOrd="1" destOrd="0" parTransId="{0B8BD925-3570-4809-916C-62C4380698CA}" sibTransId="{6CA7CC67-A79A-473A-8656-68627435DF59}"/>
    <dgm:cxn modelId="{4C9A278E-911F-4064-A928-5E9242B44F2E}" type="presOf" srcId="{D52C761E-7502-4A29-838D-B4131BD84065}" destId="{A20D3425-95CD-4F94-B2DA-928A232C5A86}" srcOrd="0" destOrd="3" presId="urn:microsoft.com/office/officeart/2005/8/layout/hList6"/>
    <dgm:cxn modelId="{2E6A7A95-BCA3-4BB8-874A-1B0B9E70FDBD}" type="presOf" srcId="{34B667D6-4B76-43FA-9C3E-628F301D0219}" destId="{10005145-7F92-45F8-BE12-6073EA8A81BC}" srcOrd="0" destOrd="3" presId="urn:microsoft.com/office/officeart/2005/8/layout/hList6"/>
    <dgm:cxn modelId="{5EDFC796-98DA-4017-A372-9B9320833FED}" srcId="{DD209607-4AFC-4EAF-8BEE-8B309FE9C4C9}" destId="{6D26301B-8E29-407E-80C8-2F089EA6813A}" srcOrd="0" destOrd="0" parTransId="{5EF7BDB6-5638-4EE6-A15D-688D02CECD39}" sibTransId="{3E89784A-BFC8-4A0A-985E-36EF80ADE6F4}"/>
    <dgm:cxn modelId="{6ECFEA9D-BF62-47AF-8411-DD0BE8814922}" srcId="{01883020-CAB4-4BF1-9C5A-BB2AB0EE1C1D}" destId="{CB75014F-BC81-4303-9584-84E3BC6903A8}" srcOrd="5" destOrd="0" parTransId="{3687BB71-EDB1-48AE-A474-48CECA5DEBBA}" sibTransId="{33F057DF-99F5-452E-9945-BE375B2841EF}"/>
    <dgm:cxn modelId="{2F2C309F-7330-4704-BC88-78C8F5857C5C}" type="presOf" srcId="{CB75014F-BC81-4303-9584-84E3BC6903A8}" destId="{A20D3425-95CD-4F94-B2DA-928A232C5A86}" srcOrd="0" destOrd="6" presId="urn:microsoft.com/office/officeart/2005/8/layout/hList6"/>
    <dgm:cxn modelId="{34D003A3-203E-4A19-94C4-535639226FB6}" type="presOf" srcId="{CEB53CF8-2773-4110-BD26-7B1DB36FC1E8}" destId="{A20D3425-95CD-4F94-B2DA-928A232C5A86}" srcOrd="0" destOrd="4" presId="urn:microsoft.com/office/officeart/2005/8/layout/hList6"/>
    <dgm:cxn modelId="{391E4DA9-F33E-475A-8AF2-D7883ED5F5D2}" srcId="{01883020-CAB4-4BF1-9C5A-BB2AB0EE1C1D}" destId="{D52C761E-7502-4A29-838D-B4131BD84065}" srcOrd="2" destOrd="0" parTransId="{25BFAE39-D857-4A7B-B317-6C68A9A0BBB3}" sibTransId="{904582CB-9231-4C90-B517-F30EF954985A}"/>
    <dgm:cxn modelId="{FDEEB3A9-27F5-40E5-90EA-668D9A50D8C3}" srcId="{DD209607-4AFC-4EAF-8BEE-8B309FE9C4C9}" destId="{7C94F6CB-EC1A-45DD-A7FF-E86B0FE65A02}" srcOrd="5" destOrd="0" parTransId="{B8E6372F-C7F6-4E22-BB21-08771F041232}" sibTransId="{DD4018E9-9920-46F4-B527-86F9F33A2973}"/>
    <dgm:cxn modelId="{2A4ED6AE-F3A5-48E6-A91B-64FA5DDB7558}" srcId="{01883020-CAB4-4BF1-9C5A-BB2AB0EE1C1D}" destId="{AD859D4E-E79F-4409-AD02-5A5F50F1A7A3}" srcOrd="1" destOrd="0" parTransId="{215B5186-4189-4959-BBE5-454242DB07F3}" sibTransId="{112190A7-81F8-4D63-AC25-BE96D49F31C5}"/>
    <dgm:cxn modelId="{224AF1B5-C7EF-4C50-87BA-30B6B1EC4615}" srcId="{01883020-CAB4-4BF1-9C5A-BB2AB0EE1C1D}" destId="{ABC1CF66-B909-4CD7-A8A2-E124D816367A}" srcOrd="4" destOrd="0" parTransId="{E5D35188-5CB3-49F4-8227-E124CB93E146}" sibTransId="{96827280-9C37-4162-86AC-5D9DBF033168}"/>
    <dgm:cxn modelId="{A5E844B6-0A2E-484C-83F3-5E1ADE01444F}" srcId="{DD209607-4AFC-4EAF-8BEE-8B309FE9C4C9}" destId="{571D6AF9-F17D-4FD9-821B-3E93A2431352}" srcOrd="6" destOrd="0" parTransId="{AE3EA240-D7F9-44CE-915B-95D2EB57CA68}" sibTransId="{0CE80309-BE8F-49BB-86F1-926204C5A938}"/>
    <dgm:cxn modelId="{694E45D4-582D-4A83-AD36-48AC3AFEF744}" srcId="{DD209607-4AFC-4EAF-8BEE-8B309FE9C4C9}" destId="{0B6772BB-5BD9-49E1-A1CA-451BC2C8AA45}" srcOrd="7" destOrd="0" parTransId="{E46155E4-DF4E-4AB0-9A94-FC6E46A7248B}" sibTransId="{C7D2BBAB-A847-4DC5-A833-404BC939D441}"/>
    <dgm:cxn modelId="{AB369ADC-B8E7-408D-9ADD-D15D728A011A}" type="presOf" srcId="{3BB3C0D7-D8B2-463F-BB88-3DC96B9492FB}" destId="{10005145-7F92-45F8-BE12-6073EA8A81BC}" srcOrd="0" destOrd="4" presId="urn:microsoft.com/office/officeart/2005/8/layout/hList6"/>
    <dgm:cxn modelId="{02B094E1-C4AD-49E1-AD7F-619FF1C90C09}" type="presOf" srcId="{DFDD2321-7D85-4645-9222-2A09834E66D7}" destId="{10005145-7F92-45F8-BE12-6073EA8A81BC}" srcOrd="0" destOrd="5" presId="urn:microsoft.com/office/officeart/2005/8/layout/hList6"/>
    <dgm:cxn modelId="{C2CA26E7-A323-40EB-B1BD-3AE41E607761}" srcId="{DD209607-4AFC-4EAF-8BEE-8B309FE9C4C9}" destId="{3BB3C0D7-D8B2-463F-BB88-3DC96B9492FB}" srcOrd="3" destOrd="0" parTransId="{8B90874C-CCB3-4311-AC38-9D6F542241E3}" sibTransId="{7761E5BD-05D0-4BA3-BA40-11922F8502E9}"/>
    <dgm:cxn modelId="{6A55BBF8-7D5F-46EF-B06B-AB53D00E7259}" type="presOf" srcId="{01883020-CAB4-4BF1-9C5A-BB2AB0EE1C1D}" destId="{A20D3425-95CD-4F94-B2DA-928A232C5A86}" srcOrd="0" destOrd="0" presId="urn:microsoft.com/office/officeart/2005/8/layout/hList6"/>
    <dgm:cxn modelId="{F5A6E9FB-25EA-4E21-84E6-B81C07A18B4C}" srcId="{DD209607-4AFC-4EAF-8BEE-8B309FE9C4C9}" destId="{34B667D6-4B76-43FA-9C3E-628F301D0219}" srcOrd="2" destOrd="0" parTransId="{0DDC38DA-CB12-4EF3-A1A4-C1076B2B442F}" sibTransId="{F6BB2BDE-C8DD-408A-A35F-0ECB6D5F45BC}"/>
    <dgm:cxn modelId="{E6D3E270-0EB6-4D0C-BF1D-D3B0F3C93F1D}" type="presParOf" srcId="{56DF7B97-DB58-49D0-BD52-DD634BFF0A03}" destId="{10005145-7F92-45F8-BE12-6073EA8A81BC}" srcOrd="0" destOrd="0" presId="urn:microsoft.com/office/officeart/2005/8/layout/hList6"/>
    <dgm:cxn modelId="{C5621AE7-CB33-464F-9DD8-4DA0C8CB9BB3}" type="presParOf" srcId="{56DF7B97-DB58-49D0-BD52-DD634BFF0A03}" destId="{3B87ED1D-AE97-4B90-A49D-9E20442B8E8E}" srcOrd="1" destOrd="0" presId="urn:microsoft.com/office/officeart/2005/8/layout/hList6"/>
    <dgm:cxn modelId="{23B409FD-18F2-40F0-A385-EF35D49CA792}" type="presParOf" srcId="{56DF7B97-DB58-49D0-BD52-DD634BFF0A03}" destId="{A20D3425-95CD-4F94-B2DA-928A232C5A86}" srcOrd="2"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E4E4BEC-39BF-4A62-BA04-89DF4DB2B509}" type="doc">
      <dgm:prSet loTypeId="urn:microsoft.com/office/officeart/2005/8/layout/lProcess2" loCatId="relationship" qsTypeId="urn:microsoft.com/office/officeart/2005/8/quickstyle/simple4" qsCatId="simple" csTypeId="urn:microsoft.com/office/officeart/2005/8/colors/accent1_1" csCatId="accent1" phldr="1"/>
      <dgm:spPr/>
      <dgm:t>
        <a:bodyPr/>
        <a:lstStyle/>
        <a:p>
          <a:endParaRPr lang="de-DE"/>
        </a:p>
      </dgm:t>
    </dgm:pt>
    <dgm:pt modelId="{4638DBB5-21DF-4CF7-B686-1E553D7BFCB0}">
      <dgm:prSet phldrT="[Text]" custT="1">
        <dgm:style>
          <a:lnRef idx="2">
            <a:schemeClr val="accent4">
              <a:shade val="50000"/>
            </a:schemeClr>
          </a:lnRef>
          <a:fillRef idx="1">
            <a:schemeClr val="accent4"/>
          </a:fillRef>
          <a:effectRef idx="0">
            <a:schemeClr val="accent4"/>
          </a:effectRef>
          <a:fontRef idx="minor">
            <a:schemeClr val="lt1"/>
          </a:fontRef>
        </dgm:style>
      </dgm:prSet>
      <dgm:spPr/>
      <dgm:t>
        <a:bodyPr/>
        <a:lstStyle/>
        <a:p>
          <a:r>
            <a:rPr lang="en-US" sz="1800" b="1" noProof="0" dirty="0">
              <a:solidFill>
                <a:schemeClr val="bg1"/>
              </a:solidFill>
            </a:rPr>
            <a:t>Incident et demande de service</a:t>
          </a:r>
          <a:br>
            <a:rPr lang="de-DE" sz="1800" b="1" dirty="0">
              <a:solidFill>
                <a:schemeClr val="bg1"/>
              </a:solidFill>
            </a:rPr>
          </a:br>
          <a:r>
            <a:rPr lang="de-DE" sz="1800" b="1" dirty="0">
              <a:solidFill>
                <a:schemeClr val="bg1"/>
              </a:solidFill>
            </a:rPr>
            <a:t>Gestion</a:t>
          </a:r>
        </a:p>
      </dgm:t>
    </dgm:pt>
    <dgm:pt modelId="{AD563CA5-07BD-4595-80E2-25C0526F680A}" type="parTrans" cxnId="{A21027EF-EF58-4C1B-9063-52B961F6E4DC}">
      <dgm:prSet/>
      <dgm:spPr/>
      <dgm:t>
        <a:bodyPr/>
        <a:lstStyle/>
        <a:p>
          <a:endParaRPr lang="de-DE" sz="1100"/>
        </a:p>
      </dgm:t>
    </dgm:pt>
    <dgm:pt modelId="{A8C17FEF-2D9B-4AF4-A451-3D3AF8F6C731}" type="sibTrans" cxnId="{A21027EF-EF58-4C1B-9063-52B961F6E4DC}">
      <dgm:prSet/>
      <dgm:spPr/>
      <dgm:t>
        <a:bodyPr/>
        <a:lstStyle/>
        <a:p>
          <a:endParaRPr lang="de-DE" sz="1100"/>
        </a:p>
      </dgm:t>
    </dgm:pt>
    <dgm:pt modelId="{629AB970-174A-4DB5-89E6-E86C71A87D96}">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de-DE" sz="1800" b="1" dirty="0">
              <a:solidFill>
                <a:schemeClr val="bg1"/>
              </a:solidFill>
            </a:rPr>
            <a:t>Problème</a:t>
          </a:r>
          <a:br>
            <a:rPr lang="de-DE" sz="1800" b="1" dirty="0">
              <a:solidFill>
                <a:schemeClr val="bg1"/>
              </a:solidFill>
            </a:rPr>
          </a:br>
          <a:r>
            <a:rPr lang="de-DE" sz="1800" b="1" dirty="0">
              <a:solidFill>
                <a:schemeClr val="bg1"/>
              </a:solidFill>
            </a:rPr>
            <a:t>Gestion :</a:t>
          </a:r>
          <a:br>
            <a:rPr lang="de-DE" sz="1800" b="1" dirty="0">
              <a:solidFill>
                <a:schemeClr val="bg1"/>
              </a:solidFill>
            </a:rPr>
          </a:br>
          <a:r>
            <a:rPr lang="de-DE" sz="1800" b="1" dirty="0">
              <a:solidFill>
                <a:schemeClr val="bg1"/>
              </a:solidFill>
            </a:rPr>
            <a:t> Analyse</a:t>
          </a:r>
        </a:p>
      </dgm:t>
    </dgm:pt>
    <dgm:pt modelId="{CE247046-9DE7-4E54-B082-0535FCB297BA}" type="parTrans" cxnId="{885FF525-9482-4D96-8C9E-82B6374175D7}">
      <dgm:prSet/>
      <dgm:spPr/>
      <dgm:t>
        <a:bodyPr/>
        <a:lstStyle/>
        <a:p>
          <a:endParaRPr lang="de-DE" sz="1100"/>
        </a:p>
      </dgm:t>
    </dgm:pt>
    <dgm:pt modelId="{630A6C91-FA25-486A-936A-25804D884EEB}" type="sibTrans" cxnId="{885FF525-9482-4D96-8C9E-82B6374175D7}">
      <dgm:prSet/>
      <dgm:spPr/>
      <dgm:t>
        <a:bodyPr/>
        <a:lstStyle/>
        <a:p>
          <a:endParaRPr lang="de-DE" sz="1100"/>
        </a:p>
      </dgm:t>
    </dgm:pt>
    <dgm:pt modelId="{783A0D66-E066-41C2-9A32-4916FA67CF15}">
      <dgm:prSet phldrT="[Text]" custT="1"/>
      <dgm:spPr/>
      <dgm:t>
        <a:bodyPr/>
        <a:lstStyle/>
        <a:p>
          <a:pPr algn="ctr"/>
          <a:r>
            <a:rPr lang="en-US" sz="1400" noProof="0" dirty="0"/>
            <a:t>Problème</a:t>
          </a:r>
        </a:p>
      </dgm:t>
    </dgm:pt>
    <dgm:pt modelId="{47CB8BA3-D628-4475-A30D-7CF85208AB21}" type="parTrans" cxnId="{E689416F-1BE1-4A25-A633-E4B5A0064AD8}">
      <dgm:prSet/>
      <dgm:spPr/>
      <dgm:t>
        <a:bodyPr/>
        <a:lstStyle/>
        <a:p>
          <a:endParaRPr lang="de-DE" sz="1100"/>
        </a:p>
      </dgm:t>
    </dgm:pt>
    <dgm:pt modelId="{174097F5-01A1-484E-B3FC-60BF1B6120DB}" type="sibTrans" cxnId="{E689416F-1BE1-4A25-A633-E4B5A0064AD8}">
      <dgm:prSet/>
      <dgm:spPr/>
      <dgm:t>
        <a:bodyPr/>
        <a:lstStyle/>
        <a:p>
          <a:endParaRPr lang="de-DE" sz="1100"/>
        </a:p>
      </dgm:t>
    </dgm:pt>
    <dgm:pt modelId="{C1BBEE3B-C469-4F52-AC04-A50FDAD4EA96}">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de-DE" sz="1800" b="1" dirty="0">
              <a:solidFill>
                <a:schemeClr val="bg1"/>
              </a:solidFill>
            </a:rPr>
            <a:t>Problème</a:t>
          </a:r>
          <a:br>
            <a:rPr lang="de-DE" sz="1800" b="1" dirty="0">
              <a:solidFill>
                <a:schemeClr val="bg1"/>
              </a:solidFill>
            </a:rPr>
          </a:br>
          <a:r>
            <a:rPr lang="de-DE" sz="1800" b="1" dirty="0">
              <a:solidFill>
                <a:schemeClr val="bg1"/>
              </a:solidFill>
            </a:rPr>
            <a:t>Gestion : Traitement</a:t>
          </a:r>
        </a:p>
      </dgm:t>
    </dgm:pt>
    <dgm:pt modelId="{83CEB939-AD55-44C5-B1DD-6B3C9C0FC891}" type="parTrans" cxnId="{641F63C9-F5AF-43E7-805A-72E5869F6FA1}">
      <dgm:prSet/>
      <dgm:spPr/>
      <dgm:t>
        <a:bodyPr/>
        <a:lstStyle/>
        <a:p>
          <a:endParaRPr lang="de-DE" sz="1100"/>
        </a:p>
      </dgm:t>
    </dgm:pt>
    <dgm:pt modelId="{7898A8D5-C30F-4445-9948-1A9B26A235CA}" type="sibTrans" cxnId="{641F63C9-F5AF-43E7-805A-72E5869F6FA1}">
      <dgm:prSet/>
      <dgm:spPr/>
      <dgm:t>
        <a:bodyPr/>
        <a:lstStyle/>
        <a:p>
          <a:endParaRPr lang="de-DE" sz="1100"/>
        </a:p>
      </dgm:t>
    </dgm:pt>
    <dgm:pt modelId="{01072020-358B-4360-86DB-36B265BF7C11}">
      <dgm:prSet phldrT="[Text]" custT="1"/>
      <dgm:spPr/>
      <dgm:t>
        <a:bodyPr/>
        <a:lstStyle/>
        <a:p>
          <a:pPr algn="l"/>
          <a:r>
            <a:rPr lang="en-US" sz="1200" noProof="0" dirty="0"/>
            <a:t>Catégorie : SW/Service</a:t>
          </a:r>
        </a:p>
      </dgm:t>
    </dgm:pt>
    <dgm:pt modelId="{FB39E9FB-EDA8-49EC-9D8B-77D921833157}" type="parTrans" cxnId="{AC7A2045-65C1-45FC-BE1A-9D8AD179BAB7}">
      <dgm:prSet/>
      <dgm:spPr/>
      <dgm:t>
        <a:bodyPr/>
        <a:lstStyle/>
        <a:p>
          <a:endParaRPr lang="de-DE" sz="1100"/>
        </a:p>
      </dgm:t>
    </dgm:pt>
    <dgm:pt modelId="{A9C2D7FF-1944-4512-8D7C-7AE55AC8B005}" type="sibTrans" cxnId="{AC7A2045-65C1-45FC-BE1A-9D8AD179BAB7}">
      <dgm:prSet/>
      <dgm:spPr/>
      <dgm:t>
        <a:bodyPr/>
        <a:lstStyle/>
        <a:p>
          <a:endParaRPr lang="de-DE" sz="1100"/>
        </a:p>
      </dgm:t>
    </dgm:pt>
    <dgm:pt modelId="{FDAD462D-B323-4AB8-B5D5-7F10C9267150}">
      <dgm:prSet phldrT="[Text]" custT="1"/>
      <dgm:spPr/>
      <dgm:t>
        <a:bodyPr/>
        <a:lstStyle/>
        <a:p>
          <a:pPr algn="l"/>
          <a:r>
            <a:rPr lang="en-US" sz="1200" noProof="0" dirty="0"/>
            <a:t>Impact : élevé (tous les utilisateurs)</a:t>
          </a:r>
        </a:p>
      </dgm:t>
    </dgm:pt>
    <dgm:pt modelId="{B6C39FDF-4C57-4394-9297-72455D93C698}" type="parTrans" cxnId="{62D8FB8A-3822-45FB-B9BA-066A3596E1B5}">
      <dgm:prSet/>
      <dgm:spPr/>
      <dgm:t>
        <a:bodyPr/>
        <a:lstStyle/>
        <a:p>
          <a:endParaRPr lang="de-DE" sz="1100"/>
        </a:p>
      </dgm:t>
    </dgm:pt>
    <dgm:pt modelId="{029E3733-5005-4657-9D77-14455344EA84}" type="sibTrans" cxnId="{62D8FB8A-3822-45FB-B9BA-066A3596E1B5}">
      <dgm:prSet/>
      <dgm:spPr/>
      <dgm:t>
        <a:bodyPr/>
        <a:lstStyle/>
        <a:p>
          <a:endParaRPr lang="de-DE" sz="1100"/>
        </a:p>
      </dgm:t>
    </dgm:pt>
    <dgm:pt modelId="{32D11479-C34B-4B36-AD77-6A2D48D3480D}">
      <dgm:prSet phldrT="[Text]" custT="1"/>
      <dgm:spPr/>
      <dgm:t>
        <a:bodyPr/>
        <a:lstStyle/>
        <a:p>
          <a:pPr algn="l"/>
          <a:r>
            <a:rPr lang="en-US" sz="1200" noProof="0" dirty="0"/>
            <a:t>Urgence : Faible (pas de violations critiques des SLA)</a:t>
          </a:r>
        </a:p>
      </dgm:t>
    </dgm:pt>
    <dgm:pt modelId="{9F9FFFC8-289A-4774-854F-38DE6E32E777}" type="parTrans" cxnId="{96B2E57E-DC97-44C3-958A-6AB6900DD593}">
      <dgm:prSet/>
      <dgm:spPr/>
      <dgm:t>
        <a:bodyPr/>
        <a:lstStyle/>
        <a:p>
          <a:endParaRPr lang="de-DE" sz="1100"/>
        </a:p>
      </dgm:t>
    </dgm:pt>
    <dgm:pt modelId="{93147F2E-53D3-434B-9A1F-5AA8E968DB02}" type="sibTrans" cxnId="{96B2E57E-DC97-44C3-958A-6AB6900DD593}">
      <dgm:prSet/>
      <dgm:spPr/>
      <dgm:t>
        <a:bodyPr/>
        <a:lstStyle/>
        <a:p>
          <a:endParaRPr lang="de-DE" sz="1100"/>
        </a:p>
      </dgm:t>
    </dgm:pt>
    <dgm:pt modelId="{E59474E8-0F01-47F4-B949-236BADB55FFA}">
      <dgm:prSet phldrT="[Text]" custT="1"/>
      <dgm:spPr/>
      <dgm:t>
        <a:bodyPr/>
        <a:lstStyle/>
        <a:p>
          <a:pPr algn="ctr"/>
          <a:r>
            <a:rPr lang="de-DE" sz="1400" dirty="0"/>
            <a:t>Solution </a:t>
          </a:r>
          <a:r>
            <a:rPr lang="de-DE" sz="1400" dirty="0" err="1"/>
            <a:t>temporaire</a:t>
          </a:r>
          <a:endParaRPr lang="en-US" sz="1400" noProof="0" dirty="0"/>
        </a:p>
      </dgm:t>
    </dgm:pt>
    <dgm:pt modelId="{1B44BF0D-4C0F-42B7-9136-D0FC45D2B30B}" type="parTrans" cxnId="{538FC178-17D7-4F77-83B8-AA17D4914BAC}">
      <dgm:prSet/>
      <dgm:spPr/>
      <dgm:t>
        <a:bodyPr/>
        <a:lstStyle/>
        <a:p>
          <a:endParaRPr lang="de-DE" sz="1100"/>
        </a:p>
      </dgm:t>
    </dgm:pt>
    <dgm:pt modelId="{8470AA5C-D6F1-4C81-BFBB-4453C6775159}" type="sibTrans" cxnId="{538FC178-17D7-4F77-83B8-AA17D4914BAC}">
      <dgm:prSet/>
      <dgm:spPr/>
      <dgm:t>
        <a:bodyPr/>
        <a:lstStyle/>
        <a:p>
          <a:endParaRPr lang="de-DE" sz="1100"/>
        </a:p>
      </dgm:t>
    </dgm:pt>
    <dgm:pt modelId="{E140B777-B46E-48B7-B318-2C830CD0412F}">
      <dgm:prSet phldrT="[Text]" custT="1"/>
      <dgm:spPr/>
      <dgm:t>
        <a:bodyPr/>
        <a:lstStyle/>
        <a:p>
          <a:pPr algn="ctr"/>
          <a:r>
            <a:rPr lang="de-DE" sz="1400" dirty="0"/>
            <a:t>Résolution</a:t>
          </a:r>
          <a:endParaRPr lang="de-DE" sz="1600" dirty="0"/>
        </a:p>
      </dgm:t>
    </dgm:pt>
    <dgm:pt modelId="{5B86DD58-5D58-4A27-888B-D5F26BB9E0C0}" type="parTrans" cxnId="{90324B4E-F3F4-4594-89BB-4739B08C041E}">
      <dgm:prSet/>
      <dgm:spPr/>
      <dgm:t>
        <a:bodyPr/>
        <a:lstStyle/>
        <a:p>
          <a:endParaRPr lang="de-DE" sz="1100"/>
        </a:p>
      </dgm:t>
    </dgm:pt>
    <dgm:pt modelId="{984FCE70-DAE0-40B3-BD33-7C46C8B2BBE1}" type="sibTrans" cxnId="{90324B4E-F3F4-4594-89BB-4739B08C041E}">
      <dgm:prSet/>
      <dgm:spPr/>
      <dgm:t>
        <a:bodyPr/>
        <a:lstStyle/>
        <a:p>
          <a:endParaRPr lang="de-DE" sz="1100"/>
        </a:p>
      </dgm:t>
    </dgm:pt>
    <dgm:pt modelId="{B5C79FCD-5CFE-4E81-8C42-0CDD30A14BF4}">
      <dgm:prSet phldrT="[Text]" custT="1"/>
      <dgm:spPr/>
      <dgm:t>
        <a:bodyPr/>
        <a:lstStyle/>
        <a:p>
          <a:pPr algn="l"/>
          <a:r>
            <a:rPr lang="de-DE" sz="1200" dirty="0"/>
            <a:t>Patch </a:t>
          </a:r>
          <a:r>
            <a:rPr lang="de-DE" sz="1200" dirty="0" err="1"/>
            <a:t>disponible</a:t>
          </a:r>
          <a:endParaRPr lang="de-DE" sz="1200" dirty="0"/>
        </a:p>
      </dgm:t>
    </dgm:pt>
    <dgm:pt modelId="{E2C10953-6279-4465-95E6-682627781260}" type="parTrans" cxnId="{BBDDB958-DA63-44FA-BD95-BFAD311396A9}">
      <dgm:prSet/>
      <dgm:spPr/>
      <dgm:t>
        <a:bodyPr/>
        <a:lstStyle/>
        <a:p>
          <a:endParaRPr lang="de-DE" sz="1100"/>
        </a:p>
      </dgm:t>
    </dgm:pt>
    <dgm:pt modelId="{D27B2E13-3DC7-4D64-95E6-4DBAA9F5026F}" type="sibTrans" cxnId="{BBDDB958-DA63-44FA-BD95-BFAD311396A9}">
      <dgm:prSet/>
      <dgm:spPr/>
      <dgm:t>
        <a:bodyPr/>
        <a:lstStyle/>
        <a:p>
          <a:endParaRPr lang="de-DE" sz="1100"/>
        </a:p>
      </dgm:t>
    </dgm:pt>
    <dgm:pt modelId="{60DE39B7-3DBD-44CA-9A72-F23E3EA62E0C}">
      <dgm:prSet phldrT="[Text]" custT="1"/>
      <dgm:spPr/>
      <dgm:t>
        <a:bodyPr/>
        <a:lstStyle/>
        <a:p>
          <a:pPr algn="l"/>
          <a:r>
            <a:rPr lang="de-DE" sz="1200" u="sng" dirty="0"/>
            <a:t>Demande </a:t>
          </a:r>
          <a:r>
            <a:rPr lang="en-US" sz="1200" u="sng" noProof="0" dirty="0"/>
            <a:t>de </a:t>
          </a:r>
          <a:r>
            <a:rPr lang="de-DE" sz="1200" u="sng" dirty="0"/>
            <a:t>changement : </a:t>
          </a:r>
          <a:r>
            <a:rPr lang="de-DE" sz="1200" u="none" dirty="0" err="1"/>
            <a:t>Installer le patch </a:t>
          </a:r>
          <a:r>
            <a:rPr lang="de-DE" sz="1200" u="none" dirty="0"/>
            <a:t>T12-02 sur pclx3</a:t>
          </a:r>
        </a:p>
      </dgm:t>
    </dgm:pt>
    <dgm:pt modelId="{1D0AE90D-F45E-4534-9D2E-E7FF5432659E}" type="parTrans" cxnId="{EB8CF836-3D22-4FF6-8449-754065680DBE}">
      <dgm:prSet/>
      <dgm:spPr/>
      <dgm:t>
        <a:bodyPr/>
        <a:lstStyle/>
        <a:p>
          <a:endParaRPr lang="de-DE" sz="1100"/>
        </a:p>
      </dgm:t>
    </dgm:pt>
    <dgm:pt modelId="{67947D5E-FB79-4C41-AB6D-510AE1D87F7E}" type="sibTrans" cxnId="{EB8CF836-3D22-4FF6-8449-754065680DBE}">
      <dgm:prSet/>
      <dgm:spPr/>
      <dgm:t>
        <a:bodyPr/>
        <a:lstStyle/>
        <a:p>
          <a:endParaRPr lang="de-DE" sz="1100"/>
        </a:p>
      </dgm:t>
    </dgm:pt>
    <dgm:pt modelId="{E8B125FB-21B3-4661-91DB-E169F5906489}">
      <dgm:prSet phldrT="[Text]" custT="1"/>
      <dgm:spPr/>
      <dgm:t>
        <a:bodyPr anchor="t" anchorCtr="0"/>
        <a:lstStyle/>
        <a:p>
          <a:pPr algn="ctr"/>
          <a:r>
            <a:rPr lang="en-US" sz="1400" noProof="0" dirty="0"/>
            <a:t>Incidents</a:t>
          </a:r>
        </a:p>
        <a:p>
          <a:pPr algn="ctr"/>
          <a:r>
            <a:rPr lang="en-GB" sz="1200" noProof="0" dirty="0"/>
            <a:t>Il faut beaucoup de temps pour que ma transaction soit terminée !</a:t>
          </a:r>
        </a:p>
        <a:p>
          <a:pPr algn="ctr"/>
          <a:r>
            <a:rPr lang="en-GB" sz="1200" i="1" noProof="0" dirty="0">
              <a:sym typeface="Wingdings" panose="05000000000000000000" pitchFamily="2" charset="2"/>
            </a:rPr>
            <a:t>L'incident s'est reproduit plusieurs fois au cours des dernières semaines.</a:t>
          </a:r>
          <a:endParaRPr lang="en-GB" sz="1200" i="1" noProof="0" dirty="0"/>
        </a:p>
      </dgm:t>
    </dgm:pt>
    <dgm:pt modelId="{8DD2C9D3-59A9-4C78-9D74-CBFAEBB03258}" type="parTrans" cxnId="{A6213A34-2786-4086-ACE2-CC3ABED3E3ED}">
      <dgm:prSet/>
      <dgm:spPr/>
      <dgm:t>
        <a:bodyPr/>
        <a:lstStyle/>
        <a:p>
          <a:endParaRPr lang="de-DE" sz="1100"/>
        </a:p>
      </dgm:t>
    </dgm:pt>
    <dgm:pt modelId="{229F9876-12D5-4550-9C78-B5F92CC2E9D0}" type="sibTrans" cxnId="{A6213A34-2786-4086-ACE2-CC3ABED3E3ED}">
      <dgm:prSet/>
      <dgm:spPr/>
      <dgm:t>
        <a:bodyPr/>
        <a:lstStyle/>
        <a:p>
          <a:endParaRPr lang="de-DE" sz="1100"/>
        </a:p>
      </dgm:t>
    </dgm:pt>
    <dgm:pt modelId="{EC46D9D8-8876-435F-96CB-3A99D2F46C04}">
      <dgm:prSet phldrT="[Text]" custT="1"/>
      <dgm:spPr/>
      <dgm:t>
        <a:bodyPr/>
        <a:lstStyle/>
        <a:p>
          <a:pPr algn="ctr"/>
          <a:r>
            <a:rPr lang="de-DE" sz="1400" dirty="0" err="1"/>
            <a:t>Erreur </a:t>
          </a:r>
          <a:r>
            <a:rPr lang="en-US" sz="1400" noProof="0" dirty="0"/>
            <a:t>connue</a:t>
          </a:r>
        </a:p>
      </dgm:t>
    </dgm:pt>
    <dgm:pt modelId="{DD633355-8D8B-4904-B4E8-37838958B240}" type="parTrans" cxnId="{85A09A17-B2AB-4025-97D1-9283F186A687}">
      <dgm:prSet/>
      <dgm:spPr/>
      <dgm:t>
        <a:bodyPr/>
        <a:lstStyle/>
        <a:p>
          <a:endParaRPr lang="en-GB"/>
        </a:p>
      </dgm:t>
    </dgm:pt>
    <dgm:pt modelId="{4C6E8E1D-1486-441A-9B73-C26855F52AA7}" type="sibTrans" cxnId="{85A09A17-B2AB-4025-97D1-9283F186A687}">
      <dgm:prSet/>
      <dgm:spPr/>
      <dgm:t>
        <a:bodyPr/>
        <a:lstStyle/>
        <a:p>
          <a:endParaRPr lang="en-GB"/>
        </a:p>
      </dgm:t>
    </dgm:pt>
    <dgm:pt modelId="{EC7EA8F4-182D-4F7A-A892-A1B9C85F2360}">
      <dgm:prSet phldrT="[Text]" custT="1"/>
      <dgm:spPr/>
      <dgm:t>
        <a:bodyPr/>
        <a:lstStyle/>
        <a:p>
          <a:pPr algn="l"/>
          <a:r>
            <a:rPr lang="en-US" sz="1200" noProof="0" dirty="0"/>
            <a:t>Une erreur lors de l'écriture des fichiers journaux provoque l'interruption du travail</a:t>
          </a:r>
        </a:p>
      </dgm:t>
    </dgm:pt>
    <dgm:pt modelId="{4D731AAB-98A9-4822-9213-B252FDE9C564}" type="parTrans" cxnId="{9CB6FD54-547B-47E3-A690-D9760DB5A173}">
      <dgm:prSet/>
      <dgm:spPr/>
      <dgm:t>
        <a:bodyPr/>
        <a:lstStyle/>
        <a:p>
          <a:endParaRPr lang="en-GB"/>
        </a:p>
      </dgm:t>
    </dgm:pt>
    <dgm:pt modelId="{72C46776-7BF5-4D0E-9F58-6A4FF4F93D30}" type="sibTrans" cxnId="{9CB6FD54-547B-47E3-A690-D9760DB5A173}">
      <dgm:prSet/>
      <dgm:spPr/>
      <dgm:t>
        <a:bodyPr/>
        <a:lstStyle/>
        <a:p>
          <a:endParaRPr lang="en-GB"/>
        </a:p>
      </dgm:t>
    </dgm:pt>
    <dgm:pt modelId="{7CA1AAD8-640F-44B5-AFE0-7500B05D4ED8}">
      <dgm:prSet phldrT="[Text]" custT="1"/>
      <dgm:spPr/>
      <dgm:t>
        <a:bodyPr/>
        <a:lstStyle/>
        <a:p>
          <a:pPr algn="l"/>
          <a:r>
            <a:rPr lang="en-US" sz="1200" noProof="0" dirty="0"/>
            <a:t>La taille maximale du fichier journal du serveur est dépassée</a:t>
          </a:r>
          <a:endParaRPr lang="en-GB" sz="1200" dirty="0"/>
        </a:p>
      </dgm:t>
    </dgm:pt>
    <dgm:pt modelId="{8A2DF055-DA73-407E-95BB-BE3F3EC492B9}" type="parTrans" cxnId="{D725D428-20AC-4C72-83B2-019344F2CB01}">
      <dgm:prSet/>
      <dgm:spPr/>
      <dgm:t>
        <a:bodyPr/>
        <a:lstStyle/>
        <a:p>
          <a:endParaRPr lang="en-GB"/>
        </a:p>
      </dgm:t>
    </dgm:pt>
    <dgm:pt modelId="{0730D77D-5523-4CA1-A6A4-5218B3444898}" type="sibTrans" cxnId="{D725D428-20AC-4C72-83B2-019344F2CB01}">
      <dgm:prSet/>
      <dgm:spPr/>
      <dgm:t>
        <a:bodyPr/>
        <a:lstStyle/>
        <a:p>
          <a:endParaRPr lang="en-GB"/>
        </a:p>
      </dgm:t>
    </dgm:pt>
    <dgm:pt modelId="{58551EA3-B0A4-48B7-9CD8-47B2CC483B87}">
      <dgm:prSet phldrT="[Text]" custT="1"/>
      <dgm:spPr/>
      <dgm:t>
        <a:bodyPr/>
        <a:lstStyle/>
        <a:p>
          <a:pPr algn="l"/>
          <a:r>
            <a:rPr lang="en-US" sz="1200" noProof="0" dirty="0"/>
            <a:t>Fichier journal de sauvegarde</a:t>
          </a:r>
          <a:endParaRPr lang="de-DE" sz="1200" dirty="0"/>
        </a:p>
      </dgm:t>
    </dgm:pt>
    <dgm:pt modelId="{1859656B-0C2B-4C67-8FAA-1AEA4FEF2D87}" type="parTrans" cxnId="{8B53E2BF-BF20-49CD-BAEE-B502B73B77F2}">
      <dgm:prSet/>
      <dgm:spPr/>
      <dgm:t>
        <a:bodyPr/>
        <a:lstStyle/>
        <a:p>
          <a:endParaRPr lang="en-GB"/>
        </a:p>
      </dgm:t>
    </dgm:pt>
    <dgm:pt modelId="{9E73457D-D542-494F-AC70-B6E3EE5AC144}" type="sibTrans" cxnId="{8B53E2BF-BF20-49CD-BAEE-B502B73B77F2}">
      <dgm:prSet/>
      <dgm:spPr/>
      <dgm:t>
        <a:bodyPr/>
        <a:lstStyle/>
        <a:p>
          <a:endParaRPr lang="en-GB"/>
        </a:p>
      </dgm:t>
    </dgm:pt>
    <dgm:pt modelId="{66F54B4C-7DED-42CC-AEA0-4C2DC5034FB3}">
      <dgm:prSet phldrT="[Text]" custT="1"/>
      <dgm:spPr/>
      <dgm:t>
        <a:bodyPr/>
        <a:lstStyle/>
        <a:p>
          <a:pPr algn="l"/>
          <a:r>
            <a:rPr lang="de-DE" sz="1200" noProof="0" dirty="0" err="1"/>
            <a:t>Fichier </a:t>
          </a:r>
          <a:r>
            <a:rPr lang="de-DE" sz="1200" noProof="0" dirty="0"/>
            <a:t>journal vide</a:t>
          </a:r>
          <a:endParaRPr lang="de-DE" sz="1200" dirty="0"/>
        </a:p>
      </dgm:t>
    </dgm:pt>
    <dgm:pt modelId="{AA0F2049-7113-4DAF-82C7-E280240A8850}" type="parTrans" cxnId="{AA04B2A1-B472-44BF-816A-7C167256A25A}">
      <dgm:prSet/>
      <dgm:spPr/>
      <dgm:t>
        <a:bodyPr/>
        <a:lstStyle/>
        <a:p>
          <a:endParaRPr lang="en-GB"/>
        </a:p>
      </dgm:t>
    </dgm:pt>
    <dgm:pt modelId="{8FB0A607-A551-4B4D-91B1-4EA7C9B7D42E}" type="sibTrans" cxnId="{AA04B2A1-B472-44BF-816A-7C167256A25A}">
      <dgm:prSet/>
      <dgm:spPr/>
      <dgm:t>
        <a:bodyPr/>
        <a:lstStyle/>
        <a:p>
          <a:endParaRPr lang="en-GB"/>
        </a:p>
      </dgm:t>
    </dgm:pt>
    <dgm:pt modelId="{1DB4095B-B5C7-47DF-BC2F-7E2A147A2682}">
      <dgm:prSet phldrT="[Text]" custT="1"/>
      <dgm:spPr/>
      <dgm:t>
        <a:bodyPr/>
        <a:lstStyle/>
        <a:p>
          <a:pPr algn="l"/>
          <a:r>
            <a:rPr lang="de-DE" sz="1200" dirty="0" err="1"/>
            <a:t>Redémarrer le système</a:t>
          </a:r>
          <a:endParaRPr lang="en-GB" sz="1200" dirty="0"/>
        </a:p>
      </dgm:t>
    </dgm:pt>
    <dgm:pt modelId="{F9A7BD67-5BCF-4DF9-8507-4A906883C72C}" type="parTrans" cxnId="{F02AA5B1-B9C8-456E-BC4B-C93E387831E3}">
      <dgm:prSet/>
      <dgm:spPr/>
      <dgm:t>
        <a:bodyPr/>
        <a:lstStyle/>
        <a:p>
          <a:endParaRPr lang="en-GB"/>
        </a:p>
      </dgm:t>
    </dgm:pt>
    <dgm:pt modelId="{D518FDE6-1F90-45C6-9845-451A45F394B3}" type="sibTrans" cxnId="{F02AA5B1-B9C8-456E-BC4B-C93E387831E3}">
      <dgm:prSet/>
      <dgm:spPr/>
      <dgm:t>
        <a:bodyPr/>
        <a:lstStyle/>
        <a:p>
          <a:endParaRPr lang="en-GB"/>
        </a:p>
      </dgm:t>
    </dgm:pt>
    <dgm:pt modelId="{41AF3E00-9286-48A2-92F2-A1A403815728}" type="pres">
      <dgm:prSet presAssocID="{4E4E4BEC-39BF-4A62-BA04-89DF4DB2B509}" presName="theList" presStyleCnt="0">
        <dgm:presLayoutVars>
          <dgm:dir/>
          <dgm:animLvl val="lvl"/>
          <dgm:resizeHandles val="exact"/>
        </dgm:presLayoutVars>
      </dgm:prSet>
      <dgm:spPr/>
    </dgm:pt>
    <dgm:pt modelId="{FBF7BAA7-6459-405E-9D68-4394F784521A}" type="pres">
      <dgm:prSet presAssocID="{4638DBB5-21DF-4CF7-B686-1E553D7BFCB0}" presName="compNode" presStyleCnt="0"/>
      <dgm:spPr/>
    </dgm:pt>
    <dgm:pt modelId="{F57B4DF1-3D3D-447B-ACFD-18F8608C5863}" type="pres">
      <dgm:prSet presAssocID="{4638DBB5-21DF-4CF7-B686-1E553D7BFCB0}" presName="aNode" presStyleLbl="bgShp" presStyleIdx="0" presStyleCnt="3" custLinFactNeighborY="-1065"/>
      <dgm:spPr/>
    </dgm:pt>
    <dgm:pt modelId="{EE4553A6-D32C-4860-8413-5B378D50723C}" type="pres">
      <dgm:prSet presAssocID="{4638DBB5-21DF-4CF7-B686-1E553D7BFCB0}" presName="textNode" presStyleLbl="bgShp" presStyleIdx="0" presStyleCnt="3"/>
      <dgm:spPr/>
    </dgm:pt>
    <dgm:pt modelId="{82362DCF-52ED-4AD8-87CD-C655B417A2B2}" type="pres">
      <dgm:prSet presAssocID="{4638DBB5-21DF-4CF7-B686-1E553D7BFCB0}" presName="compChildNode" presStyleCnt="0"/>
      <dgm:spPr/>
    </dgm:pt>
    <dgm:pt modelId="{66CCFF68-9426-4F04-BA7D-ED27EF21BCD2}" type="pres">
      <dgm:prSet presAssocID="{4638DBB5-21DF-4CF7-B686-1E553D7BFCB0}" presName="theInnerList" presStyleCnt="0"/>
      <dgm:spPr/>
    </dgm:pt>
    <dgm:pt modelId="{32846183-9F19-4229-8E08-E54F2D5B846F}" type="pres">
      <dgm:prSet presAssocID="{E8B125FB-21B3-4661-91DB-E169F5906489}" presName="childNode" presStyleLbl="node1" presStyleIdx="0" presStyleCnt="5" custScaleY="46879" custLinFactNeighborX="-5" custLinFactNeighborY="-26843">
        <dgm:presLayoutVars>
          <dgm:bulletEnabled val="1"/>
        </dgm:presLayoutVars>
      </dgm:prSet>
      <dgm:spPr/>
    </dgm:pt>
    <dgm:pt modelId="{ED5712E1-AEAD-4DFF-8C71-A946C6D0C7DD}" type="pres">
      <dgm:prSet presAssocID="{4638DBB5-21DF-4CF7-B686-1E553D7BFCB0}" presName="aSpace" presStyleCnt="0"/>
      <dgm:spPr/>
    </dgm:pt>
    <dgm:pt modelId="{52854C7A-1BF2-4827-A51F-DA844F5DBB42}" type="pres">
      <dgm:prSet presAssocID="{629AB970-174A-4DB5-89E6-E86C71A87D96}" presName="compNode" presStyleCnt="0"/>
      <dgm:spPr/>
    </dgm:pt>
    <dgm:pt modelId="{8B38E402-A272-4D34-AC9C-441C1A3FEF36}" type="pres">
      <dgm:prSet presAssocID="{629AB970-174A-4DB5-89E6-E86C71A87D96}" presName="aNode" presStyleLbl="bgShp" presStyleIdx="1" presStyleCnt="3"/>
      <dgm:spPr/>
    </dgm:pt>
    <dgm:pt modelId="{84FE17FC-8313-4EC9-BED5-19ED51D90D40}" type="pres">
      <dgm:prSet presAssocID="{629AB970-174A-4DB5-89E6-E86C71A87D96}" presName="textNode" presStyleLbl="bgShp" presStyleIdx="1" presStyleCnt="3"/>
      <dgm:spPr/>
    </dgm:pt>
    <dgm:pt modelId="{12D1CD84-E335-4D51-9020-7B71272D01C0}" type="pres">
      <dgm:prSet presAssocID="{629AB970-174A-4DB5-89E6-E86C71A87D96}" presName="compChildNode" presStyleCnt="0"/>
      <dgm:spPr/>
    </dgm:pt>
    <dgm:pt modelId="{9FFEE951-1C0C-450B-A2DB-764C027BAE34}" type="pres">
      <dgm:prSet presAssocID="{629AB970-174A-4DB5-89E6-E86C71A87D96}" presName="theInnerList" presStyleCnt="0"/>
      <dgm:spPr/>
    </dgm:pt>
    <dgm:pt modelId="{4672E37E-1327-4368-B092-5169F90FF13A}" type="pres">
      <dgm:prSet presAssocID="{783A0D66-E066-41C2-9A32-4916FA67CF15}" presName="childNode" presStyleLbl="node1" presStyleIdx="1" presStyleCnt="5" custScaleY="122961">
        <dgm:presLayoutVars>
          <dgm:bulletEnabled val="1"/>
        </dgm:presLayoutVars>
      </dgm:prSet>
      <dgm:spPr/>
    </dgm:pt>
    <dgm:pt modelId="{79299822-E377-4666-8C09-41CA10612803}" type="pres">
      <dgm:prSet presAssocID="{783A0D66-E066-41C2-9A32-4916FA67CF15}" presName="aSpace2" presStyleCnt="0"/>
      <dgm:spPr/>
    </dgm:pt>
    <dgm:pt modelId="{51E059CD-2404-4265-976F-EE0ADCF32850}" type="pres">
      <dgm:prSet presAssocID="{EC46D9D8-8876-435F-96CB-3A99D2F46C04}" presName="childNode" presStyleLbl="node1" presStyleIdx="2" presStyleCnt="5" custScaleY="140243">
        <dgm:presLayoutVars>
          <dgm:bulletEnabled val="1"/>
        </dgm:presLayoutVars>
      </dgm:prSet>
      <dgm:spPr/>
    </dgm:pt>
    <dgm:pt modelId="{EA661DE2-F53B-429E-8789-2FA44C3FD4E5}" type="pres">
      <dgm:prSet presAssocID="{629AB970-174A-4DB5-89E6-E86C71A87D96}" presName="aSpace" presStyleCnt="0"/>
      <dgm:spPr/>
    </dgm:pt>
    <dgm:pt modelId="{32BA2BEC-92EF-4357-9905-2380C3043839}" type="pres">
      <dgm:prSet presAssocID="{C1BBEE3B-C469-4F52-AC04-A50FDAD4EA96}" presName="compNode" presStyleCnt="0"/>
      <dgm:spPr/>
    </dgm:pt>
    <dgm:pt modelId="{DEEC85C9-CA87-42DD-B066-459C984369EA}" type="pres">
      <dgm:prSet presAssocID="{C1BBEE3B-C469-4F52-AC04-A50FDAD4EA96}" presName="aNode" presStyleLbl="bgShp" presStyleIdx="2" presStyleCnt="3"/>
      <dgm:spPr/>
    </dgm:pt>
    <dgm:pt modelId="{7545773E-54C7-4071-A7C3-DB7C2551B152}" type="pres">
      <dgm:prSet presAssocID="{C1BBEE3B-C469-4F52-AC04-A50FDAD4EA96}" presName="textNode" presStyleLbl="bgShp" presStyleIdx="2" presStyleCnt="3"/>
      <dgm:spPr/>
    </dgm:pt>
    <dgm:pt modelId="{47554ACB-77DE-4589-9232-3AC9513AC265}" type="pres">
      <dgm:prSet presAssocID="{C1BBEE3B-C469-4F52-AC04-A50FDAD4EA96}" presName="compChildNode" presStyleCnt="0"/>
      <dgm:spPr/>
    </dgm:pt>
    <dgm:pt modelId="{CBBFB94A-1552-4F90-A710-1C23F530E97A}" type="pres">
      <dgm:prSet presAssocID="{C1BBEE3B-C469-4F52-AC04-A50FDAD4EA96}" presName="theInnerList" presStyleCnt="0"/>
      <dgm:spPr/>
    </dgm:pt>
    <dgm:pt modelId="{294D0133-7017-4B40-B0AC-8B6F2C856AD2}" type="pres">
      <dgm:prSet presAssocID="{E59474E8-0F01-47F4-B949-236BADB55FFA}" presName="childNode" presStyleLbl="node1" presStyleIdx="3" presStyleCnt="5">
        <dgm:presLayoutVars>
          <dgm:bulletEnabled val="1"/>
        </dgm:presLayoutVars>
      </dgm:prSet>
      <dgm:spPr/>
    </dgm:pt>
    <dgm:pt modelId="{E4419E8E-8B23-4DD9-A9C2-8EC4AD7F4C11}" type="pres">
      <dgm:prSet presAssocID="{E59474E8-0F01-47F4-B949-236BADB55FFA}" presName="aSpace2" presStyleCnt="0"/>
      <dgm:spPr/>
    </dgm:pt>
    <dgm:pt modelId="{B58FDEFA-578D-4726-9E04-ECE058C787FE}" type="pres">
      <dgm:prSet presAssocID="{E140B777-B46E-48B7-B318-2C830CD0412F}" presName="childNode" presStyleLbl="node1" presStyleIdx="4" presStyleCnt="5">
        <dgm:presLayoutVars>
          <dgm:bulletEnabled val="1"/>
        </dgm:presLayoutVars>
      </dgm:prSet>
      <dgm:spPr/>
    </dgm:pt>
  </dgm:ptLst>
  <dgm:cxnLst>
    <dgm:cxn modelId="{6CDEDA03-FB2D-40A9-B430-9DFD66217CF8}" type="presOf" srcId="{4638DBB5-21DF-4CF7-B686-1E553D7BFCB0}" destId="{F57B4DF1-3D3D-447B-ACFD-18F8608C5863}" srcOrd="0" destOrd="0" presId="urn:microsoft.com/office/officeart/2005/8/layout/lProcess2"/>
    <dgm:cxn modelId="{4891840B-A1F2-475D-8ED2-04B727FE8B5B}" type="presOf" srcId="{4638DBB5-21DF-4CF7-B686-1E553D7BFCB0}" destId="{EE4553A6-D32C-4860-8413-5B378D50723C}" srcOrd="1" destOrd="0" presId="urn:microsoft.com/office/officeart/2005/8/layout/lProcess2"/>
    <dgm:cxn modelId="{FED9DA10-E2A5-401A-8C7B-4CFFB41D6417}" type="presOf" srcId="{629AB970-174A-4DB5-89E6-E86C71A87D96}" destId="{8B38E402-A272-4D34-AC9C-441C1A3FEF36}" srcOrd="0" destOrd="0" presId="urn:microsoft.com/office/officeart/2005/8/layout/lProcess2"/>
    <dgm:cxn modelId="{85A09A17-B2AB-4025-97D1-9283F186A687}" srcId="{629AB970-174A-4DB5-89E6-E86C71A87D96}" destId="{EC46D9D8-8876-435F-96CB-3A99D2F46C04}" srcOrd="1" destOrd="0" parTransId="{DD633355-8D8B-4904-B4E8-37838958B240}" sibTransId="{4C6E8E1D-1486-441A-9B73-C26855F52AA7}"/>
    <dgm:cxn modelId="{885FF525-9482-4D96-8C9E-82B6374175D7}" srcId="{4E4E4BEC-39BF-4A62-BA04-89DF4DB2B509}" destId="{629AB970-174A-4DB5-89E6-E86C71A87D96}" srcOrd="1" destOrd="0" parTransId="{CE247046-9DE7-4E54-B082-0535FCB297BA}" sibTransId="{630A6C91-FA25-486A-936A-25804D884EEB}"/>
    <dgm:cxn modelId="{D725D428-20AC-4C72-83B2-019344F2CB01}" srcId="{EC46D9D8-8876-435F-96CB-3A99D2F46C04}" destId="{7CA1AAD8-640F-44B5-AFE0-7500B05D4ED8}" srcOrd="1" destOrd="0" parTransId="{8A2DF055-DA73-407E-95BB-BE3F3EC492B9}" sibTransId="{0730D77D-5523-4CA1-A6A4-5218B3444898}"/>
    <dgm:cxn modelId="{A171BB2F-C77F-4741-8DD5-9B32119AD1AE}" type="presOf" srcId="{66F54B4C-7DED-42CC-AEA0-4C2DC5034FB3}" destId="{294D0133-7017-4B40-B0AC-8B6F2C856AD2}" srcOrd="0" destOrd="2" presId="urn:microsoft.com/office/officeart/2005/8/layout/lProcess2"/>
    <dgm:cxn modelId="{E1325632-5BD6-4F57-B922-5D9BEAED4029}" type="presOf" srcId="{783A0D66-E066-41C2-9A32-4916FA67CF15}" destId="{4672E37E-1327-4368-B092-5169F90FF13A}" srcOrd="0" destOrd="0" presId="urn:microsoft.com/office/officeart/2005/8/layout/lProcess2"/>
    <dgm:cxn modelId="{A6213A34-2786-4086-ACE2-CC3ABED3E3ED}" srcId="{4638DBB5-21DF-4CF7-B686-1E553D7BFCB0}" destId="{E8B125FB-21B3-4661-91DB-E169F5906489}" srcOrd="0" destOrd="0" parTransId="{8DD2C9D3-59A9-4C78-9D74-CBFAEBB03258}" sibTransId="{229F9876-12D5-4550-9C78-B5F92CC2E9D0}"/>
    <dgm:cxn modelId="{EB8CF836-3D22-4FF6-8449-754065680DBE}" srcId="{E140B777-B46E-48B7-B318-2C830CD0412F}" destId="{60DE39B7-3DBD-44CA-9A72-F23E3EA62E0C}" srcOrd="1" destOrd="0" parTransId="{1D0AE90D-F45E-4534-9D2E-E7FF5432659E}" sibTransId="{67947D5E-FB79-4C41-AB6D-510AE1D87F7E}"/>
    <dgm:cxn modelId="{8035F739-52E9-4630-BE2C-21BE184B5626}" type="presOf" srcId="{58551EA3-B0A4-48B7-9CD8-47B2CC483B87}" destId="{294D0133-7017-4B40-B0AC-8B6F2C856AD2}" srcOrd="0" destOrd="1" presId="urn:microsoft.com/office/officeart/2005/8/layout/lProcess2"/>
    <dgm:cxn modelId="{E3B7CD3B-E1C1-46FA-A71C-44A3BE1A2FBC}" type="presOf" srcId="{7CA1AAD8-640F-44B5-AFE0-7500B05D4ED8}" destId="{51E059CD-2404-4265-976F-EE0ADCF32850}" srcOrd="0" destOrd="2" presId="urn:microsoft.com/office/officeart/2005/8/layout/lProcess2"/>
    <dgm:cxn modelId="{AC7A2045-65C1-45FC-BE1A-9D8AD179BAB7}" srcId="{783A0D66-E066-41C2-9A32-4916FA67CF15}" destId="{01072020-358B-4360-86DB-36B265BF7C11}" srcOrd="0" destOrd="0" parTransId="{FB39E9FB-EDA8-49EC-9D8B-77D921833157}" sibTransId="{A9C2D7FF-1944-4512-8D7C-7AE55AC8B005}"/>
    <dgm:cxn modelId="{90324B4E-F3F4-4594-89BB-4739B08C041E}" srcId="{C1BBEE3B-C469-4F52-AC04-A50FDAD4EA96}" destId="{E140B777-B46E-48B7-B318-2C830CD0412F}" srcOrd="1" destOrd="0" parTransId="{5B86DD58-5D58-4A27-888B-D5F26BB9E0C0}" sibTransId="{984FCE70-DAE0-40B3-BD33-7C46C8B2BBE1}"/>
    <dgm:cxn modelId="{9CB6FD54-547B-47E3-A690-D9760DB5A173}" srcId="{EC46D9D8-8876-435F-96CB-3A99D2F46C04}" destId="{EC7EA8F4-182D-4F7A-A892-A1B9C85F2360}" srcOrd="0" destOrd="0" parTransId="{4D731AAB-98A9-4822-9213-B252FDE9C564}" sibTransId="{72C46776-7BF5-4D0E-9F58-6A4FF4F93D30}"/>
    <dgm:cxn modelId="{1CF96956-98DD-46C8-84A8-06A796ED9403}" type="presOf" srcId="{60DE39B7-3DBD-44CA-9A72-F23E3EA62E0C}" destId="{B58FDEFA-578D-4726-9E04-ECE058C787FE}" srcOrd="0" destOrd="2" presId="urn:microsoft.com/office/officeart/2005/8/layout/lProcess2"/>
    <dgm:cxn modelId="{BBDDB958-DA63-44FA-BD95-BFAD311396A9}" srcId="{E140B777-B46E-48B7-B318-2C830CD0412F}" destId="{B5C79FCD-5CFE-4E81-8C42-0CDD30A14BF4}" srcOrd="0" destOrd="0" parTransId="{E2C10953-6279-4465-95E6-682627781260}" sibTransId="{D27B2E13-3DC7-4D64-95E6-4DBAA9F5026F}"/>
    <dgm:cxn modelId="{6C55446A-C926-4B88-A89F-C3A9046F278C}" type="presOf" srcId="{32D11479-C34B-4B36-AD77-6A2D48D3480D}" destId="{4672E37E-1327-4368-B092-5169F90FF13A}" srcOrd="0" destOrd="3" presId="urn:microsoft.com/office/officeart/2005/8/layout/lProcess2"/>
    <dgm:cxn modelId="{E689416F-1BE1-4A25-A633-E4B5A0064AD8}" srcId="{629AB970-174A-4DB5-89E6-E86C71A87D96}" destId="{783A0D66-E066-41C2-9A32-4916FA67CF15}" srcOrd="0" destOrd="0" parTransId="{47CB8BA3-D628-4475-A30D-7CF85208AB21}" sibTransId="{174097F5-01A1-484E-B3FC-60BF1B6120DB}"/>
    <dgm:cxn modelId="{538FC178-17D7-4F77-83B8-AA17D4914BAC}" srcId="{C1BBEE3B-C469-4F52-AC04-A50FDAD4EA96}" destId="{E59474E8-0F01-47F4-B949-236BADB55FFA}" srcOrd="0" destOrd="0" parTransId="{1B44BF0D-4C0F-42B7-9136-D0FC45D2B30B}" sibTransId="{8470AA5C-D6F1-4C81-BFBB-4453C6775159}"/>
    <dgm:cxn modelId="{96B2E57E-DC97-44C3-958A-6AB6900DD593}" srcId="{783A0D66-E066-41C2-9A32-4916FA67CF15}" destId="{32D11479-C34B-4B36-AD77-6A2D48D3480D}" srcOrd="2" destOrd="0" parTransId="{9F9FFFC8-289A-4774-854F-38DE6E32E777}" sibTransId="{93147F2E-53D3-434B-9A1F-5AA8E968DB02}"/>
    <dgm:cxn modelId="{4DFED785-2173-4E65-AC3B-76A55B6FB2A3}" type="presOf" srcId="{1DB4095B-B5C7-47DF-BC2F-7E2A147A2682}" destId="{294D0133-7017-4B40-B0AC-8B6F2C856AD2}" srcOrd="0" destOrd="3" presId="urn:microsoft.com/office/officeart/2005/8/layout/lProcess2"/>
    <dgm:cxn modelId="{92DAB188-17B3-4696-8C77-4ADA3AD0F360}" type="presOf" srcId="{E8B125FB-21B3-4661-91DB-E169F5906489}" destId="{32846183-9F19-4229-8E08-E54F2D5B846F}" srcOrd="0" destOrd="0" presId="urn:microsoft.com/office/officeart/2005/8/layout/lProcess2"/>
    <dgm:cxn modelId="{62D8FB8A-3822-45FB-B9BA-066A3596E1B5}" srcId="{783A0D66-E066-41C2-9A32-4916FA67CF15}" destId="{FDAD462D-B323-4AB8-B5D5-7F10C9267150}" srcOrd="1" destOrd="0" parTransId="{B6C39FDF-4C57-4394-9297-72455D93C698}" sibTransId="{029E3733-5005-4657-9D77-14455344EA84}"/>
    <dgm:cxn modelId="{EF3AF395-8E16-4FCF-8AF4-3147EB1F3EEF}" type="presOf" srcId="{B5C79FCD-5CFE-4E81-8C42-0CDD30A14BF4}" destId="{B58FDEFA-578D-4726-9E04-ECE058C787FE}" srcOrd="0" destOrd="1" presId="urn:microsoft.com/office/officeart/2005/8/layout/lProcess2"/>
    <dgm:cxn modelId="{3F7CB59C-BB23-4311-8F4D-345A3EB5C62B}" type="presOf" srcId="{EC7EA8F4-182D-4F7A-A892-A1B9C85F2360}" destId="{51E059CD-2404-4265-976F-EE0ADCF32850}" srcOrd="0" destOrd="1" presId="urn:microsoft.com/office/officeart/2005/8/layout/lProcess2"/>
    <dgm:cxn modelId="{AA04B2A1-B472-44BF-816A-7C167256A25A}" srcId="{E59474E8-0F01-47F4-B949-236BADB55FFA}" destId="{66F54B4C-7DED-42CC-AEA0-4C2DC5034FB3}" srcOrd="1" destOrd="0" parTransId="{AA0F2049-7113-4DAF-82C7-E280240A8850}" sibTransId="{8FB0A607-A551-4B4D-91B1-4EA7C9B7D42E}"/>
    <dgm:cxn modelId="{F64B18A5-3FF8-4E26-9EA4-AAA6BD8DCAAD}" type="presOf" srcId="{01072020-358B-4360-86DB-36B265BF7C11}" destId="{4672E37E-1327-4368-B092-5169F90FF13A}" srcOrd="0" destOrd="1" presId="urn:microsoft.com/office/officeart/2005/8/layout/lProcess2"/>
    <dgm:cxn modelId="{F02AA5B1-B9C8-456E-BC4B-C93E387831E3}" srcId="{E59474E8-0F01-47F4-B949-236BADB55FFA}" destId="{1DB4095B-B5C7-47DF-BC2F-7E2A147A2682}" srcOrd="2" destOrd="0" parTransId="{F9A7BD67-5BCF-4DF9-8507-4A906883C72C}" sibTransId="{D518FDE6-1F90-45C6-9845-451A45F394B3}"/>
    <dgm:cxn modelId="{8B53E2BF-BF20-49CD-BAEE-B502B73B77F2}" srcId="{E59474E8-0F01-47F4-B949-236BADB55FFA}" destId="{58551EA3-B0A4-48B7-9CD8-47B2CC483B87}" srcOrd="0" destOrd="0" parTransId="{1859656B-0C2B-4C67-8FAA-1AEA4FEF2D87}" sibTransId="{9E73457D-D542-494F-AC70-B6E3EE5AC144}"/>
    <dgm:cxn modelId="{641F63C9-F5AF-43E7-805A-72E5869F6FA1}" srcId="{4E4E4BEC-39BF-4A62-BA04-89DF4DB2B509}" destId="{C1BBEE3B-C469-4F52-AC04-A50FDAD4EA96}" srcOrd="2" destOrd="0" parTransId="{83CEB939-AD55-44C5-B1DD-6B3C9C0FC891}" sibTransId="{7898A8D5-C30F-4445-9948-1A9B26A235CA}"/>
    <dgm:cxn modelId="{96F90ACB-6162-40DB-B8E4-94303E9FF3BC}" type="presOf" srcId="{629AB970-174A-4DB5-89E6-E86C71A87D96}" destId="{84FE17FC-8313-4EC9-BED5-19ED51D90D40}" srcOrd="1" destOrd="0" presId="urn:microsoft.com/office/officeart/2005/8/layout/lProcess2"/>
    <dgm:cxn modelId="{143EEDD4-AE04-4A1E-B39E-D62DFC11ED43}" type="presOf" srcId="{E59474E8-0F01-47F4-B949-236BADB55FFA}" destId="{294D0133-7017-4B40-B0AC-8B6F2C856AD2}" srcOrd="0" destOrd="0" presId="urn:microsoft.com/office/officeart/2005/8/layout/lProcess2"/>
    <dgm:cxn modelId="{8127F6E0-82F0-4EFE-B041-F46572642C18}" type="presOf" srcId="{C1BBEE3B-C469-4F52-AC04-A50FDAD4EA96}" destId="{DEEC85C9-CA87-42DD-B066-459C984369EA}" srcOrd="0" destOrd="0" presId="urn:microsoft.com/office/officeart/2005/8/layout/lProcess2"/>
    <dgm:cxn modelId="{A7A2DFE1-2A8D-4083-8C61-663FD7A3DBDB}" type="presOf" srcId="{4E4E4BEC-39BF-4A62-BA04-89DF4DB2B509}" destId="{41AF3E00-9286-48A2-92F2-A1A403815728}" srcOrd="0" destOrd="0" presId="urn:microsoft.com/office/officeart/2005/8/layout/lProcess2"/>
    <dgm:cxn modelId="{984474E6-A424-4490-B777-B746BFD6995A}" type="presOf" srcId="{FDAD462D-B323-4AB8-B5D5-7F10C9267150}" destId="{4672E37E-1327-4368-B092-5169F90FF13A}" srcOrd="0" destOrd="2" presId="urn:microsoft.com/office/officeart/2005/8/layout/lProcess2"/>
    <dgm:cxn modelId="{CFB2EBEC-4902-4A1C-85C8-2514877670A8}" type="presOf" srcId="{EC46D9D8-8876-435F-96CB-3A99D2F46C04}" destId="{51E059CD-2404-4265-976F-EE0ADCF32850}" srcOrd="0" destOrd="0" presId="urn:microsoft.com/office/officeart/2005/8/layout/lProcess2"/>
    <dgm:cxn modelId="{CF638CEE-C15A-4DEF-A00A-9A8A69F77464}" type="presOf" srcId="{E140B777-B46E-48B7-B318-2C830CD0412F}" destId="{B58FDEFA-578D-4726-9E04-ECE058C787FE}" srcOrd="0" destOrd="0" presId="urn:microsoft.com/office/officeart/2005/8/layout/lProcess2"/>
    <dgm:cxn modelId="{A21027EF-EF58-4C1B-9063-52B961F6E4DC}" srcId="{4E4E4BEC-39BF-4A62-BA04-89DF4DB2B509}" destId="{4638DBB5-21DF-4CF7-B686-1E553D7BFCB0}" srcOrd="0" destOrd="0" parTransId="{AD563CA5-07BD-4595-80E2-25C0526F680A}" sibTransId="{A8C17FEF-2D9B-4AF4-A451-3D3AF8F6C731}"/>
    <dgm:cxn modelId="{8C301BFA-332D-49DF-90CC-FD10C0B40370}" type="presOf" srcId="{C1BBEE3B-C469-4F52-AC04-A50FDAD4EA96}" destId="{7545773E-54C7-4071-A7C3-DB7C2551B152}" srcOrd="1" destOrd="0" presId="urn:microsoft.com/office/officeart/2005/8/layout/lProcess2"/>
    <dgm:cxn modelId="{E3FE67E1-6296-4439-8C3A-390271694EC2}" type="presParOf" srcId="{41AF3E00-9286-48A2-92F2-A1A403815728}" destId="{FBF7BAA7-6459-405E-9D68-4394F784521A}" srcOrd="0" destOrd="0" presId="urn:microsoft.com/office/officeart/2005/8/layout/lProcess2"/>
    <dgm:cxn modelId="{E9C4560B-F453-4322-AE13-C89A059725DB}" type="presParOf" srcId="{FBF7BAA7-6459-405E-9D68-4394F784521A}" destId="{F57B4DF1-3D3D-447B-ACFD-18F8608C5863}" srcOrd="0" destOrd="0" presId="urn:microsoft.com/office/officeart/2005/8/layout/lProcess2"/>
    <dgm:cxn modelId="{C15B1C69-A791-4E19-9901-8803FCCC559A}" type="presParOf" srcId="{FBF7BAA7-6459-405E-9D68-4394F784521A}" destId="{EE4553A6-D32C-4860-8413-5B378D50723C}" srcOrd="1" destOrd="0" presId="urn:microsoft.com/office/officeart/2005/8/layout/lProcess2"/>
    <dgm:cxn modelId="{A4A9FAA8-52B4-49C3-9C58-92DEAF3B4D6A}" type="presParOf" srcId="{FBF7BAA7-6459-405E-9D68-4394F784521A}" destId="{82362DCF-52ED-4AD8-87CD-C655B417A2B2}" srcOrd="2" destOrd="0" presId="urn:microsoft.com/office/officeart/2005/8/layout/lProcess2"/>
    <dgm:cxn modelId="{8B2AC7DE-784F-40F8-A5EA-C9C76746DA3D}" type="presParOf" srcId="{82362DCF-52ED-4AD8-87CD-C655B417A2B2}" destId="{66CCFF68-9426-4F04-BA7D-ED27EF21BCD2}" srcOrd="0" destOrd="0" presId="urn:microsoft.com/office/officeart/2005/8/layout/lProcess2"/>
    <dgm:cxn modelId="{7850443D-7746-4DD9-BCC2-96A85348294D}" type="presParOf" srcId="{66CCFF68-9426-4F04-BA7D-ED27EF21BCD2}" destId="{32846183-9F19-4229-8E08-E54F2D5B846F}" srcOrd="0" destOrd="0" presId="urn:microsoft.com/office/officeart/2005/8/layout/lProcess2"/>
    <dgm:cxn modelId="{E79A6827-9889-402E-A4C1-745715D39358}" type="presParOf" srcId="{41AF3E00-9286-48A2-92F2-A1A403815728}" destId="{ED5712E1-AEAD-4DFF-8C71-A946C6D0C7DD}" srcOrd="1" destOrd="0" presId="urn:microsoft.com/office/officeart/2005/8/layout/lProcess2"/>
    <dgm:cxn modelId="{1D014323-2B92-4124-A9D5-FD8CBE0F2E02}" type="presParOf" srcId="{41AF3E00-9286-48A2-92F2-A1A403815728}" destId="{52854C7A-1BF2-4827-A51F-DA844F5DBB42}" srcOrd="2" destOrd="0" presId="urn:microsoft.com/office/officeart/2005/8/layout/lProcess2"/>
    <dgm:cxn modelId="{AD96E078-72F3-4285-8320-92359D585FC8}" type="presParOf" srcId="{52854C7A-1BF2-4827-A51F-DA844F5DBB42}" destId="{8B38E402-A272-4D34-AC9C-441C1A3FEF36}" srcOrd="0" destOrd="0" presId="urn:microsoft.com/office/officeart/2005/8/layout/lProcess2"/>
    <dgm:cxn modelId="{16ECCFE8-8B4E-4709-B8FE-1E90410FAE0A}" type="presParOf" srcId="{52854C7A-1BF2-4827-A51F-DA844F5DBB42}" destId="{84FE17FC-8313-4EC9-BED5-19ED51D90D40}" srcOrd="1" destOrd="0" presId="urn:microsoft.com/office/officeart/2005/8/layout/lProcess2"/>
    <dgm:cxn modelId="{8E814480-CE4B-4EC4-B9CD-BBD5B98B20F1}" type="presParOf" srcId="{52854C7A-1BF2-4827-A51F-DA844F5DBB42}" destId="{12D1CD84-E335-4D51-9020-7B71272D01C0}" srcOrd="2" destOrd="0" presId="urn:microsoft.com/office/officeart/2005/8/layout/lProcess2"/>
    <dgm:cxn modelId="{9D34B6CC-1781-49AE-BEC3-07B6507E912B}" type="presParOf" srcId="{12D1CD84-E335-4D51-9020-7B71272D01C0}" destId="{9FFEE951-1C0C-450B-A2DB-764C027BAE34}" srcOrd="0" destOrd="0" presId="urn:microsoft.com/office/officeart/2005/8/layout/lProcess2"/>
    <dgm:cxn modelId="{CA900570-D614-4E5F-BF25-F51341BC8CE6}" type="presParOf" srcId="{9FFEE951-1C0C-450B-A2DB-764C027BAE34}" destId="{4672E37E-1327-4368-B092-5169F90FF13A}" srcOrd="0" destOrd="0" presId="urn:microsoft.com/office/officeart/2005/8/layout/lProcess2"/>
    <dgm:cxn modelId="{034B82E9-20C8-4652-B254-ADE56276194E}" type="presParOf" srcId="{9FFEE951-1C0C-450B-A2DB-764C027BAE34}" destId="{79299822-E377-4666-8C09-41CA10612803}" srcOrd="1" destOrd="0" presId="urn:microsoft.com/office/officeart/2005/8/layout/lProcess2"/>
    <dgm:cxn modelId="{3D5E3D72-7BD1-45E5-A5BC-BA555CFB84C9}" type="presParOf" srcId="{9FFEE951-1C0C-450B-A2DB-764C027BAE34}" destId="{51E059CD-2404-4265-976F-EE0ADCF32850}" srcOrd="2" destOrd="0" presId="urn:microsoft.com/office/officeart/2005/8/layout/lProcess2"/>
    <dgm:cxn modelId="{6F67FB85-C17C-4EFA-8C99-D452EF5CB4FB}" type="presParOf" srcId="{41AF3E00-9286-48A2-92F2-A1A403815728}" destId="{EA661DE2-F53B-429E-8789-2FA44C3FD4E5}" srcOrd="3" destOrd="0" presId="urn:microsoft.com/office/officeart/2005/8/layout/lProcess2"/>
    <dgm:cxn modelId="{662D949D-FC82-4EFF-80F3-AEFA4AA5612C}" type="presParOf" srcId="{41AF3E00-9286-48A2-92F2-A1A403815728}" destId="{32BA2BEC-92EF-4357-9905-2380C3043839}" srcOrd="4" destOrd="0" presId="urn:microsoft.com/office/officeart/2005/8/layout/lProcess2"/>
    <dgm:cxn modelId="{5B114FE2-C1F3-476E-9189-A921BE8E364C}" type="presParOf" srcId="{32BA2BEC-92EF-4357-9905-2380C3043839}" destId="{DEEC85C9-CA87-42DD-B066-459C984369EA}" srcOrd="0" destOrd="0" presId="urn:microsoft.com/office/officeart/2005/8/layout/lProcess2"/>
    <dgm:cxn modelId="{04BACD14-034A-44BD-8251-4268C175A468}" type="presParOf" srcId="{32BA2BEC-92EF-4357-9905-2380C3043839}" destId="{7545773E-54C7-4071-A7C3-DB7C2551B152}" srcOrd="1" destOrd="0" presId="urn:microsoft.com/office/officeart/2005/8/layout/lProcess2"/>
    <dgm:cxn modelId="{C1EAE037-7061-4367-9281-C79E5AE9CE37}" type="presParOf" srcId="{32BA2BEC-92EF-4357-9905-2380C3043839}" destId="{47554ACB-77DE-4589-9232-3AC9513AC265}" srcOrd="2" destOrd="0" presId="urn:microsoft.com/office/officeart/2005/8/layout/lProcess2"/>
    <dgm:cxn modelId="{E91D63AB-5AFC-49C5-B154-483535ECD31B}" type="presParOf" srcId="{47554ACB-77DE-4589-9232-3AC9513AC265}" destId="{CBBFB94A-1552-4F90-A710-1C23F530E97A}" srcOrd="0" destOrd="0" presId="urn:microsoft.com/office/officeart/2005/8/layout/lProcess2"/>
    <dgm:cxn modelId="{ED4E2203-D55D-475C-8708-BE32BEBA56CD}" type="presParOf" srcId="{CBBFB94A-1552-4F90-A710-1C23F530E97A}" destId="{294D0133-7017-4B40-B0AC-8B6F2C856AD2}" srcOrd="0" destOrd="0" presId="urn:microsoft.com/office/officeart/2005/8/layout/lProcess2"/>
    <dgm:cxn modelId="{AF8344F5-F235-48B2-A03B-6D33E3AAB3C3}" type="presParOf" srcId="{CBBFB94A-1552-4F90-A710-1C23F530E97A}" destId="{E4419E8E-8B23-4DD9-A9C2-8EC4AD7F4C11}" srcOrd="1" destOrd="0" presId="urn:microsoft.com/office/officeart/2005/8/layout/lProcess2"/>
    <dgm:cxn modelId="{9DAC42BD-9D44-494A-B3F2-A51EB6CF44E0}" type="presParOf" srcId="{CBBFB94A-1552-4F90-A710-1C23F530E97A}" destId="{B58FDEFA-578D-4726-9E04-ECE058C787FE}"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0E475B-A6B7-4A54-908F-9BF564AA74D5}">
      <dsp:nvSpPr>
        <dsp:cNvPr id="0" name=""/>
        <dsp:cNvSpPr/>
      </dsp:nvSpPr>
      <dsp:spPr>
        <a:xfrm>
          <a:off x="1141" y="355316"/>
          <a:ext cx="1513437" cy="1513437"/>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b="1" kern="1200" noProof="0" dirty="0">
              <a:latin typeface="+mn-lt"/>
              <a:cs typeface="Arial" pitchFamily="34" charset="0"/>
            </a:rPr>
            <a:t>Fonction</a:t>
          </a:r>
        </a:p>
      </dsp:txBody>
      <dsp:txXfrm>
        <a:off x="222779" y="576954"/>
        <a:ext cx="1070161" cy="1070161"/>
      </dsp:txXfrm>
    </dsp:sp>
    <dsp:sp modelId="{F7CA2485-38D0-4C34-9DA9-90F87117ED35}">
      <dsp:nvSpPr>
        <dsp:cNvPr id="0" name=""/>
        <dsp:cNvSpPr/>
      </dsp:nvSpPr>
      <dsp:spPr>
        <a:xfrm>
          <a:off x="1637470" y="673138"/>
          <a:ext cx="877793" cy="877793"/>
        </a:xfrm>
        <a:prstGeom prst="mathPlus">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noProof="0" dirty="0">
            <a:latin typeface="+mn-lt"/>
          </a:endParaRPr>
        </a:p>
      </dsp:txBody>
      <dsp:txXfrm>
        <a:off x="1753821" y="1008806"/>
        <a:ext cx="645091" cy="206457"/>
      </dsp:txXfrm>
    </dsp:sp>
    <dsp:sp modelId="{CF37E2D8-7661-4FDE-8D6A-1302DD7F09DA}">
      <dsp:nvSpPr>
        <dsp:cNvPr id="0" name=""/>
        <dsp:cNvSpPr/>
      </dsp:nvSpPr>
      <dsp:spPr>
        <a:xfrm>
          <a:off x="2638154" y="355316"/>
          <a:ext cx="1513437" cy="1513437"/>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b="1" kern="1200" noProof="0" dirty="0">
              <a:latin typeface="+mn-lt"/>
              <a:cs typeface="Arial" pitchFamily="34" charset="0"/>
            </a:rPr>
            <a:t>Qualité</a:t>
          </a:r>
        </a:p>
      </dsp:txBody>
      <dsp:txXfrm>
        <a:off x="2859792" y="576954"/>
        <a:ext cx="1070161" cy="1070161"/>
      </dsp:txXfrm>
    </dsp:sp>
    <dsp:sp modelId="{EF08B986-C771-4899-BDAB-3F8C175F266C}">
      <dsp:nvSpPr>
        <dsp:cNvPr id="0" name=""/>
        <dsp:cNvSpPr/>
      </dsp:nvSpPr>
      <dsp:spPr>
        <a:xfrm>
          <a:off x="4274483" y="673138"/>
          <a:ext cx="877793" cy="877793"/>
        </a:xfrm>
        <a:prstGeom prst="mathEqual">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noProof="0" dirty="0">
            <a:latin typeface="+mn-lt"/>
          </a:endParaRPr>
        </a:p>
      </dsp:txBody>
      <dsp:txXfrm>
        <a:off x="4390834" y="853963"/>
        <a:ext cx="645091" cy="516143"/>
      </dsp:txXfrm>
    </dsp:sp>
    <dsp:sp modelId="{A795E837-3CAD-45A4-AC7D-8566DC4F24BF}">
      <dsp:nvSpPr>
        <dsp:cNvPr id="0" name=""/>
        <dsp:cNvSpPr/>
      </dsp:nvSpPr>
      <dsp:spPr>
        <a:xfrm>
          <a:off x="5275167" y="355316"/>
          <a:ext cx="1513437" cy="1513437"/>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b="1" kern="1200" noProof="0" dirty="0">
              <a:latin typeface="+mn-lt"/>
              <a:cs typeface="Arial" pitchFamily="34" charset="0"/>
            </a:rPr>
            <a:t>Valeur</a:t>
          </a:r>
        </a:p>
      </dsp:txBody>
      <dsp:txXfrm>
        <a:off x="5496805" y="576954"/>
        <a:ext cx="1070161" cy="10701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215019-D6D7-41F7-B4D4-010FF39075D7}">
      <dsp:nvSpPr>
        <dsp:cNvPr id="0" name=""/>
        <dsp:cNvSpPr/>
      </dsp:nvSpPr>
      <dsp:spPr>
        <a:xfrm>
          <a:off x="6795584" y="1839827"/>
          <a:ext cx="223520" cy="1253699"/>
        </a:xfrm>
        <a:custGeom>
          <a:avLst/>
          <a:gdLst/>
          <a:ahLst/>
          <a:cxnLst/>
          <a:rect l="0" t="0" r="0" b="0"/>
          <a:pathLst>
            <a:path>
              <a:moveTo>
                <a:pt x="0" y="0"/>
              </a:moveTo>
              <a:lnTo>
                <a:pt x="0" y="1253699"/>
              </a:lnTo>
              <a:lnTo>
                <a:pt x="223520" y="1253699"/>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71B5891-F237-44F5-88D8-81A8AF1928EA}">
      <dsp:nvSpPr>
        <dsp:cNvPr id="0" name=""/>
        <dsp:cNvSpPr/>
      </dsp:nvSpPr>
      <dsp:spPr>
        <a:xfrm>
          <a:off x="6795584" y="1839827"/>
          <a:ext cx="223520" cy="492907"/>
        </a:xfrm>
        <a:custGeom>
          <a:avLst/>
          <a:gdLst/>
          <a:ahLst/>
          <a:cxnLst/>
          <a:rect l="0" t="0" r="0" b="0"/>
          <a:pathLst>
            <a:path>
              <a:moveTo>
                <a:pt x="0" y="0"/>
              </a:moveTo>
              <a:lnTo>
                <a:pt x="0" y="492907"/>
              </a:lnTo>
              <a:lnTo>
                <a:pt x="223520" y="492907"/>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0661AA-2EED-41E0-953C-733B170165B2}">
      <dsp:nvSpPr>
        <dsp:cNvPr id="0" name=""/>
        <dsp:cNvSpPr/>
      </dsp:nvSpPr>
      <dsp:spPr>
        <a:xfrm>
          <a:off x="4068617" y="1079035"/>
          <a:ext cx="3323020" cy="225023"/>
        </a:xfrm>
        <a:custGeom>
          <a:avLst/>
          <a:gdLst/>
          <a:ahLst/>
          <a:cxnLst/>
          <a:rect l="0" t="0" r="0" b="0"/>
          <a:pathLst>
            <a:path>
              <a:moveTo>
                <a:pt x="0" y="0"/>
              </a:moveTo>
              <a:lnTo>
                <a:pt x="0" y="112511"/>
              </a:lnTo>
              <a:lnTo>
                <a:pt x="3323020" y="112511"/>
              </a:lnTo>
              <a:lnTo>
                <a:pt x="3323020" y="225023"/>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A586C9-79DE-4A42-A7E0-2B591E01F741}">
      <dsp:nvSpPr>
        <dsp:cNvPr id="0" name=""/>
        <dsp:cNvSpPr/>
      </dsp:nvSpPr>
      <dsp:spPr>
        <a:xfrm>
          <a:off x="5561812" y="2600620"/>
          <a:ext cx="160730" cy="1253699"/>
        </a:xfrm>
        <a:custGeom>
          <a:avLst/>
          <a:gdLst/>
          <a:ahLst/>
          <a:cxnLst/>
          <a:rect l="0" t="0" r="0" b="0"/>
          <a:pathLst>
            <a:path>
              <a:moveTo>
                <a:pt x="0" y="0"/>
              </a:moveTo>
              <a:lnTo>
                <a:pt x="0" y="1253699"/>
              </a:lnTo>
              <a:lnTo>
                <a:pt x="160730" y="1253699"/>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C74659-5B40-4DBB-B993-722D2F464B88}">
      <dsp:nvSpPr>
        <dsp:cNvPr id="0" name=""/>
        <dsp:cNvSpPr/>
      </dsp:nvSpPr>
      <dsp:spPr>
        <a:xfrm>
          <a:off x="5561812" y="2600620"/>
          <a:ext cx="160730" cy="492907"/>
        </a:xfrm>
        <a:custGeom>
          <a:avLst/>
          <a:gdLst/>
          <a:ahLst/>
          <a:cxnLst/>
          <a:rect l="0" t="0" r="0" b="0"/>
          <a:pathLst>
            <a:path>
              <a:moveTo>
                <a:pt x="0" y="0"/>
              </a:moveTo>
              <a:lnTo>
                <a:pt x="0" y="492907"/>
              </a:lnTo>
              <a:lnTo>
                <a:pt x="160730" y="492907"/>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9CEAB0C-A5B0-4A66-9CB3-A6AE017B7DB1}">
      <dsp:nvSpPr>
        <dsp:cNvPr id="0" name=""/>
        <dsp:cNvSpPr/>
      </dsp:nvSpPr>
      <dsp:spPr>
        <a:xfrm>
          <a:off x="4693866" y="1839827"/>
          <a:ext cx="1296561" cy="225023"/>
        </a:xfrm>
        <a:custGeom>
          <a:avLst/>
          <a:gdLst/>
          <a:ahLst/>
          <a:cxnLst/>
          <a:rect l="0" t="0" r="0" b="0"/>
          <a:pathLst>
            <a:path>
              <a:moveTo>
                <a:pt x="0" y="0"/>
              </a:moveTo>
              <a:lnTo>
                <a:pt x="0" y="112511"/>
              </a:lnTo>
              <a:lnTo>
                <a:pt x="1296561" y="112511"/>
              </a:lnTo>
              <a:lnTo>
                <a:pt x="1296561" y="225023"/>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B2775B-6ED9-4FEF-9881-C95060C2E357}">
      <dsp:nvSpPr>
        <dsp:cNvPr id="0" name=""/>
        <dsp:cNvSpPr/>
      </dsp:nvSpPr>
      <dsp:spPr>
        <a:xfrm>
          <a:off x="4648146" y="1839827"/>
          <a:ext cx="91440" cy="225023"/>
        </a:xfrm>
        <a:custGeom>
          <a:avLst/>
          <a:gdLst/>
          <a:ahLst/>
          <a:cxnLst/>
          <a:rect l="0" t="0" r="0" b="0"/>
          <a:pathLst>
            <a:path>
              <a:moveTo>
                <a:pt x="45720" y="0"/>
              </a:moveTo>
              <a:lnTo>
                <a:pt x="45720" y="225023"/>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9345CC6-0499-4DEA-92CD-A7E5B5B450AB}">
      <dsp:nvSpPr>
        <dsp:cNvPr id="0" name=""/>
        <dsp:cNvSpPr/>
      </dsp:nvSpPr>
      <dsp:spPr>
        <a:xfrm>
          <a:off x="3397304" y="1839827"/>
          <a:ext cx="1296561" cy="225023"/>
        </a:xfrm>
        <a:custGeom>
          <a:avLst/>
          <a:gdLst/>
          <a:ahLst/>
          <a:cxnLst/>
          <a:rect l="0" t="0" r="0" b="0"/>
          <a:pathLst>
            <a:path>
              <a:moveTo>
                <a:pt x="1296561" y="0"/>
              </a:moveTo>
              <a:lnTo>
                <a:pt x="1296561" y="112511"/>
              </a:lnTo>
              <a:lnTo>
                <a:pt x="0" y="112511"/>
              </a:lnTo>
              <a:lnTo>
                <a:pt x="0" y="225023"/>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72A37A-57B6-4D01-B450-7EE12D89701E}">
      <dsp:nvSpPr>
        <dsp:cNvPr id="0" name=""/>
        <dsp:cNvSpPr/>
      </dsp:nvSpPr>
      <dsp:spPr>
        <a:xfrm>
          <a:off x="4068617" y="1079035"/>
          <a:ext cx="625249" cy="225023"/>
        </a:xfrm>
        <a:custGeom>
          <a:avLst/>
          <a:gdLst/>
          <a:ahLst/>
          <a:cxnLst/>
          <a:rect l="0" t="0" r="0" b="0"/>
          <a:pathLst>
            <a:path>
              <a:moveTo>
                <a:pt x="0" y="0"/>
              </a:moveTo>
              <a:lnTo>
                <a:pt x="0" y="112511"/>
              </a:lnTo>
              <a:lnTo>
                <a:pt x="625249" y="112511"/>
              </a:lnTo>
              <a:lnTo>
                <a:pt x="625249" y="225023"/>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197A13-E7AD-4E7D-A4F8-770E03D367AC}">
      <dsp:nvSpPr>
        <dsp:cNvPr id="0" name=""/>
        <dsp:cNvSpPr/>
      </dsp:nvSpPr>
      <dsp:spPr>
        <a:xfrm>
          <a:off x="1404243" y="1839827"/>
          <a:ext cx="160730" cy="1253699"/>
        </a:xfrm>
        <a:custGeom>
          <a:avLst/>
          <a:gdLst/>
          <a:ahLst/>
          <a:cxnLst/>
          <a:rect l="0" t="0" r="0" b="0"/>
          <a:pathLst>
            <a:path>
              <a:moveTo>
                <a:pt x="0" y="0"/>
              </a:moveTo>
              <a:lnTo>
                <a:pt x="0" y="1253699"/>
              </a:lnTo>
              <a:lnTo>
                <a:pt x="160730" y="1253699"/>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1868E0-F113-47EE-A831-EDF6566353F1}">
      <dsp:nvSpPr>
        <dsp:cNvPr id="0" name=""/>
        <dsp:cNvSpPr/>
      </dsp:nvSpPr>
      <dsp:spPr>
        <a:xfrm>
          <a:off x="1404243" y="1839827"/>
          <a:ext cx="160730" cy="492907"/>
        </a:xfrm>
        <a:custGeom>
          <a:avLst/>
          <a:gdLst/>
          <a:ahLst/>
          <a:cxnLst/>
          <a:rect l="0" t="0" r="0" b="0"/>
          <a:pathLst>
            <a:path>
              <a:moveTo>
                <a:pt x="0" y="0"/>
              </a:moveTo>
              <a:lnTo>
                <a:pt x="0" y="492907"/>
              </a:lnTo>
              <a:lnTo>
                <a:pt x="160730" y="492907"/>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566FFE-113A-4EA4-B425-ED08D184BD9A}">
      <dsp:nvSpPr>
        <dsp:cNvPr id="0" name=""/>
        <dsp:cNvSpPr/>
      </dsp:nvSpPr>
      <dsp:spPr>
        <a:xfrm>
          <a:off x="1832859" y="1079035"/>
          <a:ext cx="2235757" cy="225023"/>
        </a:xfrm>
        <a:custGeom>
          <a:avLst/>
          <a:gdLst/>
          <a:ahLst/>
          <a:cxnLst/>
          <a:rect l="0" t="0" r="0" b="0"/>
          <a:pathLst>
            <a:path>
              <a:moveTo>
                <a:pt x="2235757" y="0"/>
              </a:moveTo>
              <a:lnTo>
                <a:pt x="2235757" y="112511"/>
              </a:lnTo>
              <a:lnTo>
                <a:pt x="0" y="112511"/>
              </a:lnTo>
              <a:lnTo>
                <a:pt x="0" y="225023"/>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9F4706-0D10-497D-9948-F22127089104}">
      <dsp:nvSpPr>
        <dsp:cNvPr id="0" name=""/>
        <dsp:cNvSpPr/>
      </dsp:nvSpPr>
      <dsp:spPr>
        <a:xfrm>
          <a:off x="536297" y="1079035"/>
          <a:ext cx="3532319" cy="225023"/>
        </a:xfrm>
        <a:custGeom>
          <a:avLst/>
          <a:gdLst/>
          <a:ahLst/>
          <a:cxnLst/>
          <a:rect l="0" t="0" r="0" b="0"/>
          <a:pathLst>
            <a:path>
              <a:moveTo>
                <a:pt x="3532319" y="0"/>
              </a:moveTo>
              <a:lnTo>
                <a:pt x="3532319" y="112511"/>
              </a:lnTo>
              <a:lnTo>
                <a:pt x="0" y="112511"/>
              </a:lnTo>
              <a:lnTo>
                <a:pt x="0" y="225023"/>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8332DB-BA3D-4D21-B975-A2E20CA0AA26}">
      <dsp:nvSpPr>
        <dsp:cNvPr id="0" name=""/>
        <dsp:cNvSpPr/>
      </dsp:nvSpPr>
      <dsp:spPr>
        <a:xfrm>
          <a:off x="3532847" y="543266"/>
          <a:ext cx="1071538" cy="535769"/>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noProof="0" dirty="0"/>
            <a:t>Direction générale</a:t>
          </a:r>
        </a:p>
      </dsp:txBody>
      <dsp:txXfrm>
        <a:off x="3532847" y="543266"/>
        <a:ext cx="1071538" cy="535769"/>
      </dsp:txXfrm>
    </dsp:sp>
    <dsp:sp modelId="{1EF67262-4890-46F0-80EC-D01623E04694}">
      <dsp:nvSpPr>
        <dsp:cNvPr id="0" name=""/>
        <dsp:cNvSpPr/>
      </dsp:nvSpPr>
      <dsp:spPr>
        <a:xfrm>
          <a:off x="528" y="1304058"/>
          <a:ext cx="1071538" cy="535769"/>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noProof="0" dirty="0"/>
            <a:t>Bureau de service</a:t>
          </a:r>
        </a:p>
      </dsp:txBody>
      <dsp:txXfrm>
        <a:off x="528" y="1304058"/>
        <a:ext cx="1071538" cy="535769"/>
      </dsp:txXfrm>
    </dsp:sp>
    <dsp:sp modelId="{57FAB6AF-3089-464A-9AA5-B86936E3316C}">
      <dsp:nvSpPr>
        <dsp:cNvPr id="0" name=""/>
        <dsp:cNvSpPr/>
      </dsp:nvSpPr>
      <dsp:spPr>
        <a:xfrm>
          <a:off x="1297090" y="1304058"/>
          <a:ext cx="1071538" cy="535769"/>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noProof="0" dirty="0"/>
            <a:t>Opérations clients</a:t>
          </a:r>
        </a:p>
      </dsp:txBody>
      <dsp:txXfrm>
        <a:off x="1297090" y="1304058"/>
        <a:ext cx="1071538" cy="535769"/>
      </dsp:txXfrm>
    </dsp:sp>
    <dsp:sp modelId="{B713D0B4-CFDE-4A64-B26B-B6CB4BDF213A}">
      <dsp:nvSpPr>
        <dsp:cNvPr id="0" name=""/>
        <dsp:cNvSpPr/>
      </dsp:nvSpPr>
      <dsp:spPr>
        <a:xfrm>
          <a:off x="1564974" y="2064850"/>
          <a:ext cx="1071538" cy="535769"/>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noProof="0"/>
            <a:t>Dispositifs mobiles</a:t>
          </a:r>
        </a:p>
      </dsp:txBody>
      <dsp:txXfrm>
        <a:off x="1564974" y="2064850"/>
        <a:ext cx="1071538" cy="535769"/>
      </dsp:txXfrm>
    </dsp:sp>
    <dsp:sp modelId="{B81A6D3F-AA7A-49DC-9FD1-D65D0FA4FE72}">
      <dsp:nvSpPr>
        <dsp:cNvPr id="0" name=""/>
        <dsp:cNvSpPr/>
      </dsp:nvSpPr>
      <dsp:spPr>
        <a:xfrm>
          <a:off x="1564974" y="2825643"/>
          <a:ext cx="1071538" cy="535769"/>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noProof="0" dirty="0"/>
            <a:t>Assistance informatique</a:t>
          </a:r>
        </a:p>
      </dsp:txBody>
      <dsp:txXfrm>
        <a:off x="1564974" y="2825643"/>
        <a:ext cx="1071538" cy="535769"/>
      </dsp:txXfrm>
    </dsp:sp>
    <dsp:sp modelId="{DBC170F9-31A0-4222-8C84-14A06EA3AB83}">
      <dsp:nvSpPr>
        <dsp:cNvPr id="0" name=""/>
        <dsp:cNvSpPr/>
      </dsp:nvSpPr>
      <dsp:spPr>
        <a:xfrm>
          <a:off x="4158097" y="1304058"/>
          <a:ext cx="1071538" cy="535769"/>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noProof="0" dirty="0"/>
            <a:t>Opérations du serveur</a:t>
          </a:r>
        </a:p>
      </dsp:txBody>
      <dsp:txXfrm>
        <a:off x="4158097" y="1304058"/>
        <a:ext cx="1071538" cy="535769"/>
      </dsp:txXfrm>
    </dsp:sp>
    <dsp:sp modelId="{06B22DC2-FAB4-4F8E-BE88-6AFD6E115968}">
      <dsp:nvSpPr>
        <dsp:cNvPr id="0" name=""/>
        <dsp:cNvSpPr/>
      </dsp:nvSpPr>
      <dsp:spPr>
        <a:xfrm>
          <a:off x="2861535" y="2064850"/>
          <a:ext cx="1071538" cy="535769"/>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noProof="0"/>
            <a:t>Serveurs de bases de données</a:t>
          </a:r>
        </a:p>
      </dsp:txBody>
      <dsp:txXfrm>
        <a:off x="2861535" y="2064850"/>
        <a:ext cx="1071538" cy="535769"/>
      </dsp:txXfrm>
    </dsp:sp>
    <dsp:sp modelId="{EF04BC39-099C-43BA-B671-4ECD29E76751}">
      <dsp:nvSpPr>
        <dsp:cNvPr id="0" name=""/>
        <dsp:cNvSpPr/>
      </dsp:nvSpPr>
      <dsp:spPr>
        <a:xfrm>
          <a:off x="4158097" y="2064850"/>
          <a:ext cx="1071538" cy="535769"/>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noProof="0"/>
            <a:t>Serveurs web</a:t>
          </a:r>
        </a:p>
      </dsp:txBody>
      <dsp:txXfrm>
        <a:off x="4158097" y="2064850"/>
        <a:ext cx="1071538" cy="535769"/>
      </dsp:txXfrm>
    </dsp:sp>
    <dsp:sp modelId="{45C5EA2A-72AF-4748-BD5B-4CC324521152}">
      <dsp:nvSpPr>
        <dsp:cNvPr id="0" name=""/>
        <dsp:cNvSpPr/>
      </dsp:nvSpPr>
      <dsp:spPr>
        <a:xfrm>
          <a:off x="5454658" y="2064850"/>
          <a:ext cx="1071538" cy="535769"/>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noProof="0"/>
            <a:t>Serveurs d'application</a:t>
          </a:r>
        </a:p>
      </dsp:txBody>
      <dsp:txXfrm>
        <a:off x="5454658" y="2064850"/>
        <a:ext cx="1071538" cy="535769"/>
      </dsp:txXfrm>
    </dsp:sp>
    <dsp:sp modelId="{EDF42E81-C2CC-402D-8C1D-5B66C6E1E23F}">
      <dsp:nvSpPr>
        <dsp:cNvPr id="0" name=""/>
        <dsp:cNvSpPr/>
      </dsp:nvSpPr>
      <dsp:spPr>
        <a:xfrm>
          <a:off x="5722542" y="2825643"/>
          <a:ext cx="1071538" cy="535769"/>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noProof="0"/>
            <a:t>ERP</a:t>
          </a:r>
        </a:p>
      </dsp:txBody>
      <dsp:txXfrm>
        <a:off x="5722542" y="2825643"/>
        <a:ext cx="1071538" cy="535769"/>
      </dsp:txXfrm>
    </dsp:sp>
    <dsp:sp modelId="{C31FD6F3-F9B3-4C65-9BEC-FA07A692E464}">
      <dsp:nvSpPr>
        <dsp:cNvPr id="0" name=""/>
        <dsp:cNvSpPr/>
      </dsp:nvSpPr>
      <dsp:spPr>
        <a:xfrm>
          <a:off x="5722542" y="3586435"/>
          <a:ext cx="1071538" cy="535769"/>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noProof="0" dirty="0"/>
            <a:t>CRM</a:t>
          </a:r>
        </a:p>
      </dsp:txBody>
      <dsp:txXfrm>
        <a:off x="5722542" y="3586435"/>
        <a:ext cx="1071538" cy="535769"/>
      </dsp:txXfrm>
    </dsp:sp>
    <dsp:sp modelId="{1B694E83-73EC-4A63-8448-8F9405223C7F}">
      <dsp:nvSpPr>
        <dsp:cNvPr id="0" name=""/>
        <dsp:cNvSpPr/>
      </dsp:nvSpPr>
      <dsp:spPr>
        <a:xfrm>
          <a:off x="6646570" y="1304058"/>
          <a:ext cx="1490134" cy="535769"/>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noProof="0"/>
            <a:t>Réseaux de communication</a:t>
          </a:r>
        </a:p>
      </dsp:txBody>
      <dsp:txXfrm>
        <a:off x="6646570" y="1304058"/>
        <a:ext cx="1490134" cy="535769"/>
      </dsp:txXfrm>
    </dsp:sp>
    <dsp:sp modelId="{950ADCD0-4D17-471E-82B0-1C5EC72327BB}">
      <dsp:nvSpPr>
        <dsp:cNvPr id="0" name=""/>
        <dsp:cNvSpPr/>
      </dsp:nvSpPr>
      <dsp:spPr>
        <a:xfrm>
          <a:off x="7019104" y="2064850"/>
          <a:ext cx="1071538" cy="535769"/>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noProof="0"/>
            <a:t>Planification du réseau</a:t>
          </a:r>
        </a:p>
      </dsp:txBody>
      <dsp:txXfrm>
        <a:off x="7019104" y="2064850"/>
        <a:ext cx="1071538" cy="535769"/>
      </dsp:txXfrm>
    </dsp:sp>
    <dsp:sp modelId="{2BF2D233-A530-4BE0-8261-FF4BDD467160}">
      <dsp:nvSpPr>
        <dsp:cNvPr id="0" name=""/>
        <dsp:cNvSpPr/>
      </dsp:nvSpPr>
      <dsp:spPr>
        <a:xfrm>
          <a:off x="7019104" y="2825643"/>
          <a:ext cx="1071538" cy="535769"/>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noProof="0" dirty="0"/>
            <a:t>Maintenance du réseau</a:t>
          </a:r>
        </a:p>
      </dsp:txBody>
      <dsp:txXfrm>
        <a:off x="7019104" y="2825643"/>
        <a:ext cx="1071538" cy="5357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054023-EB7E-2E4B-AC04-4A48599B64E9}">
      <dsp:nvSpPr>
        <dsp:cNvPr id="0" name=""/>
        <dsp:cNvSpPr/>
      </dsp:nvSpPr>
      <dsp:spPr>
        <a:xfrm rot="10800000">
          <a:off x="1603938" y="1121"/>
          <a:ext cx="5472684" cy="901920"/>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7722" tIns="87630" rIns="163576" bIns="87630" numCol="1" spcCol="1270" anchor="ctr" anchorCtr="0">
          <a:noAutofit/>
        </a:bodyPr>
        <a:lstStyle/>
        <a:p>
          <a:pPr marL="0" lvl="0" indent="0" algn="ctr" defTabSz="1022350" rtl="0">
            <a:lnSpc>
              <a:spcPct val="90000"/>
            </a:lnSpc>
            <a:spcBef>
              <a:spcPct val="0"/>
            </a:spcBef>
            <a:spcAft>
              <a:spcPct val="35000"/>
            </a:spcAft>
            <a:buNone/>
          </a:pPr>
          <a:r>
            <a:rPr lang="en-US" sz="2300" kern="1200" noProof="0" dirty="0"/>
            <a:t>But(s), objectifs</a:t>
          </a:r>
        </a:p>
      </dsp:txBody>
      <dsp:txXfrm rot="10800000">
        <a:off x="1829418" y="1121"/>
        <a:ext cx="5247204" cy="901920"/>
      </dsp:txXfrm>
    </dsp:sp>
    <dsp:sp modelId="{4ADAC44A-2D84-854F-AB5C-E0C82C7C485F}">
      <dsp:nvSpPr>
        <dsp:cNvPr id="0" name=""/>
        <dsp:cNvSpPr/>
      </dsp:nvSpPr>
      <dsp:spPr>
        <a:xfrm>
          <a:off x="1152977" y="1121"/>
          <a:ext cx="901920" cy="901920"/>
        </a:xfrm>
        <a:prstGeom prst="ellipse">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04348F-3FF6-4C1D-A81C-E6D477DECB8C}">
      <dsp:nvSpPr>
        <dsp:cNvPr id="0" name=""/>
        <dsp:cNvSpPr/>
      </dsp:nvSpPr>
      <dsp:spPr>
        <a:xfrm rot="10800000">
          <a:off x="1603938" y="1172272"/>
          <a:ext cx="5472684" cy="901920"/>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7722" tIns="87630" rIns="163576" bIns="87630" numCol="1" spcCol="1270" anchor="ctr" anchorCtr="0">
          <a:noAutofit/>
        </a:bodyPr>
        <a:lstStyle/>
        <a:p>
          <a:pPr marL="0" lvl="0" indent="0" algn="ctr" defTabSz="1022350" rtl="0">
            <a:lnSpc>
              <a:spcPct val="90000"/>
            </a:lnSpc>
            <a:spcBef>
              <a:spcPct val="0"/>
            </a:spcBef>
            <a:spcAft>
              <a:spcPct val="35000"/>
            </a:spcAft>
            <a:buNone/>
          </a:pPr>
          <a:r>
            <a:rPr lang="en-GB" sz="2300" kern="1200" noProof="0" dirty="0"/>
            <a:t>Des entrées, des déclencheurs et des sorties clairement définis</a:t>
          </a:r>
        </a:p>
      </dsp:txBody>
      <dsp:txXfrm rot="10800000">
        <a:off x="1829418" y="1172272"/>
        <a:ext cx="5247204" cy="901920"/>
      </dsp:txXfrm>
    </dsp:sp>
    <dsp:sp modelId="{8B86C738-6D70-42CF-80F8-A30D7FB9C4A1}">
      <dsp:nvSpPr>
        <dsp:cNvPr id="0" name=""/>
        <dsp:cNvSpPr/>
      </dsp:nvSpPr>
      <dsp:spPr>
        <a:xfrm>
          <a:off x="1152977" y="1172272"/>
          <a:ext cx="901920" cy="901920"/>
        </a:xfrm>
        <a:prstGeom prst="ellipse">
          <a:avLst/>
        </a:prstGeom>
        <a:blipFill rotWithShape="1">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0F2E694-1A3C-AC47-8E42-563EB3D554B3}">
      <dsp:nvSpPr>
        <dsp:cNvPr id="0" name=""/>
        <dsp:cNvSpPr/>
      </dsp:nvSpPr>
      <dsp:spPr>
        <a:xfrm rot="10800000">
          <a:off x="1603938" y="2343423"/>
          <a:ext cx="5472684" cy="901920"/>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7722" tIns="87630" rIns="163576" bIns="87630" numCol="1" spcCol="1270" anchor="ctr" anchorCtr="0">
          <a:noAutofit/>
        </a:bodyPr>
        <a:lstStyle/>
        <a:p>
          <a:pPr marL="0" lvl="0" indent="0" algn="ctr" defTabSz="1022350" rtl="0">
            <a:lnSpc>
              <a:spcPct val="90000"/>
            </a:lnSpc>
            <a:spcBef>
              <a:spcPct val="0"/>
            </a:spcBef>
            <a:spcAft>
              <a:spcPct val="35000"/>
            </a:spcAft>
            <a:buNone/>
          </a:pPr>
          <a:r>
            <a:rPr lang="en-US" sz="2300" kern="1200" dirty="0"/>
            <a:t>Ensemble d'activités interdépendantes </a:t>
          </a:r>
          <a:br>
            <a:rPr lang="en-US" sz="2300" kern="1200" dirty="0"/>
          </a:br>
          <a:r>
            <a:rPr lang="en-US" sz="2300" kern="1200" dirty="0"/>
            <a:t>(à travers différentes fonctions)</a:t>
          </a:r>
          <a:endParaRPr lang="de-DE" sz="2300" kern="1200" dirty="0"/>
        </a:p>
      </dsp:txBody>
      <dsp:txXfrm rot="10800000">
        <a:off x="1829418" y="2343423"/>
        <a:ext cx="5247204" cy="901920"/>
      </dsp:txXfrm>
    </dsp:sp>
    <dsp:sp modelId="{46750945-8F2D-6A44-9A0C-9F86EE0B3AD0}">
      <dsp:nvSpPr>
        <dsp:cNvPr id="0" name=""/>
        <dsp:cNvSpPr/>
      </dsp:nvSpPr>
      <dsp:spPr>
        <a:xfrm>
          <a:off x="1152977" y="2343423"/>
          <a:ext cx="901920" cy="901920"/>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32000" r="-32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D05E6BD-3FBD-784A-8969-2F8225AEC228}">
      <dsp:nvSpPr>
        <dsp:cNvPr id="0" name=""/>
        <dsp:cNvSpPr/>
      </dsp:nvSpPr>
      <dsp:spPr>
        <a:xfrm rot="10800000">
          <a:off x="1603938" y="3514574"/>
          <a:ext cx="5472684" cy="901920"/>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7722" tIns="87630" rIns="163576" bIns="87630" numCol="1" spcCol="1270" anchor="ctr" anchorCtr="0">
          <a:noAutofit/>
        </a:bodyPr>
        <a:lstStyle/>
        <a:p>
          <a:pPr marL="0" lvl="0" indent="0" algn="ctr" defTabSz="1022350" rtl="0">
            <a:lnSpc>
              <a:spcPct val="90000"/>
            </a:lnSpc>
            <a:spcBef>
              <a:spcPct val="0"/>
            </a:spcBef>
            <a:spcAft>
              <a:spcPct val="35000"/>
            </a:spcAft>
            <a:buNone/>
          </a:pPr>
          <a:r>
            <a:rPr lang="en-US" sz="2300" kern="1200" dirty="0"/>
            <a:t>Rôles et responsabilités</a:t>
          </a:r>
          <a:endParaRPr lang="de-DE" sz="2300" kern="1200" dirty="0"/>
        </a:p>
      </dsp:txBody>
      <dsp:txXfrm rot="10800000">
        <a:off x="1829418" y="3514574"/>
        <a:ext cx="5247204" cy="901920"/>
      </dsp:txXfrm>
    </dsp:sp>
    <dsp:sp modelId="{2F8FD46D-E5AB-C046-BD3E-5ED23168AB17}">
      <dsp:nvSpPr>
        <dsp:cNvPr id="0" name=""/>
        <dsp:cNvSpPr/>
      </dsp:nvSpPr>
      <dsp:spPr>
        <a:xfrm>
          <a:off x="1152977" y="3514574"/>
          <a:ext cx="901920" cy="901920"/>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3000" r="-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442E1A-3BB4-4BB2-BF45-D107EEC03FB0}">
      <dsp:nvSpPr>
        <dsp:cNvPr id="0" name=""/>
        <dsp:cNvSpPr/>
      </dsp:nvSpPr>
      <dsp:spPr>
        <a:xfrm>
          <a:off x="0" y="0"/>
          <a:ext cx="10972800" cy="3282214"/>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2547364" numCol="1" spcCol="1270" anchor="t" anchorCtr="0">
          <a:noAutofit/>
        </a:bodyPr>
        <a:lstStyle/>
        <a:p>
          <a:pPr marL="0" lvl="0" indent="0" algn="l" defTabSz="977900">
            <a:lnSpc>
              <a:spcPct val="90000"/>
            </a:lnSpc>
            <a:spcBef>
              <a:spcPct val="0"/>
            </a:spcBef>
            <a:spcAft>
              <a:spcPct val="35000"/>
            </a:spcAft>
            <a:buNone/>
          </a:pPr>
          <a:r>
            <a:rPr lang="en-US" sz="2200" kern="1200" dirty="0"/>
            <a:t>Les principes clés de l'approche FitSM de la gestion des services informatiques :</a:t>
          </a:r>
          <a:endParaRPr lang="de-DE" sz="2200" kern="1200" dirty="0"/>
        </a:p>
      </dsp:txBody>
      <dsp:txXfrm>
        <a:off x="81713" y="81713"/>
        <a:ext cx="10809374" cy="3118788"/>
      </dsp:txXfrm>
    </dsp:sp>
    <dsp:sp modelId="{BA19BCE8-0381-4041-ABE5-41B95D9A02B2}">
      <dsp:nvSpPr>
        <dsp:cNvPr id="0" name=""/>
        <dsp:cNvSpPr/>
      </dsp:nvSpPr>
      <dsp:spPr>
        <a:xfrm>
          <a:off x="274320" y="820553"/>
          <a:ext cx="1645920" cy="544658"/>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Praticité</a:t>
          </a:r>
          <a:endParaRPr lang="de-DE" sz="2200" kern="1200" dirty="0"/>
        </a:p>
      </dsp:txBody>
      <dsp:txXfrm>
        <a:off x="291070" y="837303"/>
        <a:ext cx="1612420" cy="511158"/>
      </dsp:txXfrm>
    </dsp:sp>
    <dsp:sp modelId="{8C7585A3-F3F6-41C6-8550-913B3823A0A5}">
      <dsp:nvSpPr>
        <dsp:cNvPr id="0" name=""/>
        <dsp:cNvSpPr/>
      </dsp:nvSpPr>
      <dsp:spPr>
        <a:xfrm>
          <a:off x="274320" y="1404230"/>
          <a:ext cx="1645920" cy="544658"/>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Cohérence</a:t>
          </a:r>
          <a:endParaRPr lang="de-DE" sz="2200" kern="1200" dirty="0"/>
        </a:p>
      </dsp:txBody>
      <dsp:txXfrm>
        <a:off x="291070" y="1420980"/>
        <a:ext cx="1612420" cy="511158"/>
      </dsp:txXfrm>
    </dsp:sp>
    <dsp:sp modelId="{877D4EFA-F4E1-4323-8622-F894A925C0A9}">
      <dsp:nvSpPr>
        <dsp:cNvPr id="0" name=""/>
        <dsp:cNvSpPr/>
      </dsp:nvSpPr>
      <dsp:spPr>
        <a:xfrm>
          <a:off x="274320" y="1987907"/>
          <a:ext cx="1645920" cy="544658"/>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Suffisance</a:t>
          </a:r>
          <a:endParaRPr lang="de-DE" sz="2200" kern="1200" dirty="0"/>
        </a:p>
      </dsp:txBody>
      <dsp:txXfrm>
        <a:off x="291070" y="2004657"/>
        <a:ext cx="1612420" cy="511158"/>
      </dsp:txXfrm>
    </dsp:sp>
    <dsp:sp modelId="{5FD0A2E5-D2E1-4A69-97BB-CEEA6E0434D8}">
      <dsp:nvSpPr>
        <dsp:cNvPr id="0" name=""/>
        <dsp:cNvSpPr/>
      </dsp:nvSpPr>
      <dsp:spPr>
        <a:xfrm>
          <a:off x="274320" y="2571584"/>
          <a:ext cx="1645920" cy="544658"/>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Extensibilité</a:t>
          </a:r>
          <a:endParaRPr lang="de-DE" sz="2200" kern="1200" dirty="0"/>
        </a:p>
      </dsp:txBody>
      <dsp:txXfrm>
        <a:off x="291070" y="2588334"/>
        <a:ext cx="1612420" cy="511158"/>
      </dsp:txXfrm>
    </dsp:sp>
    <dsp:sp modelId="{D5AB2BB5-7AAF-4B79-BD72-D698B4997239}">
      <dsp:nvSpPr>
        <dsp:cNvPr id="0" name=""/>
        <dsp:cNvSpPr/>
      </dsp:nvSpPr>
      <dsp:spPr>
        <a:xfrm>
          <a:off x="2194560" y="820553"/>
          <a:ext cx="8503920" cy="2297550"/>
        </a:xfrm>
        <a:prstGeom prst="roundRect">
          <a:avLst>
            <a:gd name="adj" fmla="val 10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1458945" numCol="1" spcCol="1270" anchor="t" anchorCtr="0">
          <a:noAutofit/>
        </a:bodyPr>
        <a:lstStyle/>
        <a:p>
          <a:pPr marL="0" lvl="0" indent="0" algn="l" defTabSz="977900">
            <a:lnSpc>
              <a:spcPct val="90000"/>
            </a:lnSpc>
            <a:spcBef>
              <a:spcPct val="0"/>
            </a:spcBef>
            <a:spcAft>
              <a:spcPct val="35000"/>
            </a:spcAft>
            <a:buNone/>
          </a:pPr>
          <a:r>
            <a:rPr lang="en-US" sz="2200" kern="1200" dirty="0"/>
            <a:t>Le fondement de la gestion systématique des services informatiques :</a:t>
          </a:r>
          <a:endParaRPr lang="de-DE" sz="2200" kern="1200" dirty="0"/>
        </a:p>
      </dsp:txBody>
      <dsp:txXfrm>
        <a:off x="2265218" y="891211"/>
        <a:ext cx="8362604" cy="2156234"/>
      </dsp:txXfrm>
    </dsp:sp>
    <dsp:sp modelId="{AA578BF2-1F9F-45E8-A886-441B2A2F2097}">
      <dsp:nvSpPr>
        <dsp:cNvPr id="0" name=""/>
        <dsp:cNvSpPr/>
      </dsp:nvSpPr>
      <dsp:spPr>
        <a:xfrm>
          <a:off x="2407158" y="1854451"/>
          <a:ext cx="2654776" cy="1033897"/>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Orientation vers le service et le client</a:t>
          </a:r>
          <a:endParaRPr lang="de-DE" sz="2200" kern="1200" dirty="0"/>
        </a:p>
      </dsp:txBody>
      <dsp:txXfrm>
        <a:off x="2438954" y="1886247"/>
        <a:ext cx="2591184" cy="970305"/>
      </dsp:txXfrm>
    </dsp:sp>
    <dsp:sp modelId="{5143193B-478D-4994-917E-815FAFC1DE81}">
      <dsp:nvSpPr>
        <dsp:cNvPr id="0" name=""/>
        <dsp:cNvSpPr/>
      </dsp:nvSpPr>
      <dsp:spPr>
        <a:xfrm>
          <a:off x="5116021" y="1854451"/>
          <a:ext cx="2654776" cy="1033897"/>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Orientation vers les processus</a:t>
          </a:r>
          <a:endParaRPr lang="de-DE" sz="2200" kern="1200" dirty="0"/>
        </a:p>
      </dsp:txBody>
      <dsp:txXfrm>
        <a:off x="5147817" y="1886247"/>
        <a:ext cx="2591184" cy="970305"/>
      </dsp:txXfrm>
    </dsp:sp>
    <dsp:sp modelId="{950835DE-35AA-443B-946F-9C4850D9F5F5}">
      <dsp:nvSpPr>
        <dsp:cNvPr id="0" name=""/>
        <dsp:cNvSpPr/>
      </dsp:nvSpPr>
      <dsp:spPr>
        <a:xfrm>
          <a:off x="7824884" y="1854451"/>
          <a:ext cx="2654776" cy="1033897"/>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Amélioration continue</a:t>
          </a:r>
          <a:endParaRPr lang="de-DE" sz="2200" kern="1200" dirty="0"/>
        </a:p>
      </dsp:txBody>
      <dsp:txXfrm>
        <a:off x="7856680" y="1886247"/>
        <a:ext cx="2591184" cy="97030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B901FD-C3EE-43BC-8B71-B60D874534DE}">
      <dsp:nvSpPr>
        <dsp:cNvPr id="0" name=""/>
        <dsp:cNvSpPr/>
      </dsp:nvSpPr>
      <dsp:spPr>
        <a:xfrm>
          <a:off x="1838892" y="554"/>
          <a:ext cx="954505" cy="620428"/>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Plan</a:t>
          </a:r>
        </a:p>
      </dsp:txBody>
      <dsp:txXfrm>
        <a:off x="1869179" y="30841"/>
        <a:ext cx="893931" cy="559854"/>
      </dsp:txXfrm>
    </dsp:sp>
    <dsp:sp modelId="{BB2F1FEC-8133-4ACA-B9EB-869BCAEC4E19}">
      <dsp:nvSpPr>
        <dsp:cNvPr id="0" name=""/>
        <dsp:cNvSpPr/>
      </dsp:nvSpPr>
      <dsp:spPr>
        <a:xfrm>
          <a:off x="1291549" y="310768"/>
          <a:ext cx="2049191" cy="2049191"/>
        </a:xfrm>
        <a:custGeom>
          <a:avLst/>
          <a:gdLst/>
          <a:ahLst/>
          <a:cxnLst/>
          <a:rect l="0" t="0" r="0" b="0"/>
          <a:pathLst>
            <a:path>
              <a:moveTo>
                <a:pt x="1633486" y="200551"/>
              </a:moveTo>
              <a:arcTo wR="1024595" hR="1024595" stAng="18387654" swAng="1632963"/>
            </a:path>
          </a:pathLst>
        </a:custGeom>
        <a:noFill/>
        <a:ln w="38100" cap="flat" cmpd="sng" algn="ctr">
          <a:solidFill>
            <a:schemeClr val="accent1"/>
          </a:solidFill>
          <a:prstDash val="solid"/>
          <a:tailEnd type="arrow"/>
        </a:ln>
        <a:effectLst>
          <a:outerShdw blurRad="40000" dist="23000" dir="5400000" rotWithShape="0">
            <a:srgbClr val="000000">
              <a:alpha val="35000"/>
            </a:srgbClr>
          </a:outerShdw>
        </a:effectLst>
      </dsp:spPr>
      <dsp:style>
        <a:lnRef idx="3">
          <a:schemeClr val="accent1"/>
        </a:lnRef>
        <a:fillRef idx="0">
          <a:schemeClr val="accent1"/>
        </a:fillRef>
        <a:effectRef idx="2">
          <a:schemeClr val="accent1"/>
        </a:effectRef>
        <a:fontRef idx="minor">
          <a:schemeClr val="tx1"/>
        </a:fontRef>
      </dsp:style>
    </dsp:sp>
    <dsp:sp modelId="{ACFEFB9E-12B1-421A-B786-007FA6B85853}">
      <dsp:nvSpPr>
        <dsp:cNvPr id="0" name=""/>
        <dsp:cNvSpPr/>
      </dsp:nvSpPr>
      <dsp:spPr>
        <a:xfrm>
          <a:off x="2863488" y="1025149"/>
          <a:ext cx="954505" cy="620428"/>
        </a:xfrm>
        <a:prstGeom prst="roundRect">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Faites</a:t>
          </a:r>
        </a:p>
      </dsp:txBody>
      <dsp:txXfrm>
        <a:off x="2893775" y="1055436"/>
        <a:ext cx="893931" cy="559854"/>
      </dsp:txXfrm>
    </dsp:sp>
    <dsp:sp modelId="{0D497758-498C-451C-93B3-E0C17DB28103}">
      <dsp:nvSpPr>
        <dsp:cNvPr id="0" name=""/>
        <dsp:cNvSpPr/>
      </dsp:nvSpPr>
      <dsp:spPr>
        <a:xfrm>
          <a:off x="1291549" y="310768"/>
          <a:ext cx="2049191" cy="2049191"/>
        </a:xfrm>
        <a:custGeom>
          <a:avLst/>
          <a:gdLst/>
          <a:ahLst/>
          <a:cxnLst/>
          <a:rect l="0" t="0" r="0" b="0"/>
          <a:pathLst>
            <a:path>
              <a:moveTo>
                <a:pt x="1942948" y="1478933"/>
              </a:moveTo>
              <a:arcTo wR="1024595" hR="1024595" stAng="1579383" swAng="1632963"/>
            </a:path>
          </a:pathLst>
        </a:custGeom>
        <a:noFill/>
        <a:ln w="38100" cap="flat" cmpd="sng" algn="ctr">
          <a:solidFill>
            <a:schemeClr val="accent1"/>
          </a:solidFill>
          <a:prstDash val="solid"/>
          <a:tailEnd type="arrow"/>
        </a:ln>
        <a:effectLst>
          <a:outerShdw blurRad="40000" dist="23000" dir="5400000" rotWithShape="0">
            <a:srgbClr val="000000">
              <a:alpha val="35000"/>
            </a:srgbClr>
          </a:outerShdw>
        </a:effectLst>
      </dsp:spPr>
      <dsp:style>
        <a:lnRef idx="3">
          <a:schemeClr val="accent1"/>
        </a:lnRef>
        <a:fillRef idx="0">
          <a:schemeClr val="accent1"/>
        </a:fillRef>
        <a:effectRef idx="2">
          <a:schemeClr val="accent1"/>
        </a:effectRef>
        <a:fontRef idx="minor">
          <a:schemeClr val="tx1"/>
        </a:fontRef>
      </dsp:style>
    </dsp:sp>
    <dsp:sp modelId="{0F4E312F-A7AD-4FE8-9C47-BC9CDCE81992}">
      <dsp:nvSpPr>
        <dsp:cNvPr id="0" name=""/>
        <dsp:cNvSpPr/>
      </dsp:nvSpPr>
      <dsp:spPr>
        <a:xfrm>
          <a:off x="1838892" y="2049745"/>
          <a:ext cx="954505" cy="620428"/>
        </a:xfrm>
        <a:prstGeom prst="roundRect">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Vérifiez</a:t>
          </a:r>
        </a:p>
      </dsp:txBody>
      <dsp:txXfrm>
        <a:off x="1869179" y="2080032"/>
        <a:ext cx="893931" cy="559854"/>
      </dsp:txXfrm>
    </dsp:sp>
    <dsp:sp modelId="{ACF70F2E-F338-49C3-9F31-6B8975DEFB2B}">
      <dsp:nvSpPr>
        <dsp:cNvPr id="0" name=""/>
        <dsp:cNvSpPr/>
      </dsp:nvSpPr>
      <dsp:spPr>
        <a:xfrm>
          <a:off x="1291549" y="310768"/>
          <a:ext cx="2049191" cy="2049191"/>
        </a:xfrm>
        <a:custGeom>
          <a:avLst/>
          <a:gdLst/>
          <a:ahLst/>
          <a:cxnLst/>
          <a:rect l="0" t="0" r="0" b="0"/>
          <a:pathLst>
            <a:path>
              <a:moveTo>
                <a:pt x="415704" y="1848639"/>
              </a:moveTo>
              <a:arcTo wR="1024595" hR="1024595" stAng="7587654" swAng="1632963"/>
            </a:path>
          </a:pathLst>
        </a:custGeom>
        <a:noFill/>
        <a:ln w="38100" cap="flat" cmpd="sng" algn="ctr">
          <a:solidFill>
            <a:schemeClr val="accent1"/>
          </a:solidFill>
          <a:prstDash val="solid"/>
          <a:tailEnd type="arrow"/>
        </a:ln>
        <a:effectLst>
          <a:outerShdw blurRad="40000" dist="23000" dir="5400000" rotWithShape="0">
            <a:srgbClr val="000000">
              <a:alpha val="35000"/>
            </a:srgbClr>
          </a:outerShdw>
        </a:effectLst>
      </dsp:spPr>
      <dsp:style>
        <a:lnRef idx="3">
          <a:schemeClr val="accent1"/>
        </a:lnRef>
        <a:fillRef idx="0">
          <a:schemeClr val="accent1"/>
        </a:fillRef>
        <a:effectRef idx="2">
          <a:schemeClr val="accent1"/>
        </a:effectRef>
        <a:fontRef idx="minor">
          <a:schemeClr val="tx1"/>
        </a:fontRef>
      </dsp:style>
    </dsp:sp>
    <dsp:sp modelId="{AE898B32-79C5-4E9A-B193-20AC78E2E5C4}">
      <dsp:nvSpPr>
        <dsp:cNvPr id="0" name=""/>
        <dsp:cNvSpPr/>
      </dsp:nvSpPr>
      <dsp:spPr>
        <a:xfrm>
          <a:off x="814296" y="1025149"/>
          <a:ext cx="954505" cy="620428"/>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Acte</a:t>
          </a:r>
        </a:p>
      </dsp:txBody>
      <dsp:txXfrm>
        <a:off x="844583" y="1055436"/>
        <a:ext cx="893931" cy="559854"/>
      </dsp:txXfrm>
    </dsp:sp>
    <dsp:sp modelId="{B8B2FEA3-A52C-4293-95E9-692D706F70FF}">
      <dsp:nvSpPr>
        <dsp:cNvPr id="0" name=""/>
        <dsp:cNvSpPr/>
      </dsp:nvSpPr>
      <dsp:spPr>
        <a:xfrm>
          <a:off x="1291549" y="310768"/>
          <a:ext cx="2049191" cy="2049191"/>
        </a:xfrm>
        <a:custGeom>
          <a:avLst/>
          <a:gdLst/>
          <a:ahLst/>
          <a:cxnLst/>
          <a:rect l="0" t="0" r="0" b="0"/>
          <a:pathLst>
            <a:path>
              <a:moveTo>
                <a:pt x="106242" y="570257"/>
              </a:moveTo>
              <a:arcTo wR="1024595" hR="1024595" stAng="12379383" swAng="1632963"/>
            </a:path>
          </a:pathLst>
        </a:custGeom>
        <a:noFill/>
        <a:ln w="38100" cap="flat" cmpd="sng" algn="ctr">
          <a:solidFill>
            <a:schemeClr val="accent1"/>
          </a:solidFill>
          <a:prstDash val="solid"/>
          <a:tailEnd type="arrow"/>
        </a:ln>
        <a:effectLst>
          <a:outerShdw blurRad="40000" dist="23000" dir="5400000" rotWithShape="0">
            <a:srgbClr val="000000">
              <a:alpha val="35000"/>
            </a:srgbClr>
          </a:outerShdw>
        </a:effectLst>
      </dsp:spPr>
      <dsp:style>
        <a:lnRef idx="3">
          <a:schemeClr val="accent1"/>
        </a:lnRef>
        <a:fillRef idx="0">
          <a:schemeClr val="accent1"/>
        </a:fillRef>
        <a:effectRef idx="2">
          <a:schemeClr val="accent1"/>
        </a:effectRef>
        <a:fontRef idx="minor">
          <a:schemeClr val="tx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005145-7F92-45F8-BE12-6073EA8A81BC}">
      <dsp:nvSpPr>
        <dsp:cNvPr id="0" name=""/>
        <dsp:cNvSpPr/>
      </dsp:nvSpPr>
      <dsp:spPr>
        <a:xfrm rot="16200000">
          <a:off x="326880" y="-322762"/>
          <a:ext cx="3316578" cy="3962102"/>
        </a:xfrm>
        <a:prstGeom prst="flowChartManualOperati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0" rIns="127000" bIns="0" numCol="1" spcCol="1270" anchor="t" anchorCtr="0">
          <a:noAutofit/>
        </a:bodyPr>
        <a:lstStyle/>
        <a:p>
          <a:pPr marL="0" lvl="0" indent="0" algn="l" defTabSz="889000" rtl="0">
            <a:lnSpc>
              <a:spcPct val="90000"/>
            </a:lnSpc>
            <a:spcBef>
              <a:spcPct val="0"/>
            </a:spcBef>
            <a:spcAft>
              <a:spcPct val="35000"/>
            </a:spcAft>
            <a:buNone/>
          </a:pPr>
          <a:r>
            <a:rPr lang="en-US" sz="2000" b="1" kern="1200" dirty="0"/>
            <a:t>Planifier et réaliser</a:t>
          </a:r>
          <a:endParaRPr lang="de-DE" sz="2000" b="1" kern="1200" dirty="0"/>
        </a:p>
        <a:p>
          <a:pPr marL="171450" lvl="1" indent="-171450" algn="l" defTabSz="711200" rtl="0">
            <a:lnSpc>
              <a:spcPct val="90000"/>
            </a:lnSpc>
            <a:spcBef>
              <a:spcPct val="0"/>
            </a:spcBef>
            <a:spcAft>
              <a:spcPct val="15000"/>
            </a:spcAft>
            <a:buChar char="•"/>
          </a:pPr>
          <a:r>
            <a:rPr lang="en-US" sz="1600" kern="1200" dirty="0"/>
            <a:t>SPM</a:t>
          </a:r>
          <a:endParaRPr lang="de-DE" sz="1600" kern="1200" dirty="0"/>
        </a:p>
        <a:p>
          <a:pPr marL="171450" lvl="1" indent="-171450" algn="l" defTabSz="711200" rtl="0">
            <a:lnSpc>
              <a:spcPct val="90000"/>
            </a:lnSpc>
            <a:spcBef>
              <a:spcPct val="0"/>
            </a:spcBef>
            <a:spcAft>
              <a:spcPct val="15000"/>
            </a:spcAft>
            <a:buChar char="•"/>
          </a:pPr>
          <a:r>
            <a:rPr lang="en-US" sz="1600" kern="1200" dirty="0"/>
            <a:t>SLM</a:t>
          </a:r>
          <a:endParaRPr lang="de-DE" sz="1600" kern="1200" dirty="0"/>
        </a:p>
        <a:p>
          <a:pPr marL="171450" lvl="1" indent="-171450" algn="l" defTabSz="711200" rtl="0">
            <a:lnSpc>
              <a:spcPct val="90000"/>
            </a:lnSpc>
            <a:spcBef>
              <a:spcPct val="0"/>
            </a:spcBef>
            <a:spcAft>
              <a:spcPct val="15000"/>
            </a:spcAft>
            <a:buChar char="•"/>
          </a:pPr>
          <a:r>
            <a:rPr lang="en-US" sz="1600" kern="1200" dirty="0"/>
            <a:t>SRM</a:t>
          </a:r>
          <a:endParaRPr lang="de-DE" sz="1600" kern="1200" dirty="0"/>
        </a:p>
        <a:p>
          <a:pPr marL="171450" lvl="1" indent="-171450" algn="l" defTabSz="711200" rtl="0">
            <a:lnSpc>
              <a:spcPct val="90000"/>
            </a:lnSpc>
            <a:spcBef>
              <a:spcPct val="0"/>
            </a:spcBef>
            <a:spcAft>
              <a:spcPct val="15000"/>
            </a:spcAft>
            <a:buChar char="•"/>
          </a:pPr>
          <a:r>
            <a:rPr lang="en-US" sz="1600" kern="1200" dirty="0"/>
            <a:t>CRM</a:t>
          </a:r>
          <a:endParaRPr lang="de-DE" sz="1600" kern="1200" dirty="0"/>
        </a:p>
        <a:p>
          <a:pPr marL="171450" lvl="1" indent="-171450" algn="l" defTabSz="711200" rtl="0">
            <a:lnSpc>
              <a:spcPct val="90000"/>
            </a:lnSpc>
            <a:spcBef>
              <a:spcPct val="0"/>
            </a:spcBef>
            <a:spcAft>
              <a:spcPct val="15000"/>
            </a:spcAft>
            <a:buChar char="•"/>
          </a:pPr>
          <a:r>
            <a:rPr lang="en-US" sz="1600" kern="1200" dirty="0"/>
            <a:t>SUPPM</a:t>
          </a:r>
          <a:endParaRPr lang="de-DE" sz="1600" kern="1200" dirty="0"/>
        </a:p>
        <a:p>
          <a:pPr marL="171450" lvl="1" indent="-171450" algn="l" defTabSz="711200" rtl="0">
            <a:lnSpc>
              <a:spcPct val="90000"/>
            </a:lnSpc>
            <a:spcBef>
              <a:spcPct val="0"/>
            </a:spcBef>
            <a:spcAft>
              <a:spcPct val="15000"/>
            </a:spcAft>
            <a:buChar char="•"/>
          </a:pPr>
          <a:r>
            <a:rPr lang="en-US" sz="1600" kern="1200" dirty="0"/>
            <a:t>SACM</a:t>
          </a:r>
          <a:endParaRPr lang="de-DE" sz="1600" kern="1200" dirty="0"/>
        </a:p>
        <a:p>
          <a:pPr marL="171450" lvl="1" indent="-171450" algn="l" defTabSz="711200" rtl="0">
            <a:lnSpc>
              <a:spcPct val="90000"/>
            </a:lnSpc>
            <a:spcBef>
              <a:spcPct val="0"/>
            </a:spcBef>
            <a:spcAft>
              <a:spcPct val="15000"/>
            </a:spcAft>
            <a:buChar char="•"/>
          </a:pPr>
          <a:r>
            <a:rPr lang="en-US" sz="1600" kern="1200" dirty="0"/>
            <a:t>CAPM</a:t>
          </a:r>
          <a:endParaRPr lang="de-DE" sz="1600" kern="1200" dirty="0"/>
        </a:p>
        <a:p>
          <a:pPr marL="171450" lvl="1" indent="-171450" algn="l" defTabSz="711200" rtl="0">
            <a:lnSpc>
              <a:spcPct val="90000"/>
            </a:lnSpc>
            <a:spcBef>
              <a:spcPct val="0"/>
            </a:spcBef>
            <a:spcAft>
              <a:spcPct val="15000"/>
            </a:spcAft>
            <a:buChar char="•"/>
          </a:pPr>
          <a:r>
            <a:rPr lang="en-US" sz="1600" kern="1200" dirty="0"/>
            <a:t>ISM</a:t>
          </a:r>
          <a:endParaRPr lang="de-DE" sz="1600" kern="1200" dirty="0"/>
        </a:p>
      </dsp:txBody>
      <dsp:txXfrm rot="5400000">
        <a:off x="4118" y="663316"/>
        <a:ext cx="3962102" cy="1989946"/>
      </dsp:txXfrm>
    </dsp:sp>
    <dsp:sp modelId="{A20D3425-95CD-4F94-B2DA-928A232C5A86}">
      <dsp:nvSpPr>
        <dsp:cNvPr id="0" name=""/>
        <dsp:cNvSpPr/>
      </dsp:nvSpPr>
      <dsp:spPr>
        <a:xfrm rot="16200000">
          <a:off x="4586141" y="-322762"/>
          <a:ext cx="3316578" cy="3962102"/>
        </a:xfrm>
        <a:prstGeom prst="flowChartManualOperation">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0" rIns="127000" bIns="0" numCol="1" spcCol="1270" anchor="t" anchorCtr="0">
          <a:noAutofit/>
        </a:bodyPr>
        <a:lstStyle/>
        <a:p>
          <a:pPr marL="0" lvl="0" indent="0" algn="l" defTabSz="889000" rtl="0">
            <a:lnSpc>
              <a:spcPct val="90000"/>
            </a:lnSpc>
            <a:spcBef>
              <a:spcPct val="0"/>
            </a:spcBef>
            <a:spcAft>
              <a:spcPct val="35000"/>
            </a:spcAft>
            <a:buNone/>
          </a:pPr>
          <a:r>
            <a:rPr lang="en-US" sz="2000" b="1" kern="1200" dirty="0"/>
            <a:t>Exploitation et contrôle</a:t>
          </a:r>
          <a:endParaRPr lang="de-DE" sz="2000" b="1" kern="1200" dirty="0"/>
        </a:p>
        <a:p>
          <a:pPr marL="171450" lvl="1" indent="-171450" algn="l" defTabSz="711200" rtl="0">
            <a:lnSpc>
              <a:spcPct val="90000"/>
            </a:lnSpc>
            <a:spcBef>
              <a:spcPct val="0"/>
            </a:spcBef>
            <a:spcAft>
              <a:spcPct val="15000"/>
            </a:spcAft>
            <a:buChar char="•"/>
          </a:pPr>
          <a:r>
            <a:rPr lang="en-US" sz="1600" kern="1200" dirty="0"/>
            <a:t>CONFM</a:t>
          </a:r>
          <a:endParaRPr lang="de-DE" sz="1600" kern="1200" dirty="0"/>
        </a:p>
        <a:p>
          <a:pPr marL="171450" lvl="1" indent="-171450" algn="l" defTabSz="711200" rtl="0">
            <a:lnSpc>
              <a:spcPct val="90000"/>
            </a:lnSpc>
            <a:spcBef>
              <a:spcPct val="0"/>
            </a:spcBef>
            <a:spcAft>
              <a:spcPct val="15000"/>
            </a:spcAft>
            <a:buChar char="•"/>
          </a:pPr>
          <a:r>
            <a:rPr lang="en-US" sz="1600" kern="1200" dirty="0"/>
            <a:t>CHM</a:t>
          </a:r>
          <a:endParaRPr lang="de-DE" sz="1600" kern="1200" dirty="0"/>
        </a:p>
        <a:p>
          <a:pPr marL="171450" lvl="1" indent="-171450" algn="l" defTabSz="711200" rtl="0">
            <a:lnSpc>
              <a:spcPct val="90000"/>
            </a:lnSpc>
            <a:spcBef>
              <a:spcPct val="0"/>
            </a:spcBef>
            <a:spcAft>
              <a:spcPct val="15000"/>
            </a:spcAft>
            <a:buChar char="•"/>
          </a:pPr>
          <a:r>
            <a:rPr lang="en-US" sz="1600" kern="1200" dirty="0"/>
            <a:t>RDM</a:t>
          </a:r>
          <a:endParaRPr lang="de-DE" sz="1600" kern="1200" dirty="0"/>
        </a:p>
        <a:p>
          <a:pPr marL="171450" lvl="1" indent="-171450" algn="l" defTabSz="711200" rtl="0">
            <a:lnSpc>
              <a:spcPct val="90000"/>
            </a:lnSpc>
            <a:spcBef>
              <a:spcPct val="0"/>
            </a:spcBef>
            <a:spcAft>
              <a:spcPct val="15000"/>
            </a:spcAft>
            <a:buChar char="•"/>
          </a:pPr>
          <a:r>
            <a:rPr lang="en-US" sz="1600" kern="1200" dirty="0"/>
            <a:t>ISRM</a:t>
          </a:r>
          <a:endParaRPr lang="de-DE" sz="2000" kern="1200" dirty="0"/>
        </a:p>
        <a:p>
          <a:pPr marL="171450" lvl="1" indent="-171450" algn="l" defTabSz="711200" rtl="0">
            <a:lnSpc>
              <a:spcPct val="90000"/>
            </a:lnSpc>
            <a:spcBef>
              <a:spcPct val="0"/>
            </a:spcBef>
            <a:spcAft>
              <a:spcPct val="15000"/>
            </a:spcAft>
            <a:buChar char="•"/>
          </a:pPr>
          <a:r>
            <a:rPr lang="en-US" sz="1600" kern="1200" dirty="0"/>
            <a:t>PM</a:t>
          </a:r>
          <a:endParaRPr lang="de-DE" sz="1600" kern="1200" dirty="0"/>
        </a:p>
        <a:p>
          <a:pPr marL="171450" lvl="1" indent="-171450" algn="l" defTabSz="711200" rtl="0">
            <a:lnSpc>
              <a:spcPct val="90000"/>
            </a:lnSpc>
            <a:spcBef>
              <a:spcPct val="0"/>
            </a:spcBef>
            <a:spcAft>
              <a:spcPct val="15000"/>
            </a:spcAft>
            <a:buChar char="•"/>
          </a:pPr>
          <a:r>
            <a:rPr lang="de-DE" sz="1600" kern="1200" dirty="0"/>
            <a:t>CSI</a:t>
          </a:r>
        </a:p>
      </dsp:txBody>
      <dsp:txXfrm rot="5400000">
        <a:off x="4263379" y="663316"/>
        <a:ext cx="3962102" cy="198994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7B4DF1-3D3D-447B-ACFD-18F8608C5863}">
      <dsp:nvSpPr>
        <dsp:cNvPr id="0" name=""/>
        <dsp:cNvSpPr/>
      </dsp:nvSpPr>
      <dsp:spPr>
        <a:xfrm>
          <a:off x="962" y="0"/>
          <a:ext cx="2502907" cy="4716988"/>
        </a:xfrm>
        <a:prstGeom prst="roundRect">
          <a:avLst>
            <a:gd name="adj" fmla="val 10000"/>
          </a:avLst>
        </a:prstGeom>
        <a:solidFill>
          <a:schemeClr val="accent4"/>
        </a:solidFill>
        <a:ln w="25400" cap="flat" cmpd="sng" algn="ctr">
          <a:solidFill>
            <a:schemeClr val="accent4">
              <a:shade val="50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noProof="0" dirty="0">
              <a:solidFill>
                <a:schemeClr val="bg1"/>
              </a:solidFill>
            </a:rPr>
            <a:t>Incident et demande de service</a:t>
          </a:r>
          <a:br>
            <a:rPr lang="de-DE" sz="1800" b="1" kern="1200" dirty="0">
              <a:solidFill>
                <a:schemeClr val="bg1"/>
              </a:solidFill>
            </a:rPr>
          </a:br>
          <a:r>
            <a:rPr lang="de-DE" sz="1800" b="1" kern="1200" dirty="0">
              <a:solidFill>
                <a:schemeClr val="bg1"/>
              </a:solidFill>
            </a:rPr>
            <a:t>Gestion</a:t>
          </a:r>
        </a:p>
      </dsp:txBody>
      <dsp:txXfrm>
        <a:off x="962" y="0"/>
        <a:ext cx="2502907" cy="1415096"/>
      </dsp:txXfrm>
    </dsp:sp>
    <dsp:sp modelId="{32846183-9F19-4229-8E08-E54F2D5B846F}">
      <dsp:nvSpPr>
        <dsp:cNvPr id="0" name=""/>
        <dsp:cNvSpPr/>
      </dsp:nvSpPr>
      <dsp:spPr>
        <a:xfrm>
          <a:off x="251153" y="1406434"/>
          <a:ext cx="2002326" cy="1437329"/>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t" anchorCtr="0">
          <a:noAutofit/>
        </a:bodyPr>
        <a:lstStyle/>
        <a:p>
          <a:pPr marL="0" lvl="0" indent="0" algn="ctr" defTabSz="622300">
            <a:lnSpc>
              <a:spcPct val="90000"/>
            </a:lnSpc>
            <a:spcBef>
              <a:spcPct val="0"/>
            </a:spcBef>
            <a:spcAft>
              <a:spcPct val="35000"/>
            </a:spcAft>
            <a:buNone/>
          </a:pPr>
          <a:r>
            <a:rPr lang="en-US" sz="1400" kern="1200" noProof="0" dirty="0"/>
            <a:t>Incidents</a:t>
          </a:r>
        </a:p>
        <a:p>
          <a:pPr marL="0" lvl="0" indent="0" algn="ctr" defTabSz="622300">
            <a:lnSpc>
              <a:spcPct val="90000"/>
            </a:lnSpc>
            <a:spcBef>
              <a:spcPct val="0"/>
            </a:spcBef>
            <a:spcAft>
              <a:spcPct val="35000"/>
            </a:spcAft>
            <a:buNone/>
          </a:pPr>
          <a:r>
            <a:rPr lang="en-GB" sz="1200" kern="1200" noProof="0" dirty="0"/>
            <a:t>Il faut beaucoup de temps pour que ma transaction soit terminée !</a:t>
          </a:r>
        </a:p>
        <a:p>
          <a:pPr marL="0" lvl="0" indent="0" algn="ctr" defTabSz="622300">
            <a:lnSpc>
              <a:spcPct val="90000"/>
            </a:lnSpc>
            <a:spcBef>
              <a:spcPct val="0"/>
            </a:spcBef>
            <a:spcAft>
              <a:spcPct val="35000"/>
            </a:spcAft>
            <a:buNone/>
          </a:pPr>
          <a:r>
            <a:rPr lang="en-GB" sz="1200" i="1" kern="1200" noProof="0" dirty="0">
              <a:sym typeface="Wingdings" panose="05000000000000000000" pitchFamily="2" charset="2"/>
            </a:rPr>
            <a:t>L'incident s'est reproduit plusieurs fois au cours des dernières semaines.</a:t>
          </a:r>
          <a:endParaRPr lang="en-GB" sz="1200" i="1" kern="1200" noProof="0" dirty="0"/>
        </a:p>
      </dsp:txBody>
      <dsp:txXfrm>
        <a:off x="293251" y="1448532"/>
        <a:ext cx="1918130" cy="1353133"/>
      </dsp:txXfrm>
    </dsp:sp>
    <dsp:sp modelId="{8B38E402-A272-4D34-AC9C-441C1A3FEF36}">
      <dsp:nvSpPr>
        <dsp:cNvPr id="0" name=""/>
        <dsp:cNvSpPr/>
      </dsp:nvSpPr>
      <dsp:spPr>
        <a:xfrm>
          <a:off x="2691588" y="0"/>
          <a:ext cx="2502907" cy="4716988"/>
        </a:xfrm>
        <a:prstGeom prst="roundRect">
          <a:avLst>
            <a:gd name="adj" fmla="val 10000"/>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de-DE" sz="1800" b="1" kern="1200" dirty="0">
              <a:solidFill>
                <a:schemeClr val="bg1"/>
              </a:solidFill>
            </a:rPr>
            <a:t>Problème</a:t>
          </a:r>
          <a:br>
            <a:rPr lang="de-DE" sz="1800" b="1" kern="1200" dirty="0">
              <a:solidFill>
                <a:schemeClr val="bg1"/>
              </a:solidFill>
            </a:rPr>
          </a:br>
          <a:r>
            <a:rPr lang="de-DE" sz="1800" b="1" kern="1200" dirty="0">
              <a:solidFill>
                <a:schemeClr val="bg1"/>
              </a:solidFill>
            </a:rPr>
            <a:t>Gestion :</a:t>
          </a:r>
          <a:br>
            <a:rPr lang="de-DE" sz="1800" b="1" kern="1200" dirty="0">
              <a:solidFill>
                <a:schemeClr val="bg1"/>
              </a:solidFill>
            </a:rPr>
          </a:br>
          <a:r>
            <a:rPr lang="de-DE" sz="1800" b="1" kern="1200" dirty="0">
              <a:solidFill>
                <a:schemeClr val="bg1"/>
              </a:solidFill>
            </a:rPr>
            <a:t> Analyse</a:t>
          </a:r>
        </a:p>
      </dsp:txBody>
      <dsp:txXfrm>
        <a:off x="2691588" y="0"/>
        <a:ext cx="2502907" cy="1415096"/>
      </dsp:txXfrm>
    </dsp:sp>
    <dsp:sp modelId="{4672E37E-1327-4368-B092-5169F90FF13A}">
      <dsp:nvSpPr>
        <dsp:cNvPr id="0" name=""/>
        <dsp:cNvSpPr/>
      </dsp:nvSpPr>
      <dsp:spPr>
        <a:xfrm>
          <a:off x="2941879" y="1415376"/>
          <a:ext cx="2002326" cy="1353015"/>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t" anchorCtr="0">
          <a:noAutofit/>
        </a:bodyPr>
        <a:lstStyle/>
        <a:p>
          <a:pPr marL="0" lvl="0" indent="0" algn="ctr" defTabSz="622300">
            <a:lnSpc>
              <a:spcPct val="90000"/>
            </a:lnSpc>
            <a:spcBef>
              <a:spcPct val="0"/>
            </a:spcBef>
            <a:spcAft>
              <a:spcPct val="35000"/>
            </a:spcAft>
            <a:buNone/>
          </a:pPr>
          <a:r>
            <a:rPr lang="en-US" sz="1400" kern="1200" noProof="0" dirty="0"/>
            <a:t>Problème</a:t>
          </a:r>
        </a:p>
        <a:p>
          <a:pPr marL="114300" lvl="1" indent="-114300" algn="l" defTabSz="533400">
            <a:lnSpc>
              <a:spcPct val="90000"/>
            </a:lnSpc>
            <a:spcBef>
              <a:spcPct val="0"/>
            </a:spcBef>
            <a:spcAft>
              <a:spcPct val="15000"/>
            </a:spcAft>
            <a:buChar char="•"/>
          </a:pPr>
          <a:r>
            <a:rPr lang="en-US" sz="1200" kern="1200" noProof="0" dirty="0"/>
            <a:t>Catégorie : SW/Service</a:t>
          </a:r>
        </a:p>
        <a:p>
          <a:pPr marL="114300" lvl="1" indent="-114300" algn="l" defTabSz="533400">
            <a:lnSpc>
              <a:spcPct val="90000"/>
            </a:lnSpc>
            <a:spcBef>
              <a:spcPct val="0"/>
            </a:spcBef>
            <a:spcAft>
              <a:spcPct val="15000"/>
            </a:spcAft>
            <a:buChar char="•"/>
          </a:pPr>
          <a:r>
            <a:rPr lang="en-US" sz="1200" kern="1200" noProof="0" dirty="0"/>
            <a:t>Impact : élevé (tous les utilisateurs)</a:t>
          </a:r>
        </a:p>
        <a:p>
          <a:pPr marL="114300" lvl="1" indent="-114300" algn="l" defTabSz="533400">
            <a:lnSpc>
              <a:spcPct val="90000"/>
            </a:lnSpc>
            <a:spcBef>
              <a:spcPct val="0"/>
            </a:spcBef>
            <a:spcAft>
              <a:spcPct val="15000"/>
            </a:spcAft>
            <a:buChar char="•"/>
          </a:pPr>
          <a:r>
            <a:rPr lang="en-US" sz="1200" kern="1200" noProof="0" dirty="0"/>
            <a:t>Urgence : Faible (pas de violations critiques des SLA)</a:t>
          </a:r>
        </a:p>
      </dsp:txBody>
      <dsp:txXfrm>
        <a:off x="2981507" y="1455004"/>
        <a:ext cx="1923070" cy="1273759"/>
      </dsp:txXfrm>
    </dsp:sp>
    <dsp:sp modelId="{51E059CD-2404-4265-976F-EE0ADCF32850}">
      <dsp:nvSpPr>
        <dsp:cNvPr id="0" name=""/>
        <dsp:cNvSpPr/>
      </dsp:nvSpPr>
      <dsp:spPr>
        <a:xfrm>
          <a:off x="2941879" y="2937678"/>
          <a:ext cx="2002326" cy="1543180"/>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t" anchorCtr="0">
          <a:noAutofit/>
        </a:bodyPr>
        <a:lstStyle/>
        <a:p>
          <a:pPr marL="0" lvl="0" indent="0" algn="ctr" defTabSz="622300">
            <a:lnSpc>
              <a:spcPct val="90000"/>
            </a:lnSpc>
            <a:spcBef>
              <a:spcPct val="0"/>
            </a:spcBef>
            <a:spcAft>
              <a:spcPct val="35000"/>
            </a:spcAft>
            <a:buNone/>
          </a:pPr>
          <a:r>
            <a:rPr lang="de-DE" sz="1400" kern="1200" dirty="0" err="1"/>
            <a:t>Erreur </a:t>
          </a:r>
          <a:r>
            <a:rPr lang="en-US" sz="1400" kern="1200" noProof="0" dirty="0"/>
            <a:t>connue</a:t>
          </a:r>
        </a:p>
        <a:p>
          <a:pPr marL="114300" lvl="1" indent="-114300" algn="l" defTabSz="533400">
            <a:lnSpc>
              <a:spcPct val="90000"/>
            </a:lnSpc>
            <a:spcBef>
              <a:spcPct val="0"/>
            </a:spcBef>
            <a:spcAft>
              <a:spcPct val="15000"/>
            </a:spcAft>
            <a:buChar char="•"/>
          </a:pPr>
          <a:r>
            <a:rPr lang="en-US" sz="1200" kern="1200" noProof="0" dirty="0"/>
            <a:t>Une erreur lors de l'écriture des fichiers journaux provoque l'interruption du travail</a:t>
          </a:r>
        </a:p>
        <a:p>
          <a:pPr marL="114300" lvl="1" indent="-114300" algn="l" defTabSz="533400">
            <a:lnSpc>
              <a:spcPct val="90000"/>
            </a:lnSpc>
            <a:spcBef>
              <a:spcPct val="0"/>
            </a:spcBef>
            <a:spcAft>
              <a:spcPct val="15000"/>
            </a:spcAft>
            <a:buChar char="•"/>
          </a:pPr>
          <a:r>
            <a:rPr lang="en-US" sz="1200" kern="1200" noProof="0" dirty="0"/>
            <a:t>La taille maximale du fichier journal du serveur est dépassée</a:t>
          </a:r>
          <a:endParaRPr lang="en-GB" sz="1200" kern="1200" dirty="0"/>
        </a:p>
      </dsp:txBody>
      <dsp:txXfrm>
        <a:off x="2987077" y="2982876"/>
        <a:ext cx="1911930" cy="1452784"/>
      </dsp:txXfrm>
    </dsp:sp>
    <dsp:sp modelId="{DEEC85C9-CA87-42DD-B066-459C984369EA}">
      <dsp:nvSpPr>
        <dsp:cNvPr id="0" name=""/>
        <dsp:cNvSpPr/>
      </dsp:nvSpPr>
      <dsp:spPr>
        <a:xfrm>
          <a:off x="5382214" y="0"/>
          <a:ext cx="2502907" cy="4716988"/>
        </a:xfrm>
        <a:prstGeom prst="roundRect">
          <a:avLst>
            <a:gd name="adj" fmla="val 10000"/>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de-DE" sz="1800" b="1" kern="1200" dirty="0">
              <a:solidFill>
                <a:schemeClr val="bg1"/>
              </a:solidFill>
            </a:rPr>
            <a:t>Problème</a:t>
          </a:r>
          <a:br>
            <a:rPr lang="de-DE" sz="1800" b="1" kern="1200" dirty="0">
              <a:solidFill>
                <a:schemeClr val="bg1"/>
              </a:solidFill>
            </a:rPr>
          </a:br>
          <a:r>
            <a:rPr lang="de-DE" sz="1800" b="1" kern="1200" dirty="0">
              <a:solidFill>
                <a:schemeClr val="bg1"/>
              </a:solidFill>
            </a:rPr>
            <a:t>Gestion : Traitement</a:t>
          </a:r>
        </a:p>
      </dsp:txBody>
      <dsp:txXfrm>
        <a:off x="5382214" y="0"/>
        <a:ext cx="2502907" cy="1415096"/>
      </dsp:txXfrm>
    </dsp:sp>
    <dsp:sp modelId="{294D0133-7017-4B40-B0AC-8B6F2C856AD2}">
      <dsp:nvSpPr>
        <dsp:cNvPr id="0" name=""/>
        <dsp:cNvSpPr/>
      </dsp:nvSpPr>
      <dsp:spPr>
        <a:xfrm>
          <a:off x="5632505" y="1416478"/>
          <a:ext cx="2002326" cy="1422236"/>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t" anchorCtr="0">
          <a:noAutofit/>
        </a:bodyPr>
        <a:lstStyle/>
        <a:p>
          <a:pPr marL="0" lvl="0" indent="0" algn="ctr" defTabSz="622300">
            <a:lnSpc>
              <a:spcPct val="90000"/>
            </a:lnSpc>
            <a:spcBef>
              <a:spcPct val="0"/>
            </a:spcBef>
            <a:spcAft>
              <a:spcPct val="35000"/>
            </a:spcAft>
            <a:buNone/>
          </a:pPr>
          <a:r>
            <a:rPr lang="de-DE" sz="1400" kern="1200" dirty="0"/>
            <a:t>Solution </a:t>
          </a:r>
          <a:r>
            <a:rPr lang="de-DE" sz="1400" kern="1200" dirty="0" err="1"/>
            <a:t>temporaire</a:t>
          </a:r>
          <a:endParaRPr lang="en-US" sz="1400" kern="1200" noProof="0" dirty="0"/>
        </a:p>
        <a:p>
          <a:pPr marL="114300" lvl="1" indent="-114300" algn="l" defTabSz="533400">
            <a:lnSpc>
              <a:spcPct val="90000"/>
            </a:lnSpc>
            <a:spcBef>
              <a:spcPct val="0"/>
            </a:spcBef>
            <a:spcAft>
              <a:spcPct val="15000"/>
            </a:spcAft>
            <a:buChar char="•"/>
          </a:pPr>
          <a:r>
            <a:rPr lang="en-US" sz="1200" kern="1200" noProof="0" dirty="0"/>
            <a:t>Fichier journal de sauvegarde</a:t>
          </a:r>
          <a:endParaRPr lang="de-DE" sz="1200" kern="1200" dirty="0"/>
        </a:p>
        <a:p>
          <a:pPr marL="114300" lvl="1" indent="-114300" algn="l" defTabSz="533400">
            <a:lnSpc>
              <a:spcPct val="90000"/>
            </a:lnSpc>
            <a:spcBef>
              <a:spcPct val="0"/>
            </a:spcBef>
            <a:spcAft>
              <a:spcPct val="15000"/>
            </a:spcAft>
            <a:buChar char="•"/>
          </a:pPr>
          <a:r>
            <a:rPr lang="de-DE" sz="1200" kern="1200" noProof="0" dirty="0" err="1"/>
            <a:t>Fichier </a:t>
          </a:r>
          <a:r>
            <a:rPr lang="de-DE" sz="1200" kern="1200" noProof="0" dirty="0"/>
            <a:t>journal vide</a:t>
          </a:r>
          <a:endParaRPr lang="de-DE" sz="1200" kern="1200" dirty="0"/>
        </a:p>
        <a:p>
          <a:pPr marL="114300" lvl="1" indent="-114300" algn="l" defTabSz="533400">
            <a:lnSpc>
              <a:spcPct val="90000"/>
            </a:lnSpc>
            <a:spcBef>
              <a:spcPct val="0"/>
            </a:spcBef>
            <a:spcAft>
              <a:spcPct val="15000"/>
            </a:spcAft>
            <a:buChar char="•"/>
          </a:pPr>
          <a:r>
            <a:rPr lang="de-DE" sz="1200" kern="1200" dirty="0" err="1"/>
            <a:t>Redémarrer le système</a:t>
          </a:r>
          <a:endParaRPr lang="en-GB" sz="1200" kern="1200" dirty="0"/>
        </a:p>
      </dsp:txBody>
      <dsp:txXfrm>
        <a:off x="5674161" y="1458134"/>
        <a:ext cx="1919014" cy="1338924"/>
      </dsp:txXfrm>
    </dsp:sp>
    <dsp:sp modelId="{B58FDEFA-578D-4726-9E04-ECE058C787FE}">
      <dsp:nvSpPr>
        <dsp:cNvPr id="0" name=""/>
        <dsp:cNvSpPr/>
      </dsp:nvSpPr>
      <dsp:spPr>
        <a:xfrm>
          <a:off x="5632505" y="3057520"/>
          <a:ext cx="2002326" cy="1422236"/>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t" anchorCtr="0">
          <a:noAutofit/>
        </a:bodyPr>
        <a:lstStyle/>
        <a:p>
          <a:pPr marL="0" lvl="0" indent="0" algn="ctr" defTabSz="622300">
            <a:lnSpc>
              <a:spcPct val="90000"/>
            </a:lnSpc>
            <a:spcBef>
              <a:spcPct val="0"/>
            </a:spcBef>
            <a:spcAft>
              <a:spcPct val="35000"/>
            </a:spcAft>
            <a:buNone/>
          </a:pPr>
          <a:r>
            <a:rPr lang="de-DE" sz="1400" kern="1200" dirty="0"/>
            <a:t>Résolution</a:t>
          </a:r>
          <a:endParaRPr lang="de-DE" sz="1600" kern="1200" dirty="0"/>
        </a:p>
        <a:p>
          <a:pPr marL="114300" lvl="1" indent="-114300" algn="l" defTabSz="533400">
            <a:lnSpc>
              <a:spcPct val="90000"/>
            </a:lnSpc>
            <a:spcBef>
              <a:spcPct val="0"/>
            </a:spcBef>
            <a:spcAft>
              <a:spcPct val="15000"/>
            </a:spcAft>
            <a:buChar char="•"/>
          </a:pPr>
          <a:r>
            <a:rPr lang="de-DE" sz="1200" kern="1200" dirty="0"/>
            <a:t>Patch </a:t>
          </a:r>
          <a:r>
            <a:rPr lang="de-DE" sz="1200" kern="1200" dirty="0" err="1"/>
            <a:t>disponible</a:t>
          </a:r>
          <a:endParaRPr lang="de-DE" sz="1200" kern="1200" dirty="0"/>
        </a:p>
        <a:p>
          <a:pPr marL="114300" lvl="1" indent="-114300" algn="l" defTabSz="533400">
            <a:lnSpc>
              <a:spcPct val="90000"/>
            </a:lnSpc>
            <a:spcBef>
              <a:spcPct val="0"/>
            </a:spcBef>
            <a:spcAft>
              <a:spcPct val="15000"/>
            </a:spcAft>
            <a:buChar char="•"/>
          </a:pPr>
          <a:r>
            <a:rPr lang="de-DE" sz="1200" u="sng" kern="1200" dirty="0"/>
            <a:t>Demande </a:t>
          </a:r>
          <a:r>
            <a:rPr lang="en-US" sz="1200" u="sng" kern="1200" noProof="0" dirty="0"/>
            <a:t>de </a:t>
          </a:r>
          <a:r>
            <a:rPr lang="de-DE" sz="1200" u="sng" kern="1200" dirty="0"/>
            <a:t>changement : </a:t>
          </a:r>
          <a:r>
            <a:rPr lang="de-DE" sz="1200" u="none" kern="1200" dirty="0" err="1"/>
            <a:t>Installer le patch </a:t>
          </a:r>
          <a:r>
            <a:rPr lang="de-DE" sz="1200" u="none" kern="1200" dirty="0"/>
            <a:t>T12-02 sur pclx3</a:t>
          </a:r>
        </a:p>
      </dsp:txBody>
      <dsp:txXfrm>
        <a:off x="5674161" y="3099176"/>
        <a:ext cx="1919014" cy="1338924"/>
      </dsp:txXfrm>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5.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0228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A6B81D-960B-4D93-9835-507E5CE63345}" type="datetimeFigureOut">
              <a:rPr lang="de-DE" smtClean="0"/>
              <a:t>15.06.23</a:t>
            </a:fld>
            <a:endParaRPr lang="de-DE"/>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2A6601-BCEE-4941-9E40-EA1C8660640A}" type="slidenum">
              <a:rPr lang="de-DE" smtClean="0"/>
              <a:t>‹#›</a:t>
            </a:fld>
            <a:endParaRPr lang="de-DE"/>
          </a:p>
        </p:txBody>
      </p:sp>
    </p:spTree>
    <p:extLst>
      <p:ext uri="{BB962C8B-B14F-4D97-AF65-F5344CB8AC3E}">
        <p14:creationId xmlns:p14="http://schemas.microsoft.com/office/powerpoint/2010/main" val="1215571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72A6601-BCEE-4941-9E40-EA1C8660640A}" type="slidenum">
              <a:rPr lang="de-DE" smtClean="0"/>
              <a:t>1</a:t>
            </a:fld>
            <a:endParaRPr lang="de-DE"/>
          </a:p>
        </p:txBody>
      </p:sp>
    </p:spTree>
    <p:extLst>
      <p:ext uri="{BB962C8B-B14F-4D97-AF65-F5344CB8AC3E}">
        <p14:creationId xmlns:p14="http://schemas.microsoft.com/office/powerpoint/2010/main" val="830004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Discussion : Imaginez le </a:t>
            </a:r>
            <a:r>
              <a:rPr lang="en-US" baseline="0" dirty="0"/>
              <a:t>traitement d'un incident qui est signalé au service d'assistance. </a:t>
            </a:r>
            <a:r>
              <a:rPr lang="en-US" dirty="0"/>
              <a:t>Qui est responsable du résultat global ?</a:t>
            </a:r>
            <a:r>
              <a:rPr lang="en-US" baseline="0" dirty="0"/>
              <a:t> Le service d'assistance dit qu'il s'agit d'un problème de base de données. L'équipe du serveur de base de données dit que c'est un problème de réseau. L'équipe réseau dit qu'il s'agit d'un problème de support informatique, qui renvoie l'incident au service d'assistance. </a:t>
            </a:r>
          </a:p>
          <a:p>
            <a:endParaRPr lang="en-US" baseline="0" dirty="0"/>
          </a:p>
          <a:p>
            <a:r>
              <a:rPr lang="en-US" baseline="0" dirty="0"/>
              <a:t>Sans rôles et responsabilités ITSM : qui est responsable de la résolution de l'incident ? Peut-être le Top Management, mais cela aide-t-il l'utilisateur à remettre son service en marche ? </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A.3</a:t>
            </a:r>
          </a:p>
        </p:txBody>
      </p:sp>
      <p:sp>
        <p:nvSpPr>
          <p:cNvPr id="4" name="Slide Number Placeholder 3"/>
          <p:cNvSpPr>
            <a:spLocks noGrp="1"/>
          </p:cNvSpPr>
          <p:nvPr>
            <p:ph type="sldNum" sz="quarter" idx="10"/>
          </p:nvPr>
        </p:nvSpPr>
        <p:spPr/>
        <p:txBody>
          <a:bodyPr/>
          <a:lstStyle/>
          <a:p>
            <a:fld id="{172A6601-BCEE-4941-9E40-EA1C8660640A}" type="slidenum">
              <a:rPr lang="de-DE" smtClean="0"/>
              <a:t>12</a:t>
            </a:fld>
            <a:endParaRPr lang="de-DE"/>
          </a:p>
        </p:txBody>
      </p:sp>
    </p:spTree>
    <p:extLst>
      <p:ext uri="{BB962C8B-B14F-4D97-AF65-F5344CB8AC3E}">
        <p14:creationId xmlns:p14="http://schemas.microsoft.com/office/powerpoint/2010/main" val="16736806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A.3</a:t>
            </a:r>
          </a:p>
        </p:txBody>
      </p:sp>
      <p:sp>
        <p:nvSpPr>
          <p:cNvPr id="4" name="Foliennummernplatzhalter 3"/>
          <p:cNvSpPr>
            <a:spLocks noGrp="1"/>
          </p:cNvSpPr>
          <p:nvPr>
            <p:ph type="sldNum" sz="quarter" idx="5"/>
          </p:nvPr>
        </p:nvSpPr>
        <p:spPr/>
        <p:txBody>
          <a:bodyPr/>
          <a:lstStyle/>
          <a:p>
            <a:fld id="{172A6601-BCEE-4941-9E40-EA1C8660640A}" type="slidenum">
              <a:rPr lang="de-DE" smtClean="0"/>
              <a:t>13</a:t>
            </a:fld>
            <a:endParaRPr lang="de-DE"/>
          </a:p>
        </p:txBody>
      </p:sp>
    </p:spTree>
    <p:extLst>
      <p:ext uri="{BB962C8B-B14F-4D97-AF65-F5344CB8AC3E}">
        <p14:creationId xmlns:p14="http://schemas.microsoft.com/office/powerpoint/2010/main" val="16817583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A.2, A.3</a:t>
            </a:r>
          </a:p>
        </p:txBody>
      </p:sp>
      <p:sp>
        <p:nvSpPr>
          <p:cNvPr id="4" name="Foliennummernplatzhalter 3"/>
          <p:cNvSpPr>
            <a:spLocks noGrp="1"/>
          </p:cNvSpPr>
          <p:nvPr>
            <p:ph type="sldNum" sz="quarter" idx="5"/>
          </p:nvPr>
        </p:nvSpPr>
        <p:spPr/>
        <p:txBody>
          <a:bodyPr/>
          <a:lstStyle/>
          <a:p>
            <a:fld id="{172A6601-BCEE-4941-9E40-EA1C8660640A}" type="slidenum">
              <a:rPr lang="de-DE" smtClean="0"/>
              <a:t>14</a:t>
            </a:fld>
            <a:endParaRPr lang="de-DE"/>
          </a:p>
        </p:txBody>
      </p:sp>
    </p:spTree>
    <p:extLst>
      <p:ext uri="{BB962C8B-B14F-4D97-AF65-F5344CB8AC3E}">
        <p14:creationId xmlns:p14="http://schemas.microsoft.com/office/powerpoint/2010/main" val="11500109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A.2, A.3</a:t>
            </a:r>
          </a:p>
        </p:txBody>
      </p:sp>
      <p:sp>
        <p:nvSpPr>
          <p:cNvPr id="4" name="Foliennummernplatzhalter 3"/>
          <p:cNvSpPr>
            <a:spLocks noGrp="1"/>
          </p:cNvSpPr>
          <p:nvPr>
            <p:ph type="sldNum" sz="quarter" idx="10"/>
          </p:nvPr>
        </p:nvSpPr>
        <p:spPr/>
        <p:txBody>
          <a:bodyPr/>
          <a:lstStyle/>
          <a:p>
            <a:fld id="{172A6601-BCEE-4941-9E40-EA1C8660640A}" type="slidenum">
              <a:rPr lang="de-DE" smtClean="0"/>
              <a:t>15</a:t>
            </a:fld>
            <a:endParaRPr lang="de-DE"/>
          </a:p>
        </p:txBody>
      </p:sp>
    </p:spTree>
    <p:extLst>
      <p:ext uri="{BB962C8B-B14F-4D97-AF65-F5344CB8AC3E}">
        <p14:creationId xmlns:p14="http://schemas.microsoft.com/office/powerpoint/2010/main" val="18805437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A.3</a:t>
            </a:r>
          </a:p>
        </p:txBody>
      </p:sp>
      <p:sp>
        <p:nvSpPr>
          <p:cNvPr id="4" name="Foliennummernplatzhalter 3"/>
          <p:cNvSpPr>
            <a:spLocks noGrp="1"/>
          </p:cNvSpPr>
          <p:nvPr>
            <p:ph type="sldNum" sz="quarter" idx="5"/>
          </p:nvPr>
        </p:nvSpPr>
        <p:spPr/>
        <p:txBody>
          <a:bodyPr/>
          <a:lstStyle/>
          <a:p>
            <a:fld id="{172A6601-BCEE-4941-9E40-EA1C8660640A}" type="slidenum">
              <a:rPr lang="de-DE" smtClean="0"/>
              <a:t>16</a:t>
            </a:fld>
            <a:endParaRPr lang="de-DE"/>
          </a:p>
        </p:txBody>
      </p:sp>
    </p:spTree>
    <p:extLst>
      <p:ext uri="{BB962C8B-B14F-4D97-AF65-F5344CB8AC3E}">
        <p14:creationId xmlns:p14="http://schemas.microsoft.com/office/powerpoint/2010/main" val="6362428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A.3</a:t>
            </a:r>
          </a:p>
        </p:txBody>
      </p:sp>
      <p:sp>
        <p:nvSpPr>
          <p:cNvPr id="4" name="Foliennummernplatzhalter 3"/>
          <p:cNvSpPr>
            <a:spLocks noGrp="1"/>
          </p:cNvSpPr>
          <p:nvPr>
            <p:ph type="sldNum" sz="quarter" idx="5"/>
          </p:nvPr>
        </p:nvSpPr>
        <p:spPr/>
        <p:txBody>
          <a:bodyPr/>
          <a:lstStyle/>
          <a:p>
            <a:fld id="{172A6601-BCEE-4941-9E40-EA1C8660640A}" type="slidenum">
              <a:rPr lang="de-DE" smtClean="0"/>
              <a:t>17</a:t>
            </a:fld>
            <a:endParaRPr lang="de-DE"/>
          </a:p>
        </p:txBody>
      </p:sp>
    </p:spTree>
    <p:extLst>
      <p:ext uri="{BB962C8B-B14F-4D97-AF65-F5344CB8AC3E}">
        <p14:creationId xmlns:p14="http://schemas.microsoft.com/office/powerpoint/2010/main" val="3547905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E.1</a:t>
            </a:r>
          </a:p>
        </p:txBody>
      </p:sp>
      <p:sp>
        <p:nvSpPr>
          <p:cNvPr id="4" name="Slide Number Placeholder 3"/>
          <p:cNvSpPr>
            <a:spLocks noGrp="1"/>
          </p:cNvSpPr>
          <p:nvPr>
            <p:ph type="sldNum" sz="quarter" idx="10"/>
          </p:nvPr>
        </p:nvSpPr>
        <p:spPr/>
        <p:txBody>
          <a:bodyPr/>
          <a:lstStyle/>
          <a:p>
            <a:fld id="{172A6601-BCEE-4941-9E40-EA1C8660640A}" type="slidenum">
              <a:rPr lang="de-DE" smtClean="0"/>
              <a:t>19</a:t>
            </a:fld>
            <a:endParaRPr lang="de-DE"/>
          </a:p>
        </p:txBody>
      </p:sp>
    </p:spTree>
    <p:extLst>
      <p:ext uri="{BB962C8B-B14F-4D97-AF65-F5344CB8AC3E}">
        <p14:creationId xmlns:p14="http://schemas.microsoft.com/office/powerpoint/2010/main" val="19522389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E.1</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p:txBody>
      </p:sp>
      <p:sp>
        <p:nvSpPr>
          <p:cNvPr id="4" name="Foliennummernplatzhalter 3"/>
          <p:cNvSpPr>
            <a:spLocks noGrp="1"/>
          </p:cNvSpPr>
          <p:nvPr>
            <p:ph type="sldNum" sz="quarter" idx="5"/>
          </p:nvPr>
        </p:nvSpPr>
        <p:spPr/>
        <p:txBody>
          <a:bodyPr/>
          <a:lstStyle/>
          <a:p>
            <a:fld id="{172A6601-BCEE-4941-9E40-EA1C8660640A}" type="slidenum">
              <a:rPr lang="de-DE" smtClean="0"/>
              <a:t>20</a:t>
            </a:fld>
            <a:endParaRPr lang="de-DE"/>
          </a:p>
        </p:txBody>
      </p:sp>
    </p:spTree>
    <p:extLst>
      <p:ext uri="{BB962C8B-B14F-4D97-AF65-F5344CB8AC3E}">
        <p14:creationId xmlns:p14="http://schemas.microsoft.com/office/powerpoint/2010/main" val="34447994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E.1</a:t>
            </a:r>
          </a:p>
        </p:txBody>
      </p:sp>
      <p:sp>
        <p:nvSpPr>
          <p:cNvPr id="4" name="Foliennummernplatzhalter 3"/>
          <p:cNvSpPr>
            <a:spLocks noGrp="1"/>
          </p:cNvSpPr>
          <p:nvPr>
            <p:ph type="sldNum" sz="quarter" idx="5"/>
          </p:nvPr>
        </p:nvSpPr>
        <p:spPr/>
        <p:txBody>
          <a:bodyPr/>
          <a:lstStyle/>
          <a:p>
            <a:fld id="{172A6601-BCEE-4941-9E40-EA1C8660640A}" type="slidenum">
              <a:rPr lang="de-DE" smtClean="0"/>
              <a:t>21</a:t>
            </a:fld>
            <a:endParaRPr lang="de-DE"/>
          </a:p>
        </p:txBody>
      </p:sp>
    </p:spTree>
    <p:extLst>
      <p:ext uri="{BB962C8B-B14F-4D97-AF65-F5344CB8AC3E}">
        <p14:creationId xmlns:p14="http://schemas.microsoft.com/office/powerpoint/2010/main" val="13270800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A.5</a:t>
            </a:r>
          </a:p>
        </p:txBody>
      </p:sp>
      <p:sp>
        <p:nvSpPr>
          <p:cNvPr id="4" name="Slide Number Placeholder 3"/>
          <p:cNvSpPr>
            <a:spLocks noGrp="1"/>
          </p:cNvSpPr>
          <p:nvPr>
            <p:ph type="sldNum" sz="quarter" idx="10"/>
          </p:nvPr>
        </p:nvSpPr>
        <p:spPr/>
        <p:txBody>
          <a:bodyPr/>
          <a:lstStyle/>
          <a:p>
            <a:fld id="{172A6601-BCEE-4941-9E40-EA1C8660640A}" type="slidenum">
              <a:rPr lang="de-DE" smtClean="0"/>
              <a:t>22</a:t>
            </a:fld>
            <a:endParaRPr lang="de-DE"/>
          </a:p>
        </p:txBody>
      </p:sp>
    </p:spTree>
    <p:extLst>
      <p:ext uri="{BB962C8B-B14F-4D97-AF65-F5344CB8AC3E}">
        <p14:creationId xmlns:p14="http://schemas.microsoft.com/office/powerpoint/2010/main" val="1708254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Folienbildplatzhalter 1"/>
          <p:cNvSpPr>
            <a:spLocks noGrp="1" noRot="1" noChangeAspect="1"/>
          </p:cNvSpPr>
          <p:nvPr>
            <p:ph type="sldImg"/>
          </p:nvPr>
        </p:nvSpPr>
        <p:spPr>
          <a:xfrm>
            <a:off x="381000" y="685800"/>
            <a:ext cx="6096000" cy="3429000"/>
          </a:xfrm>
          <a:ln/>
        </p:spPr>
      </p:sp>
      <p:sp>
        <p:nvSpPr>
          <p:cNvPr id="57346" name="Notizenplatzhalter 2"/>
          <p:cNvSpPr>
            <a:spLocks noGrp="1"/>
          </p:cNvSpPr>
          <p:nvPr>
            <p:ph type="body" idx="1"/>
          </p:nvPr>
        </p:nvSpPr>
        <p:spPr>
          <a:noFill/>
          <a:ln/>
        </p:spPr>
        <p:txBody>
          <a:bodyPr/>
          <a:lstStyle/>
          <a:p>
            <a:endParaRPr lang="de-DE" dirty="0"/>
          </a:p>
        </p:txBody>
      </p:sp>
      <p:sp>
        <p:nvSpPr>
          <p:cNvPr id="57347" name="Foliennummernplatzhalter 3"/>
          <p:cNvSpPr>
            <a:spLocks noGrp="1"/>
          </p:cNvSpPr>
          <p:nvPr>
            <p:ph type="sldNum" sz="quarter" idx="5"/>
          </p:nvPr>
        </p:nvSpPr>
        <p:spPr>
          <a:noFill/>
        </p:spPr>
        <p:txBody>
          <a:bodyPr/>
          <a:lstStyle/>
          <a:p>
            <a:pPr defTabSz="908050"/>
            <a:fld id="{9DFC8D28-483F-4DA2-BD5E-85C6A1D8C447}" type="slidenum">
              <a:rPr lang="de-DE" smtClean="0">
                <a:ea typeface="ＭＳ Ｐゴシック"/>
                <a:cs typeface="ＭＳ Ｐゴシック"/>
              </a:rPr>
              <a:t>3</a:t>
            </a:fld>
            <a:endParaRPr lang="de-DE">
              <a:ea typeface="ＭＳ Ｐゴシック"/>
              <a:cs typeface="ＭＳ Ｐゴシック"/>
            </a:endParaRPr>
          </a:p>
        </p:txBody>
      </p:sp>
    </p:spTree>
    <p:extLst>
      <p:ext uri="{BB962C8B-B14F-4D97-AF65-F5344CB8AC3E}">
        <p14:creationId xmlns:p14="http://schemas.microsoft.com/office/powerpoint/2010/main" val="15512926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E.1</a:t>
            </a:r>
          </a:p>
        </p:txBody>
      </p:sp>
      <p:sp>
        <p:nvSpPr>
          <p:cNvPr id="4" name="Foliennummernplatzhalter 3"/>
          <p:cNvSpPr>
            <a:spLocks noGrp="1"/>
          </p:cNvSpPr>
          <p:nvPr>
            <p:ph type="sldNum" sz="quarter" idx="5"/>
          </p:nvPr>
        </p:nvSpPr>
        <p:spPr/>
        <p:txBody>
          <a:bodyPr/>
          <a:lstStyle/>
          <a:p>
            <a:fld id="{172A6601-BCEE-4941-9E40-EA1C8660640A}" type="slidenum">
              <a:rPr lang="de-DE" smtClean="0"/>
              <a:t>23</a:t>
            </a:fld>
            <a:endParaRPr lang="de-DE"/>
          </a:p>
        </p:txBody>
      </p:sp>
    </p:spTree>
    <p:extLst>
      <p:ext uri="{BB962C8B-B14F-4D97-AF65-F5344CB8AC3E}">
        <p14:creationId xmlns:p14="http://schemas.microsoft.com/office/powerpoint/2010/main" val="15028883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E.1</a:t>
            </a:r>
          </a:p>
        </p:txBody>
      </p:sp>
      <p:sp>
        <p:nvSpPr>
          <p:cNvPr id="4" name="Foliennummernplatzhalter 3"/>
          <p:cNvSpPr>
            <a:spLocks noGrp="1"/>
          </p:cNvSpPr>
          <p:nvPr>
            <p:ph type="sldNum" sz="quarter" idx="5"/>
          </p:nvPr>
        </p:nvSpPr>
        <p:spPr/>
        <p:txBody>
          <a:bodyPr/>
          <a:lstStyle/>
          <a:p>
            <a:fld id="{172A6601-BCEE-4941-9E40-EA1C8660640A}" type="slidenum">
              <a:rPr lang="de-DE" smtClean="0"/>
              <a:t>24</a:t>
            </a:fld>
            <a:endParaRPr lang="de-DE"/>
          </a:p>
        </p:txBody>
      </p:sp>
    </p:spTree>
    <p:extLst>
      <p:ext uri="{BB962C8B-B14F-4D97-AF65-F5344CB8AC3E}">
        <p14:creationId xmlns:p14="http://schemas.microsoft.com/office/powerpoint/2010/main" val="508392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E.1</a:t>
            </a:r>
          </a:p>
        </p:txBody>
      </p:sp>
      <p:sp>
        <p:nvSpPr>
          <p:cNvPr id="4" name="Slide Number Placeholder 3"/>
          <p:cNvSpPr>
            <a:spLocks noGrp="1"/>
          </p:cNvSpPr>
          <p:nvPr>
            <p:ph type="sldNum" sz="quarter" idx="10"/>
          </p:nvPr>
        </p:nvSpPr>
        <p:spPr/>
        <p:txBody>
          <a:bodyPr/>
          <a:lstStyle/>
          <a:p>
            <a:fld id="{172A6601-BCEE-4941-9E40-EA1C8660640A}" type="slidenum">
              <a:rPr lang="de-DE" smtClean="0"/>
              <a:t>25</a:t>
            </a:fld>
            <a:endParaRPr lang="de-DE"/>
          </a:p>
        </p:txBody>
      </p:sp>
    </p:spTree>
    <p:extLst>
      <p:ext uri="{BB962C8B-B14F-4D97-AF65-F5344CB8AC3E}">
        <p14:creationId xmlns:p14="http://schemas.microsoft.com/office/powerpoint/2010/main" val="19337559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p:txBody>
      </p:sp>
      <p:sp>
        <p:nvSpPr>
          <p:cNvPr id="4" name="Foliennummernplatzhalter 3"/>
          <p:cNvSpPr>
            <a:spLocks noGrp="1"/>
          </p:cNvSpPr>
          <p:nvPr>
            <p:ph type="sldNum" sz="quarter" idx="5"/>
          </p:nvPr>
        </p:nvSpPr>
        <p:spPr/>
        <p:txBody>
          <a:bodyPr/>
          <a:lstStyle/>
          <a:p>
            <a:fld id="{172A6601-BCEE-4941-9E40-EA1C8660640A}" type="slidenum">
              <a:rPr lang="de-DE" smtClean="0"/>
              <a:t>26</a:t>
            </a:fld>
            <a:endParaRPr lang="de-DE"/>
          </a:p>
        </p:txBody>
      </p:sp>
    </p:spTree>
    <p:extLst>
      <p:ext uri="{BB962C8B-B14F-4D97-AF65-F5344CB8AC3E}">
        <p14:creationId xmlns:p14="http://schemas.microsoft.com/office/powerpoint/2010/main" val="28220167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172A6601-BCEE-4941-9E40-EA1C8660640A}" type="slidenum">
              <a:rPr lang="de-DE" smtClean="0"/>
              <a:t>27</a:t>
            </a:fld>
            <a:endParaRPr lang="de-DE"/>
          </a:p>
        </p:txBody>
      </p:sp>
    </p:spTree>
    <p:extLst>
      <p:ext uri="{BB962C8B-B14F-4D97-AF65-F5344CB8AC3E}">
        <p14:creationId xmlns:p14="http://schemas.microsoft.com/office/powerpoint/2010/main" val="24960561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172A6601-BCEE-4941-9E40-EA1C8660640A}" type="slidenum">
              <a:rPr lang="de-DE" smtClean="0"/>
              <a:t>28</a:t>
            </a:fld>
            <a:endParaRPr lang="de-DE"/>
          </a:p>
        </p:txBody>
      </p:sp>
    </p:spTree>
    <p:extLst>
      <p:ext uri="{BB962C8B-B14F-4D97-AF65-F5344CB8AC3E}">
        <p14:creationId xmlns:p14="http://schemas.microsoft.com/office/powerpoint/2010/main" val="34477612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p:txBody>
      </p:sp>
      <p:sp>
        <p:nvSpPr>
          <p:cNvPr id="4" name="Foliennummernplatzhalter 3"/>
          <p:cNvSpPr>
            <a:spLocks noGrp="1"/>
          </p:cNvSpPr>
          <p:nvPr>
            <p:ph type="sldNum" sz="quarter" idx="5"/>
          </p:nvPr>
        </p:nvSpPr>
        <p:spPr/>
        <p:txBody>
          <a:bodyPr/>
          <a:lstStyle/>
          <a:p>
            <a:fld id="{172A6601-BCEE-4941-9E40-EA1C8660640A}" type="slidenum">
              <a:rPr lang="de-DE" smtClean="0"/>
              <a:t>30</a:t>
            </a:fld>
            <a:endParaRPr lang="de-DE"/>
          </a:p>
        </p:txBody>
      </p:sp>
    </p:spTree>
    <p:extLst>
      <p:ext uri="{BB962C8B-B14F-4D97-AF65-F5344CB8AC3E}">
        <p14:creationId xmlns:p14="http://schemas.microsoft.com/office/powerpoint/2010/main" val="29490116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A.4</a:t>
            </a:r>
          </a:p>
        </p:txBody>
      </p:sp>
      <p:sp>
        <p:nvSpPr>
          <p:cNvPr id="4" name="Foliennummernplatzhalter 3"/>
          <p:cNvSpPr>
            <a:spLocks noGrp="1"/>
          </p:cNvSpPr>
          <p:nvPr>
            <p:ph type="sldNum" sz="quarter" idx="5"/>
          </p:nvPr>
        </p:nvSpPr>
        <p:spPr/>
        <p:txBody>
          <a:bodyPr/>
          <a:lstStyle/>
          <a:p>
            <a:fld id="{172A6601-BCEE-4941-9E40-EA1C8660640A}" type="slidenum">
              <a:rPr lang="de-DE" smtClean="0"/>
              <a:t>31</a:t>
            </a:fld>
            <a:endParaRPr lang="de-DE"/>
          </a:p>
        </p:txBody>
      </p:sp>
    </p:spTree>
    <p:extLst>
      <p:ext uri="{BB962C8B-B14F-4D97-AF65-F5344CB8AC3E}">
        <p14:creationId xmlns:p14="http://schemas.microsoft.com/office/powerpoint/2010/main" val="8843262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A.5</a:t>
            </a:r>
          </a:p>
        </p:txBody>
      </p:sp>
      <p:sp>
        <p:nvSpPr>
          <p:cNvPr id="4" name="Foliennummernplatzhalter 3"/>
          <p:cNvSpPr>
            <a:spLocks noGrp="1"/>
          </p:cNvSpPr>
          <p:nvPr>
            <p:ph type="sldNum" sz="quarter" idx="5"/>
          </p:nvPr>
        </p:nvSpPr>
        <p:spPr/>
        <p:txBody>
          <a:bodyPr/>
          <a:lstStyle/>
          <a:p>
            <a:fld id="{172A6601-BCEE-4941-9E40-EA1C8660640A}" type="slidenum">
              <a:rPr lang="de-DE" smtClean="0"/>
              <a:t>32</a:t>
            </a:fld>
            <a:endParaRPr lang="de-DE"/>
          </a:p>
        </p:txBody>
      </p:sp>
    </p:spTree>
    <p:extLst>
      <p:ext uri="{BB962C8B-B14F-4D97-AF65-F5344CB8AC3E}">
        <p14:creationId xmlns:p14="http://schemas.microsoft.com/office/powerpoint/2010/main" val="29377043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A.4</a:t>
            </a:r>
            <a:r>
              <a:rPr lang="en-GB" dirty="0"/>
              <a:t>, A.5</a:t>
            </a:r>
            <a:endParaRPr lang="de-DE" dirty="0"/>
          </a:p>
        </p:txBody>
      </p:sp>
      <p:sp>
        <p:nvSpPr>
          <p:cNvPr id="4" name="Foliennummernplatzhalter 3"/>
          <p:cNvSpPr>
            <a:spLocks noGrp="1"/>
          </p:cNvSpPr>
          <p:nvPr>
            <p:ph type="sldNum" sz="quarter" idx="5"/>
          </p:nvPr>
        </p:nvSpPr>
        <p:spPr/>
        <p:txBody>
          <a:bodyPr/>
          <a:lstStyle/>
          <a:p>
            <a:fld id="{172A6601-BCEE-4941-9E40-EA1C8660640A}" type="slidenum">
              <a:rPr lang="de-DE" smtClean="0"/>
              <a:t>33</a:t>
            </a:fld>
            <a:endParaRPr lang="de-DE"/>
          </a:p>
        </p:txBody>
      </p:sp>
    </p:spTree>
    <p:extLst>
      <p:ext uri="{BB962C8B-B14F-4D97-AF65-F5344CB8AC3E}">
        <p14:creationId xmlns:p14="http://schemas.microsoft.com/office/powerpoint/2010/main" val="22323356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Folienbildplatzhalter 1"/>
          <p:cNvSpPr>
            <a:spLocks noGrp="1" noRot="1" noChangeAspect="1" noTextEdit="1"/>
          </p:cNvSpPr>
          <p:nvPr>
            <p:ph type="sldImg"/>
          </p:nvPr>
        </p:nvSpPr>
        <p:spPr>
          <a:xfrm>
            <a:off x="381000" y="685800"/>
            <a:ext cx="6096000" cy="3429000"/>
          </a:xfrm>
          <a:ln/>
        </p:spPr>
      </p:sp>
      <p:sp>
        <p:nvSpPr>
          <p:cNvPr id="55298" name="Notizenplatzhalter 2"/>
          <p:cNvSpPr>
            <a:spLocks noGrp="1"/>
          </p:cNvSpPr>
          <p:nvPr>
            <p:ph type="body" idx="1"/>
          </p:nvPr>
        </p:nvSpPr>
        <p:spPr>
          <a:noFill/>
          <a:ln/>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0" dirty="0"/>
              <a:t>Titres de formation complets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t>Formation d'expert en gestion des services informatiques selon FitSM (typiquement 2-3 jours)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t>Formation avancée sur la planification et la prestation de services selon FitSM (généralement 2 jours)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t>Formation avancée sur le fonctionnement et le contrôle du service selon FitSM (généralement 2 jours)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t>Formation de base en gestion des services informatiques selon FitSM (typiquement 1 jour)</a:t>
            </a:r>
          </a:p>
          <a:p>
            <a:endParaRPr lang="de-DE" b="0" dirty="0"/>
          </a:p>
        </p:txBody>
      </p:sp>
      <p:sp>
        <p:nvSpPr>
          <p:cNvPr id="55299" name="Foliennummernplatzhalter 3"/>
          <p:cNvSpPr>
            <a:spLocks noGrp="1"/>
          </p:cNvSpPr>
          <p:nvPr>
            <p:ph type="sldNum" sz="quarter" idx="5"/>
          </p:nvPr>
        </p:nvSpPr>
        <p:spPr>
          <a:noFill/>
        </p:spPr>
        <p:txBody>
          <a:bodyPr/>
          <a:lstStyle/>
          <a:p>
            <a:pPr defTabSz="908050"/>
            <a:fld id="{26BDAA19-FF4F-4A54-8457-5C8E832186C8}" type="slidenum">
              <a:rPr lang="de-DE" smtClean="0">
                <a:ea typeface="ＭＳ Ｐゴシック"/>
                <a:cs typeface="ＭＳ Ｐゴシック"/>
              </a:rPr>
              <a:t>4</a:t>
            </a:fld>
            <a:endParaRPr lang="de-DE">
              <a:ea typeface="ＭＳ Ｐゴシック"/>
              <a:cs typeface="ＭＳ Ｐゴシック"/>
            </a:endParaRPr>
          </a:p>
        </p:txBody>
      </p:sp>
    </p:spTree>
    <p:extLst>
      <p:ext uri="{BB962C8B-B14F-4D97-AF65-F5344CB8AC3E}">
        <p14:creationId xmlns:p14="http://schemas.microsoft.com/office/powerpoint/2010/main" val="39060074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B.1</a:t>
            </a:r>
          </a:p>
        </p:txBody>
      </p:sp>
      <p:sp>
        <p:nvSpPr>
          <p:cNvPr id="4" name="Foliennummernplatzhalter 3"/>
          <p:cNvSpPr>
            <a:spLocks noGrp="1"/>
          </p:cNvSpPr>
          <p:nvPr>
            <p:ph type="sldNum" sz="quarter" idx="5"/>
          </p:nvPr>
        </p:nvSpPr>
        <p:spPr/>
        <p:txBody>
          <a:bodyPr/>
          <a:lstStyle/>
          <a:p>
            <a:fld id="{172A6601-BCEE-4941-9E40-EA1C8660640A}" type="slidenum">
              <a:rPr lang="de-DE" smtClean="0"/>
              <a:t>35</a:t>
            </a:fld>
            <a:endParaRPr lang="de-DE"/>
          </a:p>
        </p:txBody>
      </p:sp>
    </p:spTree>
    <p:extLst>
      <p:ext uri="{BB962C8B-B14F-4D97-AF65-F5344CB8AC3E}">
        <p14:creationId xmlns:p14="http://schemas.microsoft.com/office/powerpoint/2010/main" val="3504304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B.1</a:t>
            </a:r>
          </a:p>
        </p:txBody>
      </p:sp>
      <p:sp>
        <p:nvSpPr>
          <p:cNvPr id="4" name="Foliennummernplatzhalter 3"/>
          <p:cNvSpPr>
            <a:spLocks noGrp="1"/>
          </p:cNvSpPr>
          <p:nvPr>
            <p:ph type="sldNum" sz="quarter" idx="5"/>
          </p:nvPr>
        </p:nvSpPr>
        <p:spPr/>
        <p:txBody>
          <a:bodyPr/>
          <a:lstStyle/>
          <a:p>
            <a:fld id="{172A6601-BCEE-4941-9E40-EA1C8660640A}" type="slidenum">
              <a:rPr lang="de-DE" smtClean="0"/>
              <a:t>36</a:t>
            </a:fld>
            <a:endParaRPr lang="de-DE"/>
          </a:p>
        </p:txBody>
      </p:sp>
    </p:spTree>
    <p:extLst>
      <p:ext uri="{BB962C8B-B14F-4D97-AF65-F5344CB8AC3E}">
        <p14:creationId xmlns:p14="http://schemas.microsoft.com/office/powerpoint/2010/main" val="1458458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B.1</a:t>
            </a:r>
          </a:p>
        </p:txBody>
      </p:sp>
      <p:sp>
        <p:nvSpPr>
          <p:cNvPr id="4" name="Foliennummernplatzhalter 3"/>
          <p:cNvSpPr>
            <a:spLocks noGrp="1"/>
          </p:cNvSpPr>
          <p:nvPr>
            <p:ph type="sldNum" sz="quarter" idx="5"/>
          </p:nvPr>
        </p:nvSpPr>
        <p:spPr/>
        <p:txBody>
          <a:bodyPr/>
          <a:lstStyle/>
          <a:p>
            <a:fld id="{172A6601-BCEE-4941-9E40-EA1C8660640A}" type="slidenum">
              <a:rPr lang="de-DE" smtClean="0"/>
              <a:t>37</a:t>
            </a:fld>
            <a:endParaRPr lang="de-DE"/>
          </a:p>
        </p:txBody>
      </p:sp>
    </p:spTree>
    <p:extLst>
      <p:ext uri="{BB962C8B-B14F-4D97-AF65-F5344CB8AC3E}">
        <p14:creationId xmlns:p14="http://schemas.microsoft.com/office/powerpoint/2010/main" val="406412098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B.1</a:t>
            </a:r>
          </a:p>
        </p:txBody>
      </p:sp>
      <p:sp>
        <p:nvSpPr>
          <p:cNvPr id="4" name="Foliennummernplatzhalter 3"/>
          <p:cNvSpPr>
            <a:spLocks noGrp="1"/>
          </p:cNvSpPr>
          <p:nvPr>
            <p:ph type="sldNum" sz="quarter" idx="5"/>
          </p:nvPr>
        </p:nvSpPr>
        <p:spPr/>
        <p:txBody>
          <a:bodyPr/>
          <a:lstStyle/>
          <a:p>
            <a:fld id="{172A6601-BCEE-4941-9E40-EA1C8660640A}" type="slidenum">
              <a:rPr lang="de-DE" smtClean="0"/>
              <a:t>38</a:t>
            </a:fld>
            <a:endParaRPr lang="de-DE"/>
          </a:p>
        </p:txBody>
      </p:sp>
    </p:spTree>
    <p:extLst>
      <p:ext uri="{BB962C8B-B14F-4D97-AF65-F5344CB8AC3E}">
        <p14:creationId xmlns:p14="http://schemas.microsoft.com/office/powerpoint/2010/main" val="275185266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B.2</a:t>
            </a:r>
          </a:p>
        </p:txBody>
      </p:sp>
      <p:sp>
        <p:nvSpPr>
          <p:cNvPr id="4" name="Foliennummernplatzhalter 3"/>
          <p:cNvSpPr>
            <a:spLocks noGrp="1"/>
          </p:cNvSpPr>
          <p:nvPr>
            <p:ph type="sldNum" sz="quarter" idx="5"/>
          </p:nvPr>
        </p:nvSpPr>
        <p:spPr/>
        <p:txBody>
          <a:bodyPr/>
          <a:lstStyle/>
          <a:p>
            <a:fld id="{172A6601-BCEE-4941-9E40-EA1C8660640A}" type="slidenum">
              <a:rPr lang="de-DE" smtClean="0"/>
              <a:t>39</a:t>
            </a:fld>
            <a:endParaRPr lang="de-DE"/>
          </a:p>
        </p:txBody>
      </p:sp>
    </p:spTree>
    <p:extLst>
      <p:ext uri="{BB962C8B-B14F-4D97-AF65-F5344CB8AC3E}">
        <p14:creationId xmlns:p14="http://schemas.microsoft.com/office/powerpoint/2010/main" val="88783330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B.2</a:t>
            </a:r>
          </a:p>
        </p:txBody>
      </p:sp>
      <p:sp>
        <p:nvSpPr>
          <p:cNvPr id="4" name="Foliennummernplatzhalter 3"/>
          <p:cNvSpPr>
            <a:spLocks noGrp="1"/>
          </p:cNvSpPr>
          <p:nvPr>
            <p:ph type="sldNum" sz="quarter" idx="5"/>
          </p:nvPr>
        </p:nvSpPr>
        <p:spPr/>
        <p:txBody>
          <a:bodyPr/>
          <a:lstStyle/>
          <a:p>
            <a:fld id="{172A6601-BCEE-4941-9E40-EA1C8660640A}" type="slidenum">
              <a:rPr lang="de-DE" smtClean="0"/>
              <a:t>40</a:t>
            </a:fld>
            <a:endParaRPr lang="de-DE"/>
          </a:p>
        </p:txBody>
      </p:sp>
    </p:spTree>
    <p:extLst>
      <p:ext uri="{BB962C8B-B14F-4D97-AF65-F5344CB8AC3E}">
        <p14:creationId xmlns:p14="http://schemas.microsoft.com/office/powerpoint/2010/main" val="126262190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B.2</a:t>
            </a:r>
          </a:p>
        </p:txBody>
      </p:sp>
      <p:sp>
        <p:nvSpPr>
          <p:cNvPr id="4" name="Foliennummernplatzhalter 3"/>
          <p:cNvSpPr>
            <a:spLocks noGrp="1"/>
          </p:cNvSpPr>
          <p:nvPr>
            <p:ph type="sldNum" sz="quarter" idx="5"/>
          </p:nvPr>
        </p:nvSpPr>
        <p:spPr/>
        <p:txBody>
          <a:bodyPr/>
          <a:lstStyle/>
          <a:p>
            <a:fld id="{172A6601-BCEE-4941-9E40-EA1C8660640A}" type="slidenum">
              <a:rPr lang="de-DE" smtClean="0"/>
              <a:t>41</a:t>
            </a:fld>
            <a:endParaRPr lang="de-DE"/>
          </a:p>
        </p:txBody>
      </p:sp>
    </p:spTree>
    <p:extLst>
      <p:ext uri="{BB962C8B-B14F-4D97-AF65-F5344CB8AC3E}">
        <p14:creationId xmlns:p14="http://schemas.microsoft.com/office/powerpoint/2010/main" val="11872103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B.2</a:t>
            </a:r>
          </a:p>
        </p:txBody>
      </p:sp>
      <p:sp>
        <p:nvSpPr>
          <p:cNvPr id="4" name="Foliennummernplatzhalter 3"/>
          <p:cNvSpPr>
            <a:spLocks noGrp="1"/>
          </p:cNvSpPr>
          <p:nvPr>
            <p:ph type="sldNum" sz="quarter" idx="5"/>
          </p:nvPr>
        </p:nvSpPr>
        <p:spPr/>
        <p:txBody>
          <a:bodyPr/>
          <a:lstStyle/>
          <a:p>
            <a:fld id="{172A6601-BCEE-4941-9E40-EA1C8660640A}" type="slidenum">
              <a:rPr lang="de-DE" smtClean="0"/>
              <a:t>42</a:t>
            </a:fld>
            <a:endParaRPr lang="de-DE"/>
          </a:p>
        </p:txBody>
      </p:sp>
    </p:spTree>
    <p:extLst>
      <p:ext uri="{BB962C8B-B14F-4D97-AF65-F5344CB8AC3E}">
        <p14:creationId xmlns:p14="http://schemas.microsoft.com/office/powerpoint/2010/main" val="20331119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B.2</a:t>
            </a:r>
          </a:p>
        </p:txBody>
      </p:sp>
      <p:sp>
        <p:nvSpPr>
          <p:cNvPr id="4" name="Foliennummernplatzhalter 3"/>
          <p:cNvSpPr>
            <a:spLocks noGrp="1"/>
          </p:cNvSpPr>
          <p:nvPr>
            <p:ph type="sldNum" sz="quarter" idx="5"/>
          </p:nvPr>
        </p:nvSpPr>
        <p:spPr/>
        <p:txBody>
          <a:bodyPr/>
          <a:lstStyle/>
          <a:p>
            <a:fld id="{172A6601-BCEE-4941-9E40-EA1C8660640A}" type="slidenum">
              <a:rPr lang="de-DE" smtClean="0"/>
              <a:t>43</a:t>
            </a:fld>
            <a:endParaRPr lang="de-DE"/>
          </a:p>
        </p:txBody>
      </p:sp>
    </p:spTree>
    <p:extLst>
      <p:ext uri="{BB962C8B-B14F-4D97-AF65-F5344CB8AC3E}">
        <p14:creationId xmlns:p14="http://schemas.microsoft.com/office/powerpoint/2010/main" val="233530969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B.2</a:t>
            </a:r>
          </a:p>
        </p:txBody>
      </p:sp>
      <p:sp>
        <p:nvSpPr>
          <p:cNvPr id="4" name="Foliennummernplatzhalter 3"/>
          <p:cNvSpPr>
            <a:spLocks noGrp="1"/>
          </p:cNvSpPr>
          <p:nvPr>
            <p:ph type="sldNum" sz="quarter" idx="5"/>
          </p:nvPr>
        </p:nvSpPr>
        <p:spPr/>
        <p:txBody>
          <a:bodyPr/>
          <a:lstStyle/>
          <a:p>
            <a:fld id="{172A6601-BCEE-4941-9E40-EA1C8660640A}" type="slidenum">
              <a:rPr lang="de-DE" smtClean="0"/>
              <a:t>44</a:t>
            </a:fld>
            <a:endParaRPr lang="de-DE"/>
          </a:p>
        </p:txBody>
      </p:sp>
    </p:spTree>
    <p:extLst>
      <p:ext uri="{BB962C8B-B14F-4D97-AF65-F5344CB8AC3E}">
        <p14:creationId xmlns:p14="http://schemas.microsoft.com/office/powerpoint/2010/main" val="3069434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2A6601-BCEE-4941-9E40-EA1C8660640A}" type="slidenum">
              <a:rPr lang="de-DE" smtClean="0"/>
              <a:t>5</a:t>
            </a:fld>
            <a:endParaRPr lang="de-DE"/>
          </a:p>
        </p:txBody>
      </p:sp>
    </p:spTree>
    <p:extLst>
      <p:ext uri="{BB962C8B-B14F-4D97-AF65-F5344CB8AC3E}">
        <p14:creationId xmlns:p14="http://schemas.microsoft.com/office/powerpoint/2010/main" val="185203264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B.2, D.1</a:t>
            </a:r>
          </a:p>
        </p:txBody>
      </p:sp>
      <p:sp>
        <p:nvSpPr>
          <p:cNvPr id="4" name="Foliennummernplatzhalter 3"/>
          <p:cNvSpPr>
            <a:spLocks noGrp="1"/>
          </p:cNvSpPr>
          <p:nvPr>
            <p:ph type="sldNum" sz="quarter" idx="5"/>
          </p:nvPr>
        </p:nvSpPr>
        <p:spPr/>
        <p:txBody>
          <a:bodyPr/>
          <a:lstStyle/>
          <a:p>
            <a:fld id="{172A6601-BCEE-4941-9E40-EA1C8660640A}" type="slidenum">
              <a:rPr lang="de-DE" smtClean="0"/>
              <a:t>45</a:t>
            </a:fld>
            <a:endParaRPr lang="de-DE"/>
          </a:p>
        </p:txBody>
      </p:sp>
    </p:spTree>
    <p:extLst>
      <p:ext uri="{BB962C8B-B14F-4D97-AF65-F5344CB8AC3E}">
        <p14:creationId xmlns:p14="http://schemas.microsoft.com/office/powerpoint/2010/main" val="360782140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B.3</a:t>
            </a:r>
          </a:p>
        </p:txBody>
      </p:sp>
      <p:sp>
        <p:nvSpPr>
          <p:cNvPr id="4" name="Foliennummernplatzhalter 3"/>
          <p:cNvSpPr>
            <a:spLocks noGrp="1"/>
          </p:cNvSpPr>
          <p:nvPr>
            <p:ph type="sldNum" sz="quarter" idx="5"/>
          </p:nvPr>
        </p:nvSpPr>
        <p:spPr/>
        <p:txBody>
          <a:bodyPr/>
          <a:lstStyle/>
          <a:p>
            <a:fld id="{172A6601-BCEE-4941-9E40-EA1C8660640A}" type="slidenum">
              <a:rPr lang="de-DE" smtClean="0"/>
              <a:t>46</a:t>
            </a:fld>
            <a:endParaRPr lang="de-DE"/>
          </a:p>
        </p:txBody>
      </p:sp>
    </p:spTree>
    <p:extLst>
      <p:ext uri="{BB962C8B-B14F-4D97-AF65-F5344CB8AC3E}">
        <p14:creationId xmlns:p14="http://schemas.microsoft.com/office/powerpoint/2010/main" val="47933801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p:txBody>
      </p:sp>
      <p:sp>
        <p:nvSpPr>
          <p:cNvPr id="4" name="Foliennummernplatzhalter 3"/>
          <p:cNvSpPr>
            <a:spLocks noGrp="1"/>
          </p:cNvSpPr>
          <p:nvPr>
            <p:ph type="sldNum" sz="quarter" idx="5"/>
          </p:nvPr>
        </p:nvSpPr>
        <p:spPr/>
        <p:txBody>
          <a:bodyPr/>
          <a:lstStyle/>
          <a:p>
            <a:fld id="{172A6601-BCEE-4941-9E40-EA1C8660640A}" type="slidenum">
              <a:rPr lang="de-DE" smtClean="0"/>
              <a:t>47</a:t>
            </a:fld>
            <a:endParaRPr lang="de-DE"/>
          </a:p>
        </p:txBody>
      </p:sp>
    </p:spTree>
    <p:extLst>
      <p:ext uri="{BB962C8B-B14F-4D97-AF65-F5344CB8AC3E}">
        <p14:creationId xmlns:p14="http://schemas.microsoft.com/office/powerpoint/2010/main" val="99939974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B.3</a:t>
            </a:r>
          </a:p>
        </p:txBody>
      </p:sp>
      <p:sp>
        <p:nvSpPr>
          <p:cNvPr id="4" name="Foliennummernplatzhalter 3"/>
          <p:cNvSpPr>
            <a:spLocks noGrp="1"/>
          </p:cNvSpPr>
          <p:nvPr>
            <p:ph type="sldNum" sz="quarter" idx="5"/>
          </p:nvPr>
        </p:nvSpPr>
        <p:spPr/>
        <p:txBody>
          <a:bodyPr/>
          <a:lstStyle/>
          <a:p>
            <a:fld id="{172A6601-BCEE-4941-9E40-EA1C8660640A}" type="slidenum">
              <a:rPr lang="de-DE" smtClean="0"/>
              <a:t>48</a:t>
            </a:fld>
            <a:endParaRPr lang="de-DE"/>
          </a:p>
        </p:txBody>
      </p:sp>
    </p:spTree>
    <p:extLst>
      <p:ext uri="{BB962C8B-B14F-4D97-AF65-F5344CB8AC3E}">
        <p14:creationId xmlns:p14="http://schemas.microsoft.com/office/powerpoint/2010/main" val="84026386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B.3</a:t>
            </a:r>
          </a:p>
        </p:txBody>
      </p:sp>
      <p:sp>
        <p:nvSpPr>
          <p:cNvPr id="4" name="Foliennummernplatzhalter 3"/>
          <p:cNvSpPr>
            <a:spLocks noGrp="1"/>
          </p:cNvSpPr>
          <p:nvPr>
            <p:ph type="sldNum" sz="quarter" idx="5"/>
          </p:nvPr>
        </p:nvSpPr>
        <p:spPr/>
        <p:txBody>
          <a:bodyPr/>
          <a:lstStyle/>
          <a:p>
            <a:fld id="{172A6601-BCEE-4941-9E40-EA1C8660640A}" type="slidenum">
              <a:rPr lang="de-DE" smtClean="0"/>
              <a:t>49</a:t>
            </a:fld>
            <a:endParaRPr lang="de-DE"/>
          </a:p>
        </p:txBody>
      </p:sp>
    </p:spTree>
    <p:extLst>
      <p:ext uri="{BB962C8B-B14F-4D97-AF65-F5344CB8AC3E}">
        <p14:creationId xmlns:p14="http://schemas.microsoft.com/office/powerpoint/2010/main" val="127529488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B.4</a:t>
            </a:r>
          </a:p>
        </p:txBody>
      </p:sp>
      <p:sp>
        <p:nvSpPr>
          <p:cNvPr id="4" name="Foliennummernplatzhalter 3"/>
          <p:cNvSpPr>
            <a:spLocks noGrp="1"/>
          </p:cNvSpPr>
          <p:nvPr>
            <p:ph type="sldNum" sz="quarter" idx="5"/>
          </p:nvPr>
        </p:nvSpPr>
        <p:spPr/>
        <p:txBody>
          <a:bodyPr/>
          <a:lstStyle/>
          <a:p>
            <a:fld id="{172A6601-BCEE-4941-9E40-EA1C8660640A}" type="slidenum">
              <a:rPr lang="de-DE" smtClean="0"/>
              <a:t>50</a:t>
            </a:fld>
            <a:endParaRPr lang="de-DE"/>
          </a:p>
        </p:txBody>
      </p:sp>
    </p:spTree>
    <p:extLst>
      <p:ext uri="{BB962C8B-B14F-4D97-AF65-F5344CB8AC3E}">
        <p14:creationId xmlns:p14="http://schemas.microsoft.com/office/powerpoint/2010/main" val="77822006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B.4</a:t>
            </a:r>
          </a:p>
        </p:txBody>
      </p:sp>
      <p:sp>
        <p:nvSpPr>
          <p:cNvPr id="4" name="Foliennummernplatzhalter 3"/>
          <p:cNvSpPr>
            <a:spLocks noGrp="1"/>
          </p:cNvSpPr>
          <p:nvPr>
            <p:ph type="sldNum" sz="quarter" idx="5"/>
          </p:nvPr>
        </p:nvSpPr>
        <p:spPr/>
        <p:txBody>
          <a:bodyPr/>
          <a:lstStyle/>
          <a:p>
            <a:fld id="{172A6601-BCEE-4941-9E40-EA1C8660640A}" type="slidenum">
              <a:rPr lang="de-DE" smtClean="0"/>
              <a:t>51</a:t>
            </a:fld>
            <a:endParaRPr lang="de-DE"/>
          </a:p>
        </p:txBody>
      </p:sp>
    </p:spTree>
    <p:extLst>
      <p:ext uri="{BB962C8B-B14F-4D97-AF65-F5344CB8AC3E}">
        <p14:creationId xmlns:p14="http://schemas.microsoft.com/office/powerpoint/2010/main" val="228534323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B.4</a:t>
            </a:r>
          </a:p>
        </p:txBody>
      </p:sp>
      <p:sp>
        <p:nvSpPr>
          <p:cNvPr id="4" name="Foliennummernplatzhalter 3"/>
          <p:cNvSpPr>
            <a:spLocks noGrp="1"/>
          </p:cNvSpPr>
          <p:nvPr>
            <p:ph type="sldNum" sz="quarter" idx="5"/>
          </p:nvPr>
        </p:nvSpPr>
        <p:spPr/>
        <p:txBody>
          <a:bodyPr/>
          <a:lstStyle/>
          <a:p>
            <a:fld id="{172A6601-BCEE-4941-9E40-EA1C8660640A}" type="slidenum">
              <a:rPr lang="de-DE" smtClean="0"/>
              <a:t>52</a:t>
            </a:fld>
            <a:endParaRPr lang="de-DE"/>
          </a:p>
        </p:txBody>
      </p:sp>
    </p:spTree>
    <p:extLst>
      <p:ext uri="{BB962C8B-B14F-4D97-AF65-F5344CB8AC3E}">
        <p14:creationId xmlns:p14="http://schemas.microsoft.com/office/powerpoint/2010/main" val="247776235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B.4</a:t>
            </a:r>
          </a:p>
        </p:txBody>
      </p:sp>
      <p:sp>
        <p:nvSpPr>
          <p:cNvPr id="4" name="Foliennummernplatzhalter 3"/>
          <p:cNvSpPr>
            <a:spLocks noGrp="1"/>
          </p:cNvSpPr>
          <p:nvPr>
            <p:ph type="sldNum" sz="quarter" idx="5"/>
          </p:nvPr>
        </p:nvSpPr>
        <p:spPr/>
        <p:txBody>
          <a:bodyPr/>
          <a:lstStyle/>
          <a:p>
            <a:fld id="{172A6601-BCEE-4941-9E40-EA1C8660640A}" type="slidenum">
              <a:rPr lang="de-DE" smtClean="0"/>
              <a:t>54</a:t>
            </a:fld>
            <a:endParaRPr lang="de-DE"/>
          </a:p>
        </p:txBody>
      </p:sp>
    </p:spTree>
    <p:extLst>
      <p:ext uri="{BB962C8B-B14F-4D97-AF65-F5344CB8AC3E}">
        <p14:creationId xmlns:p14="http://schemas.microsoft.com/office/powerpoint/2010/main" val="276955263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B.5</a:t>
            </a:r>
          </a:p>
        </p:txBody>
      </p:sp>
      <p:sp>
        <p:nvSpPr>
          <p:cNvPr id="4" name="Foliennummernplatzhalter 3"/>
          <p:cNvSpPr>
            <a:spLocks noGrp="1"/>
          </p:cNvSpPr>
          <p:nvPr>
            <p:ph type="sldNum" sz="quarter" idx="5"/>
          </p:nvPr>
        </p:nvSpPr>
        <p:spPr/>
        <p:txBody>
          <a:bodyPr/>
          <a:lstStyle/>
          <a:p>
            <a:fld id="{172A6601-BCEE-4941-9E40-EA1C8660640A}" type="slidenum">
              <a:rPr lang="de-DE" smtClean="0"/>
              <a:t>55</a:t>
            </a:fld>
            <a:endParaRPr lang="de-DE"/>
          </a:p>
        </p:txBody>
      </p:sp>
    </p:spTree>
    <p:extLst>
      <p:ext uri="{BB962C8B-B14F-4D97-AF65-F5344CB8AC3E}">
        <p14:creationId xmlns:p14="http://schemas.microsoft.com/office/powerpoint/2010/main" val="36284607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2A6601-BCEE-4941-9E40-EA1C8660640A}" type="slidenum">
              <a:rPr lang="de-DE" smtClean="0"/>
              <a:t>7</a:t>
            </a:fld>
            <a:endParaRPr lang="de-DE"/>
          </a:p>
        </p:txBody>
      </p:sp>
    </p:spTree>
    <p:extLst>
      <p:ext uri="{BB962C8B-B14F-4D97-AF65-F5344CB8AC3E}">
        <p14:creationId xmlns:p14="http://schemas.microsoft.com/office/powerpoint/2010/main" val="259438270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p:txBody>
      </p:sp>
      <p:sp>
        <p:nvSpPr>
          <p:cNvPr id="4" name="Foliennummernplatzhalter 3"/>
          <p:cNvSpPr>
            <a:spLocks noGrp="1"/>
          </p:cNvSpPr>
          <p:nvPr>
            <p:ph type="sldNum" sz="quarter" idx="5"/>
          </p:nvPr>
        </p:nvSpPr>
        <p:spPr/>
        <p:txBody>
          <a:bodyPr/>
          <a:lstStyle/>
          <a:p>
            <a:fld id="{172A6601-BCEE-4941-9E40-EA1C8660640A}" type="slidenum">
              <a:rPr lang="de-DE" smtClean="0"/>
              <a:t>56</a:t>
            </a:fld>
            <a:endParaRPr lang="de-DE"/>
          </a:p>
        </p:txBody>
      </p:sp>
    </p:spTree>
    <p:extLst>
      <p:ext uri="{BB962C8B-B14F-4D97-AF65-F5344CB8AC3E}">
        <p14:creationId xmlns:p14="http://schemas.microsoft.com/office/powerpoint/2010/main" val="361971646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B.5</a:t>
            </a:r>
          </a:p>
        </p:txBody>
      </p:sp>
      <p:sp>
        <p:nvSpPr>
          <p:cNvPr id="4" name="Foliennummernplatzhalter 3"/>
          <p:cNvSpPr>
            <a:spLocks noGrp="1"/>
          </p:cNvSpPr>
          <p:nvPr>
            <p:ph type="sldNum" sz="quarter" idx="5"/>
          </p:nvPr>
        </p:nvSpPr>
        <p:spPr/>
        <p:txBody>
          <a:bodyPr/>
          <a:lstStyle/>
          <a:p>
            <a:fld id="{172A6601-BCEE-4941-9E40-EA1C8660640A}" type="slidenum">
              <a:rPr lang="de-DE" smtClean="0"/>
              <a:t>57</a:t>
            </a:fld>
            <a:endParaRPr lang="de-DE"/>
          </a:p>
        </p:txBody>
      </p:sp>
    </p:spTree>
    <p:extLst>
      <p:ext uri="{BB962C8B-B14F-4D97-AF65-F5344CB8AC3E}">
        <p14:creationId xmlns:p14="http://schemas.microsoft.com/office/powerpoint/2010/main" val="226940758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B.5</a:t>
            </a:r>
          </a:p>
        </p:txBody>
      </p:sp>
      <p:sp>
        <p:nvSpPr>
          <p:cNvPr id="4" name="Foliennummernplatzhalter 3"/>
          <p:cNvSpPr>
            <a:spLocks noGrp="1"/>
          </p:cNvSpPr>
          <p:nvPr>
            <p:ph type="sldNum" sz="quarter" idx="5"/>
          </p:nvPr>
        </p:nvSpPr>
        <p:spPr/>
        <p:txBody>
          <a:bodyPr/>
          <a:lstStyle/>
          <a:p>
            <a:fld id="{172A6601-BCEE-4941-9E40-EA1C8660640A}" type="slidenum">
              <a:rPr lang="de-DE" smtClean="0"/>
              <a:t>58</a:t>
            </a:fld>
            <a:endParaRPr lang="de-DE"/>
          </a:p>
        </p:txBody>
      </p:sp>
    </p:spTree>
    <p:extLst>
      <p:ext uri="{BB962C8B-B14F-4D97-AF65-F5344CB8AC3E}">
        <p14:creationId xmlns:p14="http://schemas.microsoft.com/office/powerpoint/2010/main" val="315323825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B.6</a:t>
            </a:r>
          </a:p>
        </p:txBody>
      </p:sp>
      <p:sp>
        <p:nvSpPr>
          <p:cNvPr id="4" name="Foliennummernplatzhalter 3"/>
          <p:cNvSpPr>
            <a:spLocks noGrp="1"/>
          </p:cNvSpPr>
          <p:nvPr>
            <p:ph type="sldNum" sz="quarter" idx="5"/>
          </p:nvPr>
        </p:nvSpPr>
        <p:spPr/>
        <p:txBody>
          <a:bodyPr/>
          <a:lstStyle/>
          <a:p>
            <a:fld id="{172A6601-BCEE-4941-9E40-EA1C8660640A}" type="slidenum">
              <a:rPr lang="de-DE" smtClean="0"/>
              <a:t>59</a:t>
            </a:fld>
            <a:endParaRPr lang="de-DE"/>
          </a:p>
        </p:txBody>
      </p:sp>
    </p:spTree>
    <p:extLst>
      <p:ext uri="{BB962C8B-B14F-4D97-AF65-F5344CB8AC3E}">
        <p14:creationId xmlns:p14="http://schemas.microsoft.com/office/powerpoint/2010/main" val="135036835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B.6</a:t>
            </a:r>
          </a:p>
        </p:txBody>
      </p:sp>
      <p:sp>
        <p:nvSpPr>
          <p:cNvPr id="4" name="Foliennummernplatzhalter 3"/>
          <p:cNvSpPr>
            <a:spLocks noGrp="1"/>
          </p:cNvSpPr>
          <p:nvPr>
            <p:ph type="sldNum" sz="quarter" idx="5"/>
          </p:nvPr>
        </p:nvSpPr>
        <p:spPr/>
        <p:txBody>
          <a:bodyPr/>
          <a:lstStyle/>
          <a:p>
            <a:fld id="{172A6601-BCEE-4941-9E40-EA1C8660640A}" type="slidenum">
              <a:rPr lang="de-DE" smtClean="0"/>
              <a:t>60</a:t>
            </a:fld>
            <a:endParaRPr lang="de-DE"/>
          </a:p>
        </p:txBody>
      </p:sp>
    </p:spTree>
    <p:extLst>
      <p:ext uri="{BB962C8B-B14F-4D97-AF65-F5344CB8AC3E}">
        <p14:creationId xmlns:p14="http://schemas.microsoft.com/office/powerpoint/2010/main" val="258542299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B.6</a:t>
            </a:r>
          </a:p>
        </p:txBody>
      </p:sp>
      <p:sp>
        <p:nvSpPr>
          <p:cNvPr id="4" name="Foliennummernplatzhalter 3"/>
          <p:cNvSpPr>
            <a:spLocks noGrp="1"/>
          </p:cNvSpPr>
          <p:nvPr>
            <p:ph type="sldNum" sz="quarter" idx="5"/>
          </p:nvPr>
        </p:nvSpPr>
        <p:spPr/>
        <p:txBody>
          <a:bodyPr/>
          <a:lstStyle/>
          <a:p>
            <a:fld id="{172A6601-BCEE-4941-9E40-EA1C8660640A}" type="slidenum">
              <a:rPr lang="de-DE" smtClean="0"/>
              <a:t>61</a:t>
            </a:fld>
            <a:endParaRPr lang="de-DE"/>
          </a:p>
        </p:txBody>
      </p:sp>
    </p:spTree>
    <p:extLst>
      <p:ext uri="{BB962C8B-B14F-4D97-AF65-F5344CB8AC3E}">
        <p14:creationId xmlns:p14="http://schemas.microsoft.com/office/powerpoint/2010/main" val="263246824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p:txBody>
      </p:sp>
      <p:sp>
        <p:nvSpPr>
          <p:cNvPr id="4" name="Foliennummernplatzhalter 3"/>
          <p:cNvSpPr>
            <a:spLocks noGrp="1"/>
          </p:cNvSpPr>
          <p:nvPr>
            <p:ph type="sldNum" sz="quarter" idx="5"/>
          </p:nvPr>
        </p:nvSpPr>
        <p:spPr/>
        <p:txBody>
          <a:bodyPr/>
          <a:lstStyle/>
          <a:p>
            <a:fld id="{172A6601-BCEE-4941-9E40-EA1C8660640A}" type="slidenum">
              <a:rPr lang="de-DE" smtClean="0"/>
              <a:t>62</a:t>
            </a:fld>
            <a:endParaRPr lang="de-DE"/>
          </a:p>
        </p:txBody>
      </p:sp>
    </p:spTree>
    <p:extLst>
      <p:ext uri="{BB962C8B-B14F-4D97-AF65-F5344CB8AC3E}">
        <p14:creationId xmlns:p14="http://schemas.microsoft.com/office/powerpoint/2010/main" val="204848259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B.6</a:t>
            </a:r>
          </a:p>
        </p:txBody>
      </p:sp>
      <p:sp>
        <p:nvSpPr>
          <p:cNvPr id="4" name="Foliennummernplatzhalter 3"/>
          <p:cNvSpPr>
            <a:spLocks noGrp="1"/>
          </p:cNvSpPr>
          <p:nvPr>
            <p:ph type="sldNum" sz="quarter" idx="5"/>
          </p:nvPr>
        </p:nvSpPr>
        <p:spPr/>
        <p:txBody>
          <a:bodyPr/>
          <a:lstStyle/>
          <a:p>
            <a:fld id="{172A6601-BCEE-4941-9E40-EA1C8660640A}" type="slidenum">
              <a:rPr lang="de-DE" smtClean="0"/>
              <a:t>63</a:t>
            </a:fld>
            <a:endParaRPr lang="de-DE"/>
          </a:p>
        </p:txBody>
      </p:sp>
    </p:spTree>
    <p:extLst>
      <p:ext uri="{BB962C8B-B14F-4D97-AF65-F5344CB8AC3E}">
        <p14:creationId xmlns:p14="http://schemas.microsoft.com/office/powerpoint/2010/main" val="46561637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B.7</a:t>
            </a:r>
          </a:p>
        </p:txBody>
      </p:sp>
      <p:sp>
        <p:nvSpPr>
          <p:cNvPr id="4" name="Foliennummernplatzhalter 3"/>
          <p:cNvSpPr>
            <a:spLocks noGrp="1"/>
          </p:cNvSpPr>
          <p:nvPr>
            <p:ph type="sldNum" sz="quarter" idx="5"/>
          </p:nvPr>
        </p:nvSpPr>
        <p:spPr/>
        <p:txBody>
          <a:bodyPr/>
          <a:lstStyle/>
          <a:p>
            <a:fld id="{172A6601-BCEE-4941-9E40-EA1C8660640A}" type="slidenum">
              <a:rPr lang="de-DE" smtClean="0"/>
              <a:t>64</a:t>
            </a:fld>
            <a:endParaRPr lang="de-DE"/>
          </a:p>
        </p:txBody>
      </p:sp>
    </p:spTree>
    <p:extLst>
      <p:ext uri="{BB962C8B-B14F-4D97-AF65-F5344CB8AC3E}">
        <p14:creationId xmlns:p14="http://schemas.microsoft.com/office/powerpoint/2010/main" val="282271347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B.7</a:t>
            </a:r>
          </a:p>
        </p:txBody>
      </p:sp>
      <p:sp>
        <p:nvSpPr>
          <p:cNvPr id="4" name="Foliennummernplatzhalter 3"/>
          <p:cNvSpPr>
            <a:spLocks noGrp="1"/>
          </p:cNvSpPr>
          <p:nvPr>
            <p:ph type="sldNum" sz="quarter" idx="5"/>
          </p:nvPr>
        </p:nvSpPr>
        <p:spPr/>
        <p:txBody>
          <a:bodyPr/>
          <a:lstStyle/>
          <a:p>
            <a:fld id="{172A6601-BCEE-4941-9E40-EA1C8660640A}" type="slidenum">
              <a:rPr lang="de-DE" smtClean="0"/>
              <a:t>65</a:t>
            </a:fld>
            <a:endParaRPr lang="de-DE"/>
          </a:p>
        </p:txBody>
      </p:sp>
    </p:spTree>
    <p:extLst>
      <p:ext uri="{BB962C8B-B14F-4D97-AF65-F5344CB8AC3E}">
        <p14:creationId xmlns:p14="http://schemas.microsoft.com/office/powerpoint/2010/main" val="1782872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de-DE" dirty="0"/>
              <a:t>Syllabus FND : A.1</a:t>
            </a:r>
          </a:p>
        </p:txBody>
      </p:sp>
      <p:sp>
        <p:nvSpPr>
          <p:cNvPr id="4" name="Foliennummernplatzhalter 3"/>
          <p:cNvSpPr>
            <a:spLocks noGrp="1"/>
          </p:cNvSpPr>
          <p:nvPr>
            <p:ph type="sldNum" sz="quarter" idx="10"/>
          </p:nvPr>
        </p:nvSpPr>
        <p:spPr/>
        <p:txBody>
          <a:bodyPr/>
          <a:lstStyle/>
          <a:p>
            <a:fld id="{172A6601-BCEE-4941-9E40-EA1C8660640A}" type="slidenum">
              <a:rPr lang="de-DE" smtClean="0"/>
              <a:t>8</a:t>
            </a:fld>
            <a:endParaRPr lang="de-DE"/>
          </a:p>
        </p:txBody>
      </p:sp>
    </p:spTree>
    <p:extLst>
      <p:ext uri="{BB962C8B-B14F-4D97-AF65-F5344CB8AC3E}">
        <p14:creationId xmlns:p14="http://schemas.microsoft.com/office/powerpoint/2010/main" val="248931675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B.7</a:t>
            </a:r>
          </a:p>
        </p:txBody>
      </p:sp>
      <p:sp>
        <p:nvSpPr>
          <p:cNvPr id="4" name="Foliennummernplatzhalter 3"/>
          <p:cNvSpPr>
            <a:spLocks noGrp="1"/>
          </p:cNvSpPr>
          <p:nvPr>
            <p:ph type="sldNum" sz="quarter" idx="5"/>
          </p:nvPr>
        </p:nvSpPr>
        <p:spPr/>
        <p:txBody>
          <a:bodyPr/>
          <a:lstStyle/>
          <a:p>
            <a:fld id="{172A6601-BCEE-4941-9E40-EA1C8660640A}" type="slidenum">
              <a:rPr lang="de-DE" smtClean="0"/>
              <a:t>67</a:t>
            </a:fld>
            <a:endParaRPr lang="de-DE"/>
          </a:p>
        </p:txBody>
      </p:sp>
    </p:spTree>
    <p:extLst>
      <p:ext uri="{BB962C8B-B14F-4D97-AF65-F5344CB8AC3E}">
        <p14:creationId xmlns:p14="http://schemas.microsoft.com/office/powerpoint/2010/main" val="189587068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B.8</a:t>
            </a:r>
          </a:p>
        </p:txBody>
      </p:sp>
      <p:sp>
        <p:nvSpPr>
          <p:cNvPr id="4" name="Foliennummernplatzhalter 3"/>
          <p:cNvSpPr>
            <a:spLocks noGrp="1"/>
          </p:cNvSpPr>
          <p:nvPr>
            <p:ph type="sldNum" sz="quarter" idx="5"/>
          </p:nvPr>
        </p:nvSpPr>
        <p:spPr/>
        <p:txBody>
          <a:bodyPr/>
          <a:lstStyle/>
          <a:p>
            <a:fld id="{172A6601-BCEE-4941-9E40-EA1C8660640A}" type="slidenum">
              <a:rPr lang="de-DE" smtClean="0"/>
              <a:t>68</a:t>
            </a:fld>
            <a:endParaRPr lang="de-DE"/>
          </a:p>
        </p:txBody>
      </p:sp>
    </p:spTree>
    <p:extLst>
      <p:ext uri="{BB962C8B-B14F-4D97-AF65-F5344CB8AC3E}">
        <p14:creationId xmlns:p14="http://schemas.microsoft.com/office/powerpoint/2010/main" val="158354169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B.8</a:t>
            </a:r>
          </a:p>
        </p:txBody>
      </p:sp>
      <p:sp>
        <p:nvSpPr>
          <p:cNvPr id="4" name="Foliennummernplatzhalter 3"/>
          <p:cNvSpPr>
            <a:spLocks noGrp="1"/>
          </p:cNvSpPr>
          <p:nvPr>
            <p:ph type="sldNum" sz="quarter" idx="5"/>
          </p:nvPr>
        </p:nvSpPr>
        <p:spPr/>
        <p:txBody>
          <a:bodyPr/>
          <a:lstStyle/>
          <a:p>
            <a:fld id="{172A6601-BCEE-4941-9E40-EA1C8660640A}" type="slidenum">
              <a:rPr lang="de-DE" smtClean="0"/>
              <a:t>69</a:t>
            </a:fld>
            <a:endParaRPr lang="de-DE"/>
          </a:p>
        </p:txBody>
      </p:sp>
    </p:spTree>
    <p:extLst>
      <p:ext uri="{BB962C8B-B14F-4D97-AF65-F5344CB8AC3E}">
        <p14:creationId xmlns:p14="http://schemas.microsoft.com/office/powerpoint/2010/main" val="280650732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B.8</a:t>
            </a:r>
          </a:p>
        </p:txBody>
      </p:sp>
      <p:sp>
        <p:nvSpPr>
          <p:cNvPr id="4" name="Foliennummernplatzhalter 3"/>
          <p:cNvSpPr>
            <a:spLocks noGrp="1"/>
          </p:cNvSpPr>
          <p:nvPr>
            <p:ph type="sldNum" sz="quarter" idx="5"/>
          </p:nvPr>
        </p:nvSpPr>
        <p:spPr/>
        <p:txBody>
          <a:bodyPr/>
          <a:lstStyle/>
          <a:p>
            <a:fld id="{172A6601-BCEE-4941-9E40-EA1C8660640A}" type="slidenum">
              <a:rPr lang="de-DE" smtClean="0"/>
              <a:t>71</a:t>
            </a:fld>
            <a:endParaRPr lang="de-DE"/>
          </a:p>
        </p:txBody>
      </p:sp>
    </p:spTree>
    <p:extLst>
      <p:ext uri="{BB962C8B-B14F-4D97-AF65-F5344CB8AC3E}">
        <p14:creationId xmlns:p14="http://schemas.microsoft.com/office/powerpoint/2010/main" val="135802841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C.1</a:t>
            </a:r>
          </a:p>
        </p:txBody>
      </p:sp>
      <p:sp>
        <p:nvSpPr>
          <p:cNvPr id="4" name="Foliennummernplatzhalter 3"/>
          <p:cNvSpPr>
            <a:spLocks noGrp="1"/>
          </p:cNvSpPr>
          <p:nvPr>
            <p:ph type="sldNum" sz="quarter" idx="5"/>
          </p:nvPr>
        </p:nvSpPr>
        <p:spPr/>
        <p:txBody>
          <a:bodyPr/>
          <a:lstStyle/>
          <a:p>
            <a:fld id="{172A6601-BCEE-4941-9E40-EA1C8660640A}" type="slidenum">
              <a:rPr lang="de-DE" smtClean="0"/>
              <a:t>72</a:t>
            </a:fld>
            <a:endParaRPr lang="de-DE"/>
          </a:p>
        </p:txBody>
      </p:sp>
    </p:spTree>
    <p:extLst>
      <p:ext uri="{BB962C8B-B14F-4D97-AF65-F5344CB8AC3E}">
        <p14:creationId xmlns:p14="http://schemas.microsoft.com/office/powerpoint/2010/main" val="247802812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C.1</a:t>
            </a:r>
          </a:p>
        </p:txBody>
      </p:sp>
      <p:sp>
        <p:nvSpPr>
          <p:cNvPr id="4" name="Foliennummernplatzhalter 3"/>
          <p:cNvSpPr>
            <a:spLocks noGrp="1"/>
          </p:cNvSpPr>
          <p:nvPr>
            <p:ph type="sldNum" sz="quarter" idx="5"/>
          </p:nvPr>
        </p:nvSpPr>
        <p:spPr/>
        <p:txBody>
          <a:bodyPr/>
          <a:lstStyle/>
          <a:p>
            <a:fld id="{172A6601-BCEE-4941-9E40-EA1C8660640A}" type="slidenum">
              <a:rPr lang="de-DE" smtClean="0"/>
              <a:t>73</a:t>
            </a:fld>
            <a:endParaRPr lang="de-DE"/>
          </a:p>
        </p:txBody>
      </p:sp>
    </p:spTree>
    <p:extLst>
      <p:ext uri="{BB962C8B-B14F-4D97-AF65-F5344CB8AC3E}">
        <p14:creationId xmlns:p14="http://schemas.microsoft.com/office/powerpoint/2010/main" val="206540753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C.1</a:t>
            </a:r>
          </a:p>
        </p:txBody>
      </p:sp>
      <p:sp>
        <p:nvSpPr>
          <p:cNvPr id="4" name="Foliennummernplatzhalter 3"/>
          <p:cNvSpPr>
            <a:spLocks noGrp="1"/>
          </p:cNvSpPr>
          <p:nvPr>
            <p:ph type="sldNum" sz="quarter" idx="5"/>
          </p:nvPr>
        </p:nvSpPr>
        <p:spPr/>
        <p:txBody>
          <a:bodyPr/>
          <a:lstStyle/>
          <a:p>
            <a:fld id="{172A6601-BCEE-4941-9E40-EA1C8660640A}" type="slidenum">
              <a:rPr lang="de-DE" smtClean="0"/>
              <a:t>74</a:t>
            </a:fld>
            <a:endParaRPr lang="de-DE"/>
          </a:p>
        </p:txBody>
      </p:sp>
    </p:spTree>
    <p:extLst>
      <p:ext uri="{BB962C8B-B14F-4D97-AF65-F5344CB8AC3E}">
        <p14:creationId xmlns:p14="http://schemas.microsoft.com/office/powerpoint/2010/main" val="424886397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89" name="Folienbildplatzhalter 1"/>
          <p:cNvSpPr>
            <a:spLocks noGrp="1" noRot="1" noChangeAspect="1" noTextEdit="1"/>
          </p:cNvSpPr>
          <p:nvPr>
            <p:ph type="sldImg"/>
          </p:nvPr>
        </p:nvSpPr>
        <p:spPr>
          <a:xfrm>
            <a:off x="381000" y="685800"/>
            <a:ext cx="6096000" cy="3429000"/>
          </a:xfrm>
          <a:ln/>
        </p:spPr>
      </p:sp>
      <p:sp>
        <p:nvSpPr>
          <p:cNvPr id="293890" name="Notizenplatzhalter 2"/>
          <p:cNvSpPr>
            <a:spLocks noGrp="1"/>
          </p:cNvSpPr>
          <p:nvPr>
            <p:ph type="body" idx="1"/>
          </p:nvPr>
        </p:nvSpPr>
        <p:spPr>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C.1</a:t>
            </a:r>
          </a:p>
        </p:txBody>
      </p:sp>
      <p:sp>
        <p:nvSpPr>
          <p:cNvPr id="293891" name="Foliennummernplatzhalter 3"/>
          <p:cNvSpPr>
            <a:spLocks noGrp="1"/>
          </p:cNvSpPr>
          <p:nvPr>
            <p:ph type="sldNum" sz="quarter" idx="5"/>
          </p:nvPr>
        </p:nvSpPr>
        <p:spPr>
          <a:noFill/>
        </p:spPr>
        <p:txBody>
          <a:bodyPr/>
          <a:lstStyle/>
          <a:p>
            <a:pPr defTabSz="908050"/>
            <a:fld id="{14A9D3CF-14AF-4263-8847-C1B14663B905}" type="slidenum">
              <a:rPr lang="de-DE" smtClean="0">
                <a:ea typeface="ＭＳ Ｐゴシック"/>
                <a:cs typeface="ＭＳ Ｐゴシック"/>
              </a:rPr>
              <a:t>75</a:t>
            </a:fld>
            <a:endParaRPr lang="de-DE">
              <a:ea typeface="ＭＳ Ｐゴシック"/>
              <a:cs typeface="ＭＳ Ｐゴシック"/>
            </a:endParaRPr>
          </a:p>
        </p:txBody>
      </p:sp>
    </p:spTree>
    <p:extLst>
      <p:ext uri="{BB962C8B-B14F-4D97-AF65-F5344CB8AC3E}">
        <p14:creationId xmlns:p14="http://schemas.microsoft.com/office/powerpoint/2010/main" val="186404745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C.1</a:t>
            </a:r>
          </a:p>
        </p:txBody>
      </p:sp>
      <p:sp>
        <p:nvSpPr>
          <p:cNvPr id="4" name="Foliennummernplatzhalter 3"/>
          <p:cNvSpPr>
            <a:spLocks noGrp="1"/>
          </p:cNvSpPr>
          <p:nvPr>
            <p:ph type="sldNum" sz="quarter" idx="10"/>
          </p:nvPr>
        </p:nvSpPr>
        <p:spPr/>
        <p:txBody>
          <a:bodyPr/>
          <a:lstStyle/>
          <a:p>
            <a:fld id="{172A6601-BCEE-4941-9E40-EA1C8660640A}" type="slidenum">
              <a:rPr lang="de-DE" smtClean="0"/>
              <a:t>76</a:t>
            </a:fld>
            <a:endParaRPr lang="de-DE"/>
          </a:p>
        </p:txBody>
      </p:sp>
    </p:spTree>
    <p:extLst>
      <p:ext uri="{BB962C8B-B14F-4D97-AF65-F5344CB8AC3E}">
        <p14:creationId xmlns:p14="http://schemas.microsoft.com/office/powerpoint/2010/main" val="352944726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C.1</a:t>
            </a:r>
          </a:p>
        </p:txBody>
      </p:sp>
      <p:sp>
        <p:nvSpPr>
          <p:cNvPr id="4" name="Foliennummernplatzhalter 3"/>
          <p:cNvSpPr>
            <a:spLocks noGrp="1"/>
          </p:cNvSpPr>
          <p:nvPr>
            <p:ph type="sldNum" sz="quarter" idx="5"/>
          </p:nvPr>
        </p:nvSpPr>
        <p:spPr/>
        <p:txBody>
          <a:bodyPr/>
          <a:lstStyle/>
          <a:p>
            <a:fld id="{172A6601-BCEE-4941-9E40-EA1C8660640A}" type="slidenum">
              <a:rPr lang="de-DE" smtClean="0"/>
              <a:t>77</a:t>
            </a:fld>
            <a:endParaRPr lang="de-DE"/>
          </a:p>
        </p:txBody>
      </p:sp>
    </p:spTree>
    <p:extLst>
      <p:ext uri="{BB962C8B-B14F-4D97-AF65-F5344CB8AC3E}">
        <p14:creationId xmlns:p14="http://schemas.microsoft.com/office/powerpoint/2010/main" val="2492457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de-DE" dirty="0"/>
              <a:t>Syllabus FND : A.1</a:t>
            </a:r>
          </a:p>
        </p:txBody>
      </p:sp>
      <p:sp>
        <p:nvSpPr>
          <p:cNvPr id="4" name="Foliennummernplatzhalter 3"/>
          <p:cNvSpPr>
            <a:spLocks noGrp="1"/>
          </p:cNvSpPr>
          <p:nvPr>
            <p:ph type="sldNum" sz="quarter" idx="10"/>
          </p:nvPr>
        </p:nvSpPr>
        <p:spPr/>
        <p:txBody>
          <a:bodyPr/>
          <a:lstStyle/>
          <a:p>
            <a:fld id="{172A6601-BCEE-4941-9E40-EA1C8660640A}" type="slidenum">
              <a:rPr lang="de-DE" smtClean="0"/>
              <a:t>9</a:t>
            </a:fld>
            <a:endParaRPr lang="de-DE"/>
          </a:p>
        </p:txBody>
      </p:sp>
    </p:spTree>
    <p:extLst>
      <p:ext uri="{BB962C8B-B14F-4D97-AF65-F5344CB8AC3E}">
        <p14:creationId xmlns:p14="http://schemas.microsoft.com/office/powerpoint/2010/main" val="229514797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C.2</a:t>
            </a:r>
          </a:p>
        </p:txBody>
      </p:sp>
      <p:sp>
        <p:nvSpPr>
          <p:cNvPr id="4" name="Foliennummernplatzhalter 3"/>
          <p:cNvSpPr>
            <a:spLocks noGrp="1"/>
          </p:cNvSpPr>
          <p:nvPr>
            <p:ph type="sldNum" sz="quarter" idx="5"/>
          </p:nvPr>
        </p:nvSpPr>
        <p:spPr/>
        <p:txBody>
          <a:bodyPr/>
          <a:lstStyle/>
          <a:p>
            <a:fld id="{172A6601-BCEE-4941-9E40-EA1C8660640A}" type="slidenum">
              <a:rPr lang="de-DE" smtClean="0"/>
              <a:t>78</a:t>
            </a:fld>
            <a:endParaRPr lang="de-DE"/>
          </a:p>
        </p:txBody>
      </p:sp>
    </p:spTree>
    <p:extLst>
      <p:ext uri="{BB962C8B-B14F-4D97-AF65-F5344CB8AC3E}">
        <p14:creationId xmlns:p14="http://schemas.microsoft.com/office/powerpoint/2010/main" val="354825686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C.2</a:t>
            </a:r>
          </a:p>
        </p:txBody>
      </p:sp>
      <p:sp>
        <p:nvSpPr>
          <p:cNvPr id="4" name="Foliennummernplatzhalter 3"/>
          <p:cNvSpPr>
            <a:spLocks noGrp="1"/>
          </p:cNvSpPr>
          <p:nvPr>
            <p:ph type="sldNum" sz="quarter" idx="5"/>
          </p:nvPr>
        </p:nvSpPr>
        <p:spPr/>
        <p:txBody>
          <a:bodyPr/>
          <a:lstStyle/>
          <a:p>
            <a:fld id="{172A6601-BCEE-4941-9E40-EA1C8660640A}" type="slidenum">
              <a:rPr lang="de-DE" smtClean="0"/>
              <a:t>79</a:t>
            </a:fld>
            <a:endParaRPr lang="de-DE"/>
          </a:p>
        </p:txBody>
      </p:sp>
    </p:spTree>
    <p:extLst>
      <p:ext uri="{BB962C8B-B14F-4D97-AF65-F5344CB8AC3E}">
        <p14:creationId xmlns:p14="http://schemas.microsoft.com/office/powerpoint/2010/main" val="329254388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C.2</a:t>
            </a:r>
          </a:p>
        </p:txBody>
      </p:sp>
      <p:sp>
        <p:nvSpPr>
          <p:cNvPr id="4" name="Foliennummernplatzhalter 3"/>
          <p:cNvSpPr>
            <a:spLocks noGrp="1"/>
          </p:cNvSpPr>
          <p:nvPr>
            <p:ph type="sldNum" sz="quarter" idx="5"/>
          </p:nvPr>
        </p:nvSpPr>
        <p:spPr/>
        <p:txBody>
          <a:bodyPr/>
          <a:lstStyle/>
          <a:p>
            <a:fld id="{172A6601-BCEE-4941-9E40-EA1C8660640A}" type="slidenum">
              <a:rPr lang="de-DE" smtClean="0"/>
              <a:t>80</a:t>
            </a:fld>
            <a:endParaRPr lang="de-DE"/>
          </a:p>
        </p:txBody>
      </p:sp>
    </p:spTree>
    <p:extLst>
      <p:ext uri="{BB962C8B-B14F-4D97-AF65-F5344CB8AC3E}">
        <p14:creationId xmlns:p14="http://schemas.microsoft.com/office/powerpoint/2010/main" val="615653120"/>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C.2</a:t>
            </a:r>
          </a:p>
        </p:txBody>
      </p:sp>
      <p:sp>
        <p:nvSpPr>
          <p:cNvPr id="4" name="Foliennummernplatzhalter 3"/>
          <p:cNvSpPr>
            <a:spLocks noGrp="1"/>
          </p:cNvSpPr>
          <p:nvPr>
            <p:ph type="sldNum" sz="quarter" idx="5"/>
          </p:nvPr>
        </p:nvSpPr>
        <p:spPr/>
        <p:txBody>
          <a:bodyPr/>
          <a:lstStyle/>
          <a:p>
            <a:fld id="{172A6601-BCEE-4941-9E40-EA1C8660640A}" type="slidenum">
              <a:rPr lang="de-DE" smtClean="0"/>
              <a:t>81</a:t>
            </a:fld>
            <a:endParaRPr lang="de-DE"/>
          </a:p>
        </p:txBody>
      </p:sp>
    </p:spTree>
    <p:extLst>
      <p:ext uri="{BB962C8B-B14F-4D97-AF65-F5344CB8AC3E}">
        <p14:creationId xmlns:p14="http://schemas.microsoft.com/office/powerpoint/2010/main" val="86678574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C.2</a:t>
            </a:r>
          </a:p>
        </p:txBody>
      </p:sp>
      <p:sp>
        <p:nvSpPr>
          <p:cNvPr id="4" name="Foliennummernplatzhalter 3"/>
          <p:cNvSpPr>
            <a:spLocks noGrp="1"/>
          </p:cNvSpPr>
          <p:nvPr>
            <p:ph type="sldNum" sz="quarter" idx="5"/>
          </p:nvPr>
        </p:nvSpPr>
        <p:spPr/>
        <p:txBody>
          <a:bodyPr/>
          <a:lstStyle/>
          <a:p>
            <a:fld id="{172A6601-BCEE-4941-9E40-EA1C8660640A}" type="slidenum">
              <a:rPr lang="de-DE" smtClean="0"/>
              <a:t>82</a:t>
            </a:fld>
            <a:endParaRPr lang="de-DE"/>
          </a:p>
        </p:txBody>
      </p:sp>
    </p:spTree>
    <p:extLst>
      <p:ext uri="{BB962C8B-B14F-4D97-AF65-F5344CB8AC3E}">
        <p14:creationId xmlns:p14="http://schemas.microsoft.com/office/powerpoint/2010/main" val="120999584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C.2</a:t>
            </a:r>
          </a:p>
        </p:txBody>
      </p:sp>
      <p:sp>
        <p:nvSpPr>
          <p:cNvPr id="4" name="Foliennummernplatzhalter 3"/>
          <p:cNvSpPr>
            <a:spLocks noGrp="1"/>
          </p:cNvSpPr>
          <p:nvPr>
            <p:ph type="sldNum" sz="quarter" idx="5"/>
          </p:nvPr>
        </p:nvSpPr>
        <p:spPr/>
        <p:txBody>
          <a:bodyPr/>
          <a:lstStyle/>
          <a:p>
            <a:fld id="{172A6601-BCEE-4941-9E40-EA1C8660640A}" type="slidenum">
              <a:rPr lang="de-DE" smtClean="0"/>
              <a:t>83</a:t>
            </a:fld>
            <a:endParaRPr lang="de-DE"/>
          </a:p>
        </p:txBody>
      </p:sp>
    </p:spTree>
    <p:extLst>
      <p:ext uri="{BB962C8B-B14F-4D97-AF65-F5344CB8AC3E}">
        <p14:creationId xmlns:p14="http://schemas.microsoft.com/office/powerpoint/2010/main" val="390786041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C.3</a:t>
            </a:r>
          </a:p>
        </p:txBody>
      </p:sp>
      <p:sp>
        <p:nvSpPr>
          <p:cNvPr id="4" name="Foliennummernplatzhalter 3"/>
          <p:cNvSpPr>
            <a:spLocks noGrp="1"/>
          </p:cNvSpPr>
          <p:nvPr>
            <p:ph type="sldNum" sz="quarter" idx="5"/>
          </p:nvPr>
        </p:nvSpPr>
        <p:spPr/>
        <p:txBody>
          <a:bodyPr/>
          <a:lstStyle/>
          <a:p>
            <a:fld id="{172A6601-BCEE-4941-9E40-EA1C8660640A}" type="slidenum">
              <a:rPr lang="de-DE" smtClean="0"/>
              <a:t>84</a:t>
            </a:fld>
            <a:endParaRPr lang="de-DE"/>
          </a:p>
        </p:txBody>
      </p:sp>
    </p:spTree>
    <p:extLst>
      <p:ext uri="{BB962C8B-B14F-4D97-AF65-F5344CB8AC3E}">
        <p14:creationId xmlns:p14="http://schemas.microsoft.com/office/powerpoint/2010/main" val="382293706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C.3</a:t>
            </a:r>
          </a:p>
        </p:txBody>
      </p:sp>
      <p:sp>
        <p:nvSpPr>
          <p:cNvPr id="4" name="Foliennummernplatzhalter 3"/>
          <p:cNvSpPr>
            <a:spLocks noGrp="1"/>
          </p:cNvSpPr>
          <p:nvPr>
            <p:ph type="sldNum" sz="quarter" idx="5"/>
          </p:nvPr>
        </p:nvSpPr>
        <p:spPr/>
        <p:txBody>
          <a:bodyPr/>
          <a:lstStyle/>
          <a:p>
            <a:fld id="{172A6601-BCEE-4941-9E40-EA1C8660640A}" type="slidenum">
              <a:rPr lang="de-DE" smtClean="0"/>
              <a:t>85</a:t>
            </a:fld>
            <a:endParaRPr lang="de-DE"/>
          </a:p>
        </p:txBody>
      </p:sp>
    </p:spTree>
    <p:extLst>
      <p:ext uri="{BB962C8B-B14F-4D97-AF65-F5344CB8AC3E}">
        <p14:creationId xmlns:p14="http://schemas.microsoft.com/office/powerpoint/2010/main" val="54712365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C.3</a:t>
            </a:r>
            <a:r>
              <a:rPr lang="en-GB" dirty="0"/>
              <a:t>, D2</a:t>
            </a:r>
            <a:endParaRPr lang="de-DE" dirty="0"/>
          </a:p>
        </p:txBody>
      </p:sp>
      <p:sp>
        <p:nvSpPr>
          <p:cNvPr id="4" name="Foliennummernplatzhalter 3"/>
          <p:cNvSpPr>
            <a:spLocks noGrp="1"/>
          </p:cNvSpPr>
          <p:nvPr>
            <p:ph type="sldNum" sz="quarter" idx="5"/>
          </p:nvPr>
        </p:nvSpPr>
        <p:spPr/>
        <p:txBody>
          <a:bodyPr/>
          <a:lstStyle/>
          <a:p>
            <a:fld id="{172A6601-BCEE-4941-9E40-EA1C8660640A}" type="slidenum">
              <a:rPr lang="de-DE" smtClean="0"/>
              <a:t>87</a:t>
            </a:fld>
            <a:endParaRPr lang="de-DE"/>
          </a:p>
        </p:txBody>
      </p:sp>
    </p:spTree>
    <p:extLst>
      <p:ext uri="{BB962C8B-B14F-4D97-AF65-F5344CB8AC3E}">
        <p14:creationId xmlns:p14="http://schemas.microsoft.com/office/powerpoint/2010/main" val="3149898568"/>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C.3</a:t>
            </a:r>
          </a:p>
        </p:txBody>
      </p:sp>
      <p:sp>
        <p:nvSpPr>
          <p:cNvPr id="4" name="Foliennummernplatzhalter 3"/>
          <p:cNvSpPr>
            <a:spLocks noGrp="1"/>
          </p:cNvSpPr>
          <p:nvPr>
            <p:ph type="sldNum" sz="quarter" idx="5"/>
          </p:nvPr>
        </p:nvSpPr>
        <p:spPr/>
        <p:txBody>
          <a:bodyPr/>
          <a:lstStyle/>
          <a:p>
            <a:fld id="{172A6601-BCEE-4941-9E40-EA1C8660640A}" type="slidenum">
              <a:rPr lang="de-DE" smtClean="0"/>
              <a:t>88</a:t>
            </a:fld>
            <a:endParaRPr lang="de-DE"/>
          </a:p>
        </p:txBody>
      </p:sp>
    </p:spTree>
    <p:extLst>
      <p:ext uri="{BB962C8B-B14F-4D97-AF65-F5344CB8AC3E}">
        <p14:creationId xmlns:p14="http://schemas.microsoft.com/office/powerpoint/2010/main" val="7258437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en-GB" noProof="0" dirty="0"/>
              <a:t>La distinction entre </a:t>
            </a:r>
            <a:r>
              <a:rPr lang="en-GB" i="1" noProof="0" dirty="0"/>
              <a:t>fonction de service </a:t>
            </a:r>
            <a:r>
              <a:rPr lang="en-GB" noProof="0" dirty="0"/>
              <a:t>et </a:t>
            </a:r>
            <a:r>
              <a:rPr lang="en-GB" i="1" noProof="0" dirty="0"/>
              <a:t>qualité de service </a:t>
            </a:r>
            <a:r>
              <a:rPr lang="en-GB" noProof="0" dirty="0"/>
              <a:t>dans la gestion des services informatiques est similaire à la distinction faite dans le domaine de l'ingénierie des exigences entre </a:t>
            </a:r>
            <a:r>
              <a:rPr lang="en-GB" i="1" noProof="0" dirty="0"/>
              <a:t>exigences fonctionnelles </a:t>
            </a:r>
            <a:r>
              <a:rPr lang="en-GB" noProof="0" dirty="0"/>
              <a:t>et </a:t>
            </a:r>
            <a:r>
              <a:rPr lang="en-GB" i="1" noProof="0" dirty="0"/>
              <a:t>exigences non fonctionnelles </a:t>
            </a:r>
            <a:r>
              <a:rPr lang="en-GB" noProof="0" dirty="0"/>
              <a:t>(souvent appelées attributs de qualité). </a:t>
            </a:r>
          </a:p>
          <a:p>
            <a:endParaRPr lang="en-GB" noProof="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A.1</a:t>
            </a:r>
          </a:p>
        </p:txBody>
      </p:sp>
      <p:sp>
        <p:nvSpPr>
          <p:cNvPr id="4" name="Foliennummernplatzhalter 3"/>
          <p:cNvSpPr>
            <a:spLocks noGrp="1"/>
          </p:cNvSpPr>
          <p:nvPr>
            <p:ph type="sldNum" sz="quarter" idx="10"/>
          </p:nvPr>
        </p:nvSpPr>
        <p:spPr/>
        <p:txBody>
          <a:bodyPr/>
          <a:lstStyle/>
          <a:p>
            <a:fld id="{172A6601-BCEE-4941-9E40-EA1C8660640A}" type="slidenum">
              <a:rPr lang="de-DE" smtClean="0"/>
              <a:t>10</a:t>
            </a:fld>
            <a:endParaRPr lang="de-DE"/>
          </a:p>
        </p:txBody>
      </p:sp>
    </p:spTree>
    <p:extLst>
      <p:ext uri="{BB962C8B-B14F-4D97-AF65-F5344CB8AC3E}">
        <p14:creationId xmlns:p14="http://schemas.microsoft.com/office/powerpoint/2010/main" val="1481947069"/>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Syllabus FND : C.4</a:t>
            </a:r>
            <a:endParaRPr lang="en-GB" dirty="0"/>
          </a:p>
        </p:txBody>
      </p:sp>
      <p:sp>
        <p:nvSpPr>
          <p:cNvPr id="4" name="Foliennummernplatzhalter 3"/>
          <p:cNvSpPr>
            <a:spLocks noGrp="1"/>
          </p:cNvSpPr>
          <p:nvPr>
            <p:ph type="sldNum" sz="quarter" idx="5"/>
          </p:nvPr>
        </p:nvSpPr>
        <p:spPr/>
        <p:txBody>
          <a:bodyPr/>
          <a:lstStyle/>
          <a:p>
            <a:fld id="{172A6601-BCEE-4941-9E40-EA1C8660640A}" type="slidenum">
              <a:rPr lang="de-DE" smtClean="0"/>
              <a:t>89</a:t>
            </a:fld>
            <a:endParaRPr lang="de-DE"/>
          </a:p>
        </p:txBody>
      </p:sp>
    </p:spTree>
    <p:extLst>
      <p:ext uri="{BB962C8B-B14F-4D97-AF65-F5344CB8AC3E}">
        <p14:creationId xmlns:p14="http://schemas.microsoft.com/office/powerpoint/2010/main" val="1340510661"/>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Syllabus FND : C.4</a:t>
            </a:r>
            <a:endParaRPr lang="en-GB" dirty="0"/>
          </a:p>
        </p:txBody>
      </p:sp>
      <p:sp>
        <p:nvSpPr>
          <p:cNvPr id="4" name="Foliennummernplatzhalter 3"/>
          <p:cNvSpPr>
            <a:spLocks noGrp="1"/>
          </p:cNvSpPr>
          <p:nvPr>
            <p:ph type="sldNum" sz="quarter" idx="5"/>
          </p:nvPr>
        </p:nvSpPr>
        <p:spPr/>
        <p:txBody>
          <a:bodyPr/>
          <a:lstStyle/>
          <a:p>
            <a:fld id="{172A6601-BCEE-4941-9E40-EA1C8660640A}" type="slidenum">
              <a:rPr lang="de-DE" smtClean="0"/>
              <a:t>90</a:t>
            </a:fld>
            <a:endParaRPr lang="de-DE"/>
          </a:p>
        </p:txBody>
      </p:sp>
    </p:spTree>
    <p:extLst>
      <p:ext uri="{BB962C8B-B14F-4D97-AF65-F5344CB8AC3E}">
        <p14:creationId xmlns:p14="http://schemas.microsoft.com/office/powerpoint/2010/main" val="2584530528"/>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C.4</a:t>
            </a:r>
            <a:endParaRPr lang="en-GB" dirty="0"/>
          </a:p>
        </p:txBody>
      </p:sp>
      <p:sp>
        <p:nvSpPr>
          <p:cNvPr id="4" name="Foliennummernplatzhalter 3"/>
          <p:cNvSpPr>
            <a:spLocks noGrp="1"/>
          </p:cNvSpPr>
          <p:nvPr>
            <p:ph type="sldNum" sz="quarter" idx="5"/>
          </p:nvPr>
        </p:nvSpPr>
        <p:spPr/>
        <p:txBody>
          <a:bodyPr/>
          <a:lstStyle/>
          <a:p>
            <a:fld id="{172A6601-BCEE-4941-9E40-EA1C8660640A}" type="slidenum">
              <a:rPr lang="de-DE" smtClean="0"/>
              <a:t>91</a:t>
            </a:fld>
            <a:endParaRPr lang="de-DE"/>
          </a:p>
        </p:txBody>
      </p:sp>
    </p:spTree>
    <p:extLst>
      <p:ext uri="{BB962C8B-B14F-4D97-AF65-F5344CB8AC3E}">
        <p14:creationId xmlns:p14="http://schemas.microsoft.com/office/powerpoint/2010/main" val="1766716650"/>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C.4, D.2</a:t>
            </a:r>
            <a:endParaRPr lang="en-GB" dirty="0"/>
          </a:p>
        </p:txBody>
      </p:sp>
      <p:sp>
        <p:nvSpPr>
          <p:cNvPr id="4" name="Foliennummernplatzhalter 3"/>
          <p:cNvSpPr>
            <a:spLocks noGrp="1"/>
          </p:cNvSpPr>
          <p:nvPr>
            <p:ph type="sldNum" sz="quarter" idx="5"/>
          </p:nvPr>
        </p:nvSpPr>
        <p:spPr/>
        <p:txBody>
          <a:bodyPr/>
          <a:lstStyle/>
          <a:p>
            <a:fld id="{172A6601-BCEE-4941-9E40-EA1C8660640A}" type="slidenum">
              <a:rPr lang="de-DE" smtClean="0"/>
              <a:t>92</a:t>
            </a:fld>
            <a:endParaRPr lang="de-DE"/>
          </a:p>
        </p:txBody>
      </p:sp>
    </p:spTree>
    <p:extLst>
      <p:ext uri="{BB962C8B-B14F-4D97-AF65-F5344CB8AC3E}">
        <p14:creationId xmlns:p14="http://schemas.microsoft.com/office/powerpoint/2010/main" val="18291789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89" name="Folienbildplatzhalter 1"/>
          <p:cNvSpPr>
            <a:spLocks noGrp="1" noRot="1" noChangeAspect="1" noTextEdit="1"/>
          </p:cNvSpPr>
          <p:nvPr>
            <p:ph type="sldImg"/>
          </p:nvPr>
        </p:nvSpPr>
        <p:spPr>
          <a:xfrm>
            <a:off x="381000" y="685800"/>
            <a:ext cx="6096000" cy="3429000"/>
          </a:xfrm>
          <a:ln/>
        </p:spPr>
      </p:sp>
      <p:sp>
        <p:nvSpPr>
          <p:cNvPr id="293890" name="Notizenplatzhalter 2"/>
          <p:cNvSpPr>
            <a:spLocks noGrp="1"/>
          </p:cNvSpPr>
          <p:nvPr>
            <p:ph type="body" idx="1"/>
          </p:nvPr>
        </p:nvSpPr>
        <p:spPr>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C.4</a:t>
            </a:r>
            <a:endParaRPr lang="en-GB" dirty="0"/>
          </a:p>
        </p:txBody>
      </p:sp>
      <p:sp>
        <p:nvSpPr>
          <p:cNvPr id="293891" name="Foliennummernplatzhalter 3"/>
          <p:cNvSpPr>
            <a:spLocks noGrp="1"/>
          </p:cNvSpPr>
          <p:nvPr>
            <p:ph type="sldNum" sz="quarter" idx="5"/>
          </p:nvPr>
        </p:nvSpPr>
        <p:spPr>
          <a:noFill/>
        </p:spPr>
        <p:txBody>
          <a:bodyPr/>
          <a:lstStyle/>
          <a:p>
            <a:pPr defTabSz="908050"/>
            <a:fld id="{14A9D3CF-14AF-4263-8847-C1B14663B905}" type="slidenum">
              <a:rPr lang="de-DE" smtClean="0">
                <a:ea typeface="ＭＳ Ｐゴシック"/>
                <a:cs typeface="ＭＳ Ｐゴシック"/>
              </a:rPr>
              <a:t>93</a:t>
            </a:fld>
            <a:endParaRPr lang="de-DE">
              <a:ea typeface="ＭＳ Ｐゴシック"/>
              <a:cs typeface="ＭＳ Ｐゴシック"/>
            </a:endParaRPr>
          </a:p>
        </p:txBody>
      </p:sp>
    </p:spTree>
    <p:extLst>
      <p:ext uri="{BB962C8B-B14F-4D97-AF65-F5344CB8AC3E}">
        <p14:creationId xmlns:p14="http://schemas.microsoft.com/office/powerpoint/2010/main" val="1864047452"/>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C.5</a:t>
            </a:r>
            <a:endParaRPr lang="en-GB" dirty="0"/>
          </a:p>
        </p:txBody>
      </p:sp>
      <p:sp>
        <p:nvSpPr>
          <p:cNvPr id="4" name="Foliennummernplatzhalter 3"/>
          <p:cNvSpPr>
            <a:spLocks noGrp="1"/>
          </p:cNvSpPr>
          <p:nvPr>
            <p:ph type="sldNum" sz="quarter" idx="5"/>
          </p:nvPr>
        </p:nvSpPr>
        <p:spPr/>
        <p:txBody>
          <a:bodyPr/>
          <a:lstStyle/>
          <a:p>
            <a:fld id="{172A6601-BCEE-4941-9E40-EA1C8660640A}" type="slidenum">
              <a:rPr lang="de-DE" smtClean="0"/>
              <a:t>94</a:t>
            </a:fld>
            <a:endParaRPr lang="de-DE"/>
          </a:p>
        </p:txBody>
      </p:sp>
    </p:spTree>
    <p:extLst>
      <p:ext uri="{BB962C8B-B14F-4D97-AF65-F5344CB8AC3E}">
        <p14:creationId xmlns:p14="http://schemas.microsoft.com/office/powerpoint/2010/main" val="1229479514"/>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C.5</a:t>
            </a:r>
            <a:endParaRPr lang="en-GB" dirty="0"/>
          </a:p>
        </p:txBody>
      </p:sp>
      <p:sp>
        <p:nvSpPr>
          <p:cNvPr id="4" name="Foliennummernplatzhalter 3"/>
          <p:cNvSpPr>
            <a:spLocks noGrp="1"/>
          </p:cNvSpPr>
          <p:nvPr>
            <p:ph type="sldNum" sz="quarter" idx="5"/>
          </p:nvPr>
        </p:nvSpPr>
        <p:spPr/>
        <p:txBody>
          <a:bodyPr/>
          <a:lstStyle/>
          <a:p>
            <a:fld id="{172A6601-BCEE-4941-9E40-EA1C8660640A}" type="slidenum">
              <a:rPr lang="de-DE" smtClean="0"/>
              <a:t>95</a:t>
            </a:fld>
            <a:endParaRPr lang="de-DE"/>
          </a:p>
        </p:txBody>
      </p:sp>
    </p:spTree>
    <p:extLst>
      <p:ext uri="{BB962C8B-B14F-4D97-AF65-F5344CB8AC3E}">
        <p14:creationId xmlns:p14="http://schemas.microsoft.com/office/powerpoint/2010/main" val="2571999626"/>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Foliennummernplatzhalter 3"/>
          <p:cNvSpPr>
            <a:spLocks noGrp="1"/>
          </p:cNvSpPr>
          <p:nvPr>
            <p:ph type="sldNum" sz="quarter" idx="5"/>
          </p:nvPr>
        </p:nvSpPr>
        <p:spPr/>
        <p:txBody>
          <a:bodyPr/>
          <a:lstStyle/>
          <a:p>
            <a:fld id="{172A6601-BCEE-4941-9E40-EA1C8660640A}" type="slidenum">
              <a:rPr lang="de-DE" smtClean="0"/>
              <a:t>96</a:t>
            </a:fld>
            <a:endParaRPr lang="de-DE"/>
          </a:p>
        </p:txBody>
      </p:sp>
    </p:spTree>
    <p:extLst>
      <p:ext uri="{BB962C8B-B14F-4D97-AF65-F5344CB8AC3E}">
        <p14:creationId xmlns:p14="http://schemas.microsoft.com/office/powerpoint/2010/main" val="955566621"/>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C.4, D.2</a:t>
            </a:r>
            <a:endParaRPr lang="en-GB" dirty="0"/>
          </a:p>
        </p:txBody>
      </p:sp>
      <p:sp>
        <p:nvSpPr>
          <p:cNvPr id="4" name="Foliennummernplatzhalter 3"/>
          <p:cNvSpPr>
            <a:spLocks noGrp="1"/>
          </p:cNvSpPr>
          <p:nvPr>
            <p:ph type="sldNum" sz="quarter" idx="5"/>
          </p:nvPr>
        </p:nvSpPr>
        <p:spPr/>
        <p:txBody>
          <a:bodyPr/>
          <a:lstStyle/>
          <a:p>
            <a:fld id="{172A6601-BCEE-4941-9E40-EA1C8660640A}" type="slidenum">
              <a:rPr lang="de-DE" smtClean="0"/>
              <a:t>97</a:t>
            </a:fld>
            <a:endParaRPr lang="de-DE"/>
          </a:p>
        </p:txBody>
      </p:sp>
    </p:spTree>
    <p:extLst>
      <p:ext uri="{BB962C8B-B14F-4D97-AF65-F5344CB8AC3E}">
        <p14:creationId xmlns:p14="http://schemas.microsoft.com/office/powerpoint/2010/main" val="2996403633"/>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1" name="Folienbildplatzhalter 1"/>
          <p:cNvSpPr>
            <a:spLocks noGrp="1" noRot="1" noChangeAspect="1" noTextEdit="1"/>
          </p:cNvSpPr>
          <p:nvPr>
            <p:ph type="sldImg"/>
          </p:nvPr>
        </p:nvSpPr>
        <p:spPr>
          <a:xfrm>
            <a:off x="381000" y="685800"/>
            <a:ext cx="6096000" cy="3429000"/>
          </a:xfrm>
          <a:ln/>
        </p:spPr>
      </p:sp>
      <p:sp>
        <p:nvSpPr>
          <p:cNvPr id="312322" name="Notizenplatzhalter 2"/>
          <p:cNvSpPr>
            <a:spLocks noGrp="1"/>
          </p:cNvSpPr>
          <p:nvPr>
            <p:ph type="body" idx="1"/>
          </p:nvPr>
        </p:nvSpPr>
        <p:spPr>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C.5</a:t>
            </a:r>
            <a:endParaRPr lang="en-GB" dirty="0"/>
          </a:p>
        </p:txBody>
      </p:sp>
      <p:sp>
        <p:nvSpPr>
          <p:cNvPr id="312323" name="Foliennummernplatzhalter 3"/>
          <p:cNvSpPr>
            <a:spLocks noGrp="1"/>
          </p:cNvSpPr>
          <p:nvPr>
            <p:ph type="sldNum" sz="quarter" idx="5"/>
          </p:nvPr>
        </p:nvSpPr>
        <p:spPr>
          <a:noFill/>
        </p:spPr>
        <p:txBody>
          <a:bodyPr/>
          <a:lstStyle/>
          <a:p>
            <a:pPr defTabSz="908050"/>
            <a:fld id="{A6D1E6B8-BDF8-4DA4-9226-35AD3FA88F78}" type="slidenum">
              <a:rPr lang="de-DE" smtClean="0">
                <a:ea typeface="ＭＳ Ｐゴシック"/>
                <a:cs typeface="ＭＳ Ｐゴシック"/>
              </a:rPr>
              <a:t>98</a:t>
            </a:fld>
            <a:endParaRPr lang="de-DE">
              <a:ea typeface="ＭＳ Ｐゴシック"/>
              <a:cs typeface="ＭＳ Ｐゴシック"/>
            </a:endParaRPr>
          </a:p>
        </p:txBody>
      </p:sp>
    </p:spTree>
    <p:extLst>
      <p:ext uri="{BB962C8B-B14F-4D97-AF65-F5344CB8AC3E}">
        <p14:creationId xmlns:p14="http://schemas.microsoft.com/office/powerpoint/2010/main" val="14037719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A.3</a:t>
            </a:r>
          </a:p>
        </p:txBody>
      </p:sp>
      <p:sp>
        <p:nvSpPr>
          <p:cNvPr id="4" name="Foliennummernplatzhalter 3"/>
          <p:cNvSpPr>
            <a:spLocks noGrp="1"/>
          </p:cNvSpPr>
          <p:nvPr>
            <p:ph type="sldNum" sz="quarter" idx="10"/>
          </p:nvPr>
        </p:nvSpPr>
        <p:spPr/>
        <p:txBody>
          <a:bodyPr/>
          <a:lstStyle/>
          <a:p>
            <a:fld id="{172A6601-BCEE-4941-9E40-EA1C8660640A}" type="slidenum">
              <a:rPr lang="de-DE" smtClean="0"/>
              <a:t>11</a:t>
            </a:fld>
            <a:endParaRPr lang="de-DE"/>
          </a:p>
        </p:txBody>
      </p:sp>
    </p:spTree>
    <p:extLst>
      <p:ext uri="{BB962C8B-B14F-4D97-AF65-F5344CB8AC3E}">
        <p14:creationId xmlns:p14="http://schemas.microsoft.com/office/powerpoint/2010/main" val="1880543727"/>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C.6</a:t>
            </a:r>
            <a:endParaRPr lang="en-GB" dirty="0"/>
          </a:p>
        </p:txBody>
      </p:sp>
      <p:sp>
        <p:nvSpPr>
          <p:cNvPr id="4" name="Foliennummernplatzhalter 3"/>
          <p:cNvSpPr>
            <a:spLocks noGrp="1"/>
          </p:cNvSpPr>
          <p:nvPr>
            <p:ph type="sldNum" sz="quarter" idx="5"/>
          </p:nvPr>
        </p:nvSpPr>
        <p:spPr/>
        <p:txBody>
          <a:bodyPr/>
          <a:lstStyle/>
          <a:p>
            <a:fld id="{172A6601-BCEE-4941-9E40-EA1C8660640A}" type="slidenum">
              <a:rPr lang="de-DE" smtClean="0"/>
              <a:t>99</a:t>
            </a:fld>
            <a:endParaRPr lang="de-DE"/>
          </a:p>
        </p:txBody>
      </p:sp>
    </p:spTree>
    <p:extLst>
      <p:ext uri="{BB962C8B-B14F-4D97-AF65-F5344CB8AC3E}">
        <p14:creationId xmlns:p14="http://schemas.microsoft.com/office/powerpoint/2010/main" val="794161227"/>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C.6</a:t>
            </a:r>
            <a:endParaRPr lang="en-GB" dirty="0"/>
          </a:p>
        </p:txBody>
      </p:sp>
      <p:sp>
        <p:nvSpPr>
          <p:cNvPr id="4" name="Foliennummernplatzhalter 3"/>
          <p:cNvSpPr>
            <a:spLocks noGrp="1"/>
          </p:cNvSpPr>
          <p:nvPr>
            <p:ph type="sldNum" sz="quarter" idx="5"/>
          </p:nvPr>
        </p:nvSpPr>
        <p:spPr/>
        <p:txBody>
          <a:bodyPr/>
          <a:lstStyle/>
          <a:p>
            <a:fld id="{172A6601-BCEE-4941-9E40-EA1C8660640A}" type="slidenum">
              <a:rPr lang="de-DE" smtClean="0"/>
              <a:t>100</a:t>
            </a:fld>
            <a:endParaRPr lang="de-DE"/>
          </a:p>
        </p:txBody>
      </p:sp>
    </p:spTree>
    <p:extLst>
      <p:ext uri="{BB962C8B-B14F-4D97-AF65-F5344CB8AC3E}">
        <p14:creationId xmlns:p14="http://schemas.microsoft.com/office/powerpoint/2010/main" val="1121614647"/>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C.6</a:t>
            </a:r>
            <a:endParaRPr lang="en-GB" dirty="0"/>
          </a:p>
        </p:txBody>
      </p:sp>
      <p:sp>
        <p:nvSpPr>
          <p:cNvPr id="4" name="Foliennummernplatzhalter 3"/>
          <p:cNvSpPr>
            <a:spLocks noGrp="1"/>
          </p:cNvSpPr>
          <p:nvPr>
            <p:ph type="sldNum" sz="quarter" idx="5"/>
          </p:nvPr>
        </p:nvSpPr>
        <p:spPr/>
        <p:txBody>
          <a:bodyPr/>
          <a:lstStyle/>
          <a:p>
            <a:fld id="{172A6601-BCEE-4941-9E40-EA1C8660640A}" type="slidenum">
              <a:rPr lang="de-DE" smtClean="0"/>
              <a:t>102</a:t>
            </a:fld>
            <a:endParaRPr lang="de-DE"/>
          </a:p>
        </p:txBody>
      </p:sp>
    </p:spTree>
    <p:extLst>
      <p:ext uri="{BB962C8B-B14F-4D97-AF65-F5344CB8AC3E}">
        <p14:creationId xmlns:p14="http://schemas.microsoft.com/office/powerpoint/2010/main" val="1159036111"/>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A.2</a:t>
            </a:r>
            <a:endParaRPr lang="en-GB" dirty="0"/>
          </a:p>
        </p:txBody>
      </p:sp>
      <p:sp>
        <p:nvSpPr>
          <p:cNvPr id="4" name="Foliennummernplatzhalter 3"/>
          <p:cNvSpPr>
            <a:spLocks noGrp="1"/>
          </p:cNvSpPr>
          <p:nvPr>
            <p:ph type="sldNum" sz="quarter" idx="5"/>
          </p:nvPr>
        </p:nvSpPr>
        <p:spPr/>
        <p:txBody>
          <a:bodyPr/>
          <a:lstStyle/>
          <a:p>
            <a:fld id="{172A6601-BCEE-4941-9E40-EA1C8660640A}" type="slidenum">
              <a:rPr lang="de-DE" smtClean="0"/>
              <a:t>104</a:t>
            </a:fld>
            <a:endParaRPr lang="de-DE"/>
          </a:p>
        </p:txBody>
      </p:sp>
    </p:spTree>
    <p:extLst>
      <p:ext uri="{BB962C8B-B14F-4D97-AF65-F5344CB8AC3E}">
        <p14:creationId xmlns:p14="http://schemas.microsoft.com/office/powerpoint/2010/main" val="1093201733"/>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A.6</a:t>
            </a:r>
            <a:endParaRPr lang="en-GB" dirty="0"/>
          </a:p>
        </p:txBody>
      </p:sp>
      <p:sp>
        <p:nvSpPr>
          <p:cNvPr id="4" name="Foliennummernplatzhalter 3"/>
          <p:cNvSpPr>
            <a:spLocks noGrp="1"/>
          </p:cNvSpPr>
          <p:nvPr>
            <p:ph type="sldNum" sz="quarter" idx="5"/>
          </p:nvPr>
        </p:nvSpPr>
        <p:spPr/>
        <p:txBody>
          <a:bodyPr/>
          <a:lstStyle/>
          <a:p>
            <a:fld id="{172A6601-BCEE-4941-9E40-EA1C8660640A}" type="slidenum">
              <a:rPr lang="de-DE" smtClean="0"/>
              <a:t>105</a:t>
            </a:fld>
            <a:endParaRPr lang="de-DE"/>
          </a:p>
        </p:txBody>
      </p:sp>
    </p:spTree>
    <p:extLst>
      <p:ext uri="{BB962C8B-B14F-4D97-AF65-F5344CB8AC3E}">
        <p14:creationId xmlns:p14="http://schemas.microsoft.com/office/powerpoint/2010/main" val="3913900214"/>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A.6</a:t>
            </a:r>
            <a:endParaRPr lang="en-GB" dirty="0"/>
          </a:p>
        </p:txBody>
      </p:sp>
      <p:sp>
        <p:nvSpPr>
          <p:cNvPr id="4" name="Foliennummernplatzhalter 3"/>
          <p:cNvSpPr>
            <a:spLocks noGrp="1"/>
          </p:cNvSpPr>
          <p:nvPr>
            <p:ph type="sldNum" sz="quarter" idx="5"/>
          </p:nvPr>
        </p:nvSpPr>
        <p:spPr/>
        <p:txBody>
          <a:bodyPr/>
          <a:lstStyle/>
          <a:p>
            <a:fld id="{172A6601-BCEE-4941-9E40-EA1C8660640A}" type="slidenum">
              <a:rPr lang="de-DE" smtClean="0"/>
              <a:t>106</a:t>
            </a:fld>
            <a:endParaRPr lang="de-DE"/>
          </a:p>
        </p:txBody>
      </p:sp>
    </p:spTree>
    <p:extLst>
      <p:ext uri="{BB962C8B-B14F-4D97-AF65-F5344CB8AC3E}">
        <p14:creationId xmlns:p14="http://schemas.microsoft.com/office/powerpoint/2010/main" val="1097603592"/>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Syllabus FND : E.2</a:t>
            </a:r>
            <a:endParaRPr lang="en-GB" dirty="0"/>
          </a:p>
        </p:txBody>
      </p:sp>
      <p:sp>
        <p:nvSpPr>
          <p:cNvPr id="4" name="Slide Number Placeholder 3"/>
          <p:cNvSpPr>
            <a:spLocks noGrp="1"/>
          </p:cNvSpPr>
          <p:nvPr>
            <p:ph type="sldNum" sz="quarter" idx="10"/>
          </p:nvPr>
        </p:nvSpPr>
        <p:spPr/>
        <p:txBody>
          <a:bodyPr/>
          <a:lstStyle/>
          <a:p>
            <a:fld id="{172A6601-BCEE-4941-9E40-EA1C8660640A}" type="slidenum">
              <a:rPr lang="de-DE" smtClean="0"/>
              <a:t>108</a:t>
            </a:fld>
            <a:endParaRPr lang="de-DE"/>
          </a:p>
        </p:txBody>
      </p:sp>
    </p:spTree>
    <p:extLst>
      <p:ext uri="{BB962C8B-B14F-4D97-AF65-F5344CB8AC3E}">
        <p14:creationId xmlns:p14="http://schemas.microsoft.com/office/powerpoint/2010/main" val="22853839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pic>
        <p:nvPicPr>
          <p:cNvPr id="10" name="Picture 9" descr="TitlePage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914400" y="2130428"/>
            <a:ext cx="10363200" cy="1470025"/>
          </a:xfrm>
        </p:spPr>
        <p:txBody>
          <a:bodyPr/>
          <a:lstStyle>
            <a:lvl1pPr algn="ctr">
              <a:defRPr/>
            </a:lvl1pPr>
          </a:lstStyle>
          <a:p>
            <a:r>
              <a:rPr lang="de-DE" dirty="0"/>
              <a:t>Titelmasterformat durch Klicken bearbeiten</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a:t>Formatvorlage des Untertitelmasters durch Klicken bearbeiten</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65B00442-95D7-48A1-93FF-30CFCE51BF05}" type="datetime1">
              <a:rPr lang="en-US" smtClean="0"/>
              <a:t>6/15/23</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3507AEB-23B8-F142-83A3-458C56B10093}" type="slidenum">
              <a:rPr lang="en-US" smtClean="0"/>
              <a:pPr/>
              <a:t>‹#›</a:t>
            </a:fld>
            <a:endParaRPr lang="en-US"/>
          </a:p>
        </p:txBody>
      </p:sp>
      <p:pic>
        <p:nvPicPr>
          <p:cNvPr id="11" name="Picture 10" descr="bar.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9668" y="3674649"/>
            <a:ext cx="10752667" cy="114300"/>
          </a:xfrm>
          <a:prstGeom prst="rect">
            <a:avLst/>
          </a:prstGeom>
        </p:spPr>
      </p:pic>
      <p:pic>
        <p:nvPicPr>
          <p:cNvPr id="14" name="Picture 2" descr="http://www.fedsm.eu/sites/default/files/FitSM%20logo-name-1.2.png">
            <a:extLst>
              <a:ext uri="{FF2B5EF4-FFF2-40B4-BE49-F238E27FC236}">
                <a16:creationId xmlns:a16="http://schemas.microsoft.com/office/drawing/2014/main" id="{AC9D8C9A-548A-695E-E0E2-6684D09B5E5C}"/>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82595" y="433708"/>
            <a:ext cx="4826809" cy="12630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1295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41"/>
            <a:ext cx="9058101" cy="1047859"/>
          </a:xfrm>
        </p:spPr>
        <p:txBody>
          <a:bodyPr/>
          <a:lstStyle>
            <a:lvl1pPr algn="l">
              <a:defRPr/>
            </a:lvl1pPr>
          </a:lstStyle>
          <a:p>
            <a:r>
              <a:rPr lang="en-US" noProof="0" dirty="0" err="1"/>
              <a:t>Titelmasterformat</a:t>
            </a:r>
            <a:r>
              <a:rPr lang="en-US" noProof="0" dirty="0"/>
              <a:t> </a:t>
            </a:r>
            <a:r>
              <a:rPr lang="en-US" noProof="0" dirty="0" err="1"/>
              <a:t>durch</a:t>
            </a:r>
            <a:r>
              <a:rPr lang="en-US" noProof="0" dirty="0"/>
              <a:t> </a:t>
            </a:r>
            <a:r>
              <a:rPr lang="en-US" noProof="0" dirty="0" err="1"/>
              <a:t>Klicken</a:t>
            </a:r>
            <a:r>
              <a:rPr lang="en-US" noProof="0" dirty="0"/>
              <a:t> </a:t>
            </a:r>
            <a:r>
              <a:rPr lang="en-US" noProof="0" dirty="0" err="1"/>
              <a:t>bearbeiten</a:t>
            </a:r>
            <a:endParaRPr lang="en-US" noProof="0" dirty="0"/>
          </a:p>
        </p:txBody>
      </p:sp>
      <p:sp>
        <p:nvSpPr>
          <p:cNvPr id="3" name="Content Placeholder 2"/>
          <p:cNvSpPr>
            <a:spLocks noGrp="1"/>
          </p:cNvSpPr>
          <p:nvPr>
            <p:ph idx="1"/>
          </p:nvPr>
        </p:nvSpPr>
        <p:spPr>
          <a:xfrm>
            <a:off x="609600" y="1696598"/>
            <a:ext cx="10972800" cy="4626019"/>
          </a:xfrm>
        </p:spPr>
        <p:txBody>
          <a:bodyPr/>
          <a:lstStyle/>
          <a:p>
            <a:pPr lvl="0"/>
            <a:r>
              <a:rPr lang="en-US" noProof="0" dirty="0" err="1"/>
              <a:t>Textmasterformat</a:t>
            </a:r>
            <a:r>
              <a:rPr lang="en-US" noProof="0" dirty="0"/>
              <a:t> </a:t>
            </a:r>
            <a:r>
              <a:rPr lang="en-US" noProof="0" dirty="0" err="1"/>
              <a:t>bearbeiten</a:t>
            </a:r>
            <a:endParaRPr lang="en-US" noProof="0" dirty="0"/>
          </a:p>
          <a:p>
            <a:pPr lvl="1"/>
            <a:r>
              <a:rPr lang="en-US" noProof="0" dirty="0" err="1"/>
              <a:t>Zweite</a:t>
            </a:r>
            <a:r>
              <a:rPr lang="en-US" noProof="0" dirty="0"/>
              <a:t> </a:t>
            </a:r>
            <a:r>
              <a:rPr lang="en-US" noProof="0" dirty="0" err="1"/>
              <a:t>Ebene</a:t>
            </a:r>
            <a:endParaRPr lang="en-US" noProof="0" dirty="0"/>
          </a:p>
          <a:p>
            <a:pPr lvl="2"/>
            <a:r>
              <a:rPr lang="en-US" noProof="0" dirty="0" err="1"/>
              <a:t>Dritte</a:t>
            </a:r>
            <a:r>
              <a:rPr lang="en-US" noProof="0" dirty="0"/>
              <a:t> </a:t>
            </a:r>
            <a:r>
              <a:rPr lang="en-US" noProof="0" dirty="0" err="1"/>
              <a:t>Ebene</a:t>
            </a:r>
            <a:endParaRPr lang="en-US" noProof="0" dirty="0"/>
          </a:p>
          <a:p>
            <a:pPr lvl="3"/>
            <a:r>
              <a:rPr lang="en-US" noProof="0" dirty="0" err="1"/>
              <a:t>Vierte</a:t>
            </a:r>
            <a:r>
              <a:rPr lang="en-US" noProof="0" dirty="0"/>
              <a:t> </a:t>
            </a:r>
            <a:r>
              <a:rPr lang="en-US" noProof="0" dirty="0" err="1"/>
              <a:t>Ebene</a:t>
            </a:r>
            <a:endParaRPr lang="en-US" noProof="0" dirty="0"/>
          </a:p>
          <a:p>
            <a:pPr lvl="4"/>
            <a:r>
              <a:rPr lang="en-US" noProof="0" dirty="0" err="1"/>
              <a:t>Fünfte</a:t>
            </a:r>
            <a:r>
              <a:rPr lang="en-US" noProof="0" dirty="0"/>
              <a:t> </a:t>
            </a:r>
            <a:r>
              <a:rPr lang="en-US" noProof="0" dirty="0" err="1"/>
              <a:t>Ebene</a:t>
            </a:r>
            <a:endParaRPr lang="en-US" noProof="0" dirty="0"/>
          </a:p>
        </p:txBody>
      </p:sp>
      <p:sp>
        <p:nvSpPr>
          <p:cNvPr id="4" name="Date Placeholder 3"/>
          <p:cNvSpPr>
            <a:spLocks noGrp="1"/>
          </p:cNvSpPr>
          <p:nvPr>
            <p:ph type="dt" sz="half" idx="10"/>
          </p:nvPr>
        </p:nvSpPr>
        <p:spPr/>
        <p:txBody>
          <a:bodyPr/>
          <a:lstStyle/>
          <a:p>
            <a:fld id="{4BA67825-2AA7-4373-8684-F53091DBF984}" type="datetime1">
              <a:rPr lang="en-US" smtClean="0"/>
              <a:t>6/15/23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07AEB-23B8-F142-83A3-458C56B10093}" type="slidenum">
              <a:rPr lang="en-US" smtClean="0"/>
              <a:t>‹#›</a:t>
            </a:fld>
            <a:endParaRPr lang="en-US"/>
          </a:p>
        </p:txBody>
      </p:sp>
    </p:spTree>
    <p:extLst>
      <p:ext uri="{BB962C8B-B14F-4D97-AF65-F5344CB8AC3E}">
        <p14:creationId xmlns:p14="http://schemas.microsoft.com/office/powerpoint/2010/main" val="9639465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Backdrop.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1" y="274641"/>
            <a:ext cx="9416955" cy="1047859"/>
          </a:xfrm>
          <a:prstGeom prst="rect">
            <a:avLst/>
          </a:prstGeom>
        </p:spPr>
        <p:txBody>
          <a:bodyPr vert="horz" lIns="91440" tIns="45720" rIns="91440" bIns="45720" rtlCol="0" anchor="ctr">
            <a:noAutofit/>
          </a:bodyPr>
          <a:lstStyle/>
          <a:p>
            <a:r>
              <a:rPr lang="en-US" noProof="0" dirty="0" err="1"/>
              <a:t>Titelmasterformat durch Klicken bearbeiten</a:t>
            </a:r>
            <a:endParaRPr lang="en-US" noProof="0" dirty="0"/>
          </a:p>
        </p:txBody>
      </p:sp>
      <p:sp>
        <p:nvSpPr>
          <p:cNvPr id="3" name="Text Placeholder 2"/>
          <p:cNvSpPr>
            <a:spLocks noGrp="1"/>
          </p:cNvSpPr>
          <p:nvPr>
            <p:ph type="body" idx="1"/>
          </p:nvPr>
        </p:nvSpPr>
        <p:spPr>
          <a:xfrm>
            <a:off x="609600" y="1705973"/>
            <a:ext cx="10972800" cy="4616647"/>
          </a:xfrm>
          <a:prstGeom prst="rect">
            <a:avLst/>
          </a:prstGeom>
        </p:spPr>
        <p:txBody>
          <a:bodyPr vert="horz" lIns="91440" tIns="45720" rIns="91440" bIns="45720" rtlCol="0">
            <a:normAutofit/>
          </a:bodyPr>
          <a:lstStyle/>
          <a:p>
            <a:pPr lvl="0"/>
            <a:r>
              <a:rPr lang="en-US" noProof="0" dirty="0" err="1"/>
              <a:t>Textmasterformat bearbeiten</a:t>
            </a:r>
            <a:endParaRPr lang="en-US" noProof="0" dirty="0"/>
          </a:p>
          <a:p>
            <a:pPr lvl="1"/>
            <a:r>
              <a:rPr lang="en-US" noProof="0" dirty="0" err="1"/>
              <a:t>Zweite Ebene</a:t>
            </a:r>
            <a:endParaRPr lang="en-US" noProof="0" dirty="0"/>
          </a:p>
          <a:p>
            <a:pPr lvl="2"/>
            <a:r>
              <a:rPr lang="en-US" noProof="0" dirty="0" err="1"/>
              <a:t>Dritte Ebene</a:t>
            </a:r>
            <a:endParaRPr lang="en-US" noProof="0" dirty="0"/>
          </a:p>
          <a:p>
            <a:pPr lvl="3"/>
            <a:r>
              <a:rPr lang="en-US" noProof="0" dirty="0" err="1"/>
              <a:t>Vierte Ebene</a:t>
            </a:r>
            <a:endParaRPr lang="en-US" noProof="0" dirty="0"/>
          </a:p>
          <a:p>
            <a:pPr lvl="4"/>
            <a:r>
              <a:rPr lang="en-US" noProof="0" dirty="0" err="1"/>
              <a:t>Fünfte Ebene</a:t>
            </a:r>
            <a:endParaRPr lang="en-US" noProof="0" dirty="0"/>
          </a:p>
        </p:txBody>
      </p:sp>
      <p:sp>
        <p:nvSpPr>
          <p:cNvPr id="4" name="Date Placeholder 3"/>
          <p:cNvSpPr>
            <a:spLocks noGrp="1"/>
          </p:cNvSpPr>
          <p:nvPr>
            <p:ph type="dt" sz="half" idx="2"/>
          </p:nvPr>
        </p:nvSpPr>
        <p:spPr>
          <a:xfrm>
            <a:off x="609600" y="643052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8E16A8-609D-4A35-A196-3C2CBF5FBE39}" type="datetime1">
              <a:rPr lang="en-US" smtClean="0"/>
              <a:t>6/15/23</a:t>
            </a:fld>
            <a:endParaRPr lang="en-US" dirty="0"/>
          </a:p>
        </p:txBody>
      </p:sp>
      <p:sp>
        <p:nvSpPr>
          <p:cNvPr id="5" name="Footer Placeholder 4"/>
          <p:cNvSpPr>
            <a:spLocks noGrp="1"/>
          </p:cNvSpPr>
          <p:nvPr>
            <p:ph type="ftr" sz="quarter" idx="3"/>
          </p:nvPr>
        </p:nvSpPr>
        <p:spPr>
          <a:xfrm>
            <a:off x="4165600" y="643052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43052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507AEB-23B8-F142-83A3-458C56B10093}" type="slidenum">
              <a:rPr lang="en-US" smtClean="0"/>
              <a:t>‹#›</a:t>
            </a:fld>
            <a:endParaRPr lang="en-US"/>
          </a:p>
        </p:txBody>
      </p:sp>
      <p:pic>
        <p:nvPicPr>
          <p:cNvPr id="8" name="Picture 7" descr="bar.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576" y="1447022"/>
            <a:ext cx="12214576" cy="129600"/>
          </a:xfrm>
          <a:prstGeom prst="rect">
            <a:avLst/>
          </a:prstGeom>
        </p:spPr>
      </p:pic>
      <p:pic>
        <p:nvPicPr>
          <p:cNvPr id="11" name="Picture 13" descr="Macintosh HD:Users:owen:Google Drive:ETL online:FedSM:Branding:FitSm logo:FitSM logo-woutname.png">
            <a:extLst>
              <a:ext uri="{FF2B5EF4-FFF2-40B4-BE49-F238E27FC236}">
                <a16:creationId xmlns:a16="http://schemas.microsoft.com/office/drawing/2014/main" id="{6B7D7359-6254-1F02-C9C3-ABDA7A835154}"/>
              </a:ext>
            </a:extLst>
          </p:cNvPr>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0760935" y="190469"/>
            <a:ext cx="1080395" cy="1080395"/>
          </a:xfrm>
          <a:prstGeom prst="rect">
            <a:avLst/>
          </a:prstGeom>
          <a:noFill/>
          <a:ln>
            <a:noFill/>
          </a:ln>
        </p:spPr>
      </p:pic>
    </p:spTree>
    <p:extLst>
      <p:ext uri="{BB962C8B-B14F-4D97-AF65-F5344CB8AC3E}">
        <p14:creationId xmlns:p14="http://schemas.microsoft.com/office/powerpoint/2010/main" val="1241712318"/>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l" defTabSz="457200" rtl="0" eaLnBrk="1" latinLnBrk="0" hangingPunct="1">
        <a:spcBef>
          <a:spcPct val="0"/>
        </a:spcBef>
        <a:buNone/>
        <a:defRPr sz="3200" kern="1200">
          <a:solidFill>
            <a:srgbClr val="205595"/>
          </a:solidFill>
          <a:latin typeface="+mj-lt"/>
          <a:ea typeface="+mj-ea"/>
          <a:cs typeface="+mj-cs"/>
        </a:defRPr>
      </a:lvl1pPr>
    </p:titleStyle>
    <p:bodyStyle>
      <a:lvl1pPr marL="342900" indent="-342900" algn="l" defTabSz="457200" rtl="0" eaLnBrk="1" latinLnBrk="0" hangingPunct="1">
        <a:spcBef>
          <a:spcPct val="20000"/>
        </a:spcBef>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www.fitsm.eu/"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5.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4.png"/></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74.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b="1" dirty="0"/>
              <a:t>Fondation </a:t>
            </a:r>
            <a:r>
              <a:rPr lang="fr-FR" b="1" dirty="0" err="1"/>
              <a:t>FitSM</a:t>
            </a:r>
            <a:endParaRPr lang="fr-FR" dirty="0"/>
          </a:p>
        </p:txBody>
      </p:sp>
      <p:sp>
        <p:nvSpPr>
          <p:cNvPr id="4" name="Foliennummernplatzhalter 3"/>
          <p:cNvSpPr>
            <a:spLocks noGrp="1"/>
          </p:cNvSpPr>
          <p:nvPr>
            <p:ph type="sldNum" sz="quarter" idx="12"/>
          </p:nvPr>
        </p:nvSpPr>
        <p:spPr/>
        <p:txBody>
          <a:bodyPr/>
          <a:lstStyle/>
          <a:p>
            <a:fld id="{43507AEB-23B8-F142-83A3-458C56B10093}" type="slidenum">
              <a:rPr lang="fr-FR" smtClean="0"/>
              <a:t>1</a:t>
            </a:fld>
            <a:endParaRPr lang="fr-FR" dirty="0"/>
          </a:p>
        </p:txBody>
      </p:sp>
      <p:sp>
        <p:nvSpPr>
          <p:cNvPr id="5" name="Untertitel 4"/>
          <p:cNvSpPr>
            <a:spLocks noGrp="1"/>
          </p:cNvSpPr>
          <p:nvPr>
            <p:ph type="subTitle" idx="1"/>
          </p:nvPr>
        </p:nvSpPr>
        <p:spPr/>
        <p:txBody>
          <a:bodyPr/>
          <a:lstStyle/>
          <a:p>
            <a:r>
              <a:rPr lang="fr-FR" dirty="0"/>
              <a:t>Formation de base en gestion des services informatiques selon </a:t>
            </a:r>
            <a:r>
              <a:rPr lang="fr-FR" dirty="0" err="1"/>
              <a:t>FitSM</a:t>
            </a:r>
            <a:endParaRPr lang="fr-FR" dirty="0"/>
          </a:p>
          <a:p>
            <a:r>
              <a:rPr lang="fr-FR" sz="1000" dirty="0"/>
              <a:t>Version 3.0</a:t>
            </a:r>
          </a:p>
        </p:txBody>
      </p:sp>
      <p:grpSp>
        <p:nvGrpSpPr>
          <p:cNvPr id="14" name="Gruppieren 13"/>
          <p:cNvGrpSpPr/>
          <p:nvPr/>
        </p:nvGrpSpPr>
        <p:grpSpPr>
          <a:xfrm>
            <a:off x="4545806" y="5133071"/>
            <a:ext cx="3938588" cy="577081"/>
            <a:chOff x="3509962" y="5191293"/>
            <a:chExt cx="3938588" cy="577081"/>
          </a:xfrm>
        </p:grpSpPr>
        <p:sp>
          <p:nvSpPr>
            <p:cNvPr id="16" name="Rechteck 15"/>
            <p:cNvSpPr/>
            <p:nvPr/>
          </p:nvSpPr>
          <p:spPr>
            <a:xfrm>
              <a:off x="3509962" y="5191293"/>
              <a:ext cx="3328987" cy="577081"/>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r-FR" sz="1050" dirty="0"/>
                <a:t>Ce travail a été financé par la Commission européenne.  Il est publié sous une licence </a:t>
              </a:r>
              <a:r>
                <a:rPr lang="fr-FR" sz="1050" dirty="0">
                  <a:hlinkClick r:id="rId3"/>
                </a:rPr>
                <a:t>internationale Creative Commons Attribution 4.0</a:t>
              </a:r>
              <a:r>
                <a:rPr lang="fr-FR" sz="1050" dirty="0"/>
                <a:t>.</a:t>
              </a:r>
            </a:p>
          </p:txBody>
        </p:sp>
        <p:pic>
          <p:nvPicPr>
            <p:cNvPr id="17" name="Picture 1" descr="Macintosh HD:Users:owen:Google Drive:ETL online:FedSM:Branding:Useful logos etc:EC_logo.jpe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822440" y="5255569"/>
              <a:ext cx="626110" cy="425872"/>
            </a:xfrm>
            <a:prstGeom prst="rect">
              <a:avLst/>
            </a:prstGeom>
            <a:noFill/>
            <a:ln>
              <a:noFill/>
            </a:ln>
            <a:extLst>
              <a:ext uri="{FAA26D3D-D897-4be2-8F04-BA451C77F1D7}">
                <ma14:placeholderFlag xmlns="" xmlns:a14="http://schemas.microsoft.com/office/drawing/2010/main" xmlns:p14="http://schemas.microsoft.com/office/powerpoint/2010/main" xmlns:ma14="http://schemas.microsoft.com/office/mac/drawingml/2011/main"/>
              </a:ext>
            </a:extLst>
          </p:spPr>
        </p:pic>
      </p:grpSp>
      <p:pic>
        <p:nvPicPr>
          <p:cNvPr id="15" name="Picture 2" descr="Creative Commons Licens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7607" y="5262645"/>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0387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Service et valeur</a:t>
            </a:r>
          </a:p>
        </p:txBody>
      </p:sp>
      <p:sp>
        <p:nvSpPr>
          <p:cNvPr id="5" name="Inhaltsplatzhalter 4"/>
          <p:cNvSpPr>
            <a:spLocks noGrp="1"/>
          </p:cNvSpPr>
          <p:nvPr>
            <p:ph idx="1"/>
          </p:nvPr>
        </p:nvSpPr>
        <p:spPr/>
        <p:txBody>
          <a:bodyPr/>
          <a:lstStyle/>
          <a:p>
            <a:r>
              <a:rPr lang="en-US" dirty="0"/>
              <a:t>Le service est...</a:t>
            </a:r>
          </a:p>
          <a:p>
            <a:pPr lvl="1"/>
            <a:r>
              <a:rPr lang="en-US" dirty="0"/>
              <a:t>... un bien immatériel fourni par un </a:t>
            </a:r>
            <a:r>
              <a:rPr lang="en-US" b="1" dirty="0"/>
              <a:t>prestataire de services </a:t>
            </a:r>
            <a:r>
              <a:rPr lang="en-US" dirty="0"/>
              <a:t>à des </a:t>
            </a:r>
            <a:r>
              <a:rPr lang="en-US" b="1" dirty="0"/>
              <a:t>clients</a:t>
            </a:r>
            <a:endParaRPr lang="en-US" dirty="0"/>
          </a:p>
          <a:p>
            <a:pPr lvl="1"/>
            <a:r>
              <a:rPr lang="en-US" dirty="0"/>
              <a:t>... quelque chose qui apporte de la </a:t>
            </a:r>
            <a:r>
              <a:rPr lang="en-US" b="1" dirty="0"/>
              <a:t>valeur </a:t>
            </a:r>
            <a:r>
              <a:rPr lang="en-US" dirty="0"/>
              <a:t>aux clients en les aidant à atteindre leurs objectifs.</a:t>
            </a:r>
            <a:endParaRPr lang="en-GB" dirty="0"/>
          </a:p>
        </p:txBody>
      </p:sp>
      <p:sp>
        <p:nvSpPr>
          <p:cNvPr id="4" name="Foliennummernplatzhalter 3"/>
          <p:cNvSpPr>
            <a:spLocks noGrp="1"/>
          </p:cNvSpPr>
          <p:nvPr>
            <p:ph type="sldNum" sz="quarter" idx="12"/>
          </p:nvPr>
        </p:nvSpPr>
        <p:spPr/>
        <p:txBody>
          <a:bodyPr/>
          <a:lstStyle/>
          <a:p>
            <a:fld id="{43507AEB-23B8-F142-83A3-458C56B10093}" type="slidenum">
              <a:rPr lang="en-US" smtClean="0"/>
              <a:t>10</a:t>
            </a:fld>
            <a:endParaRPr lang="en-US"/>
          </a:p>
        </p:txBody>
      </p:sp>
      <p:graphicFrame>
        <p:nvGraphicFramePr>
          <p:cNvPr id="8" name="Diagramm 7"/>
          <p:cNvGraphicFramePr/>
          <p:nvPr>
            <p:extLst>
              <p:ext uri="{D42A27DB-BD31-4B8C-83A1-F6EECF244321}">
                <p14:modId xmlns:p14="http://schemas.microsoft.com/office/powerpoint/2010/main" val="140919234"/>
              </p:ext>
            </p:extLst>
          </p:nvPr>
        </p:nvGraphicFramePr>
        <p:xfrm>
          <a:off x="2590755" y="3401095"/>
          <a:ext cx="6789747" cy="22240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feld 7"/>
          <p:cNvSpPr txBox="1">
            <a:spLocks noChangeArrowheads="1"/>
          </p:cNvSpPr>
          <p:nvPr/>
        </p:nvSpPr>
        <p:spPr bwMode="auto">
          <a:xfrm>
            <a:off x="2101850" y="5299740"/>
            <a:ext cx="2533650" cy="307777"/>
          </a:xfrm>
          <a:prstGeom prst="rect">
            <a:avLst/>
          </a:prstGeom>
          <a:noFill/>
          <a:ln w="9525">
            <a:noFill/>
            <a:miter lim="800000"/>
            <a:headEnd/>
            <a:tailEnd/>
          </a:ln>
        </p:spPr>
        <p:txBody>
          <a:bodyPr>
            <a:spAutoFit/>
          </a:bodyPr>
          <a:lstStyle/>
          <a:p>
            <a:pPr algn="ctr"/>
            <a:r>
              <a:rPr lang="en-US" sz="1400" b="1" dirty="0">
                <a:cs typeface="Arial" charset="0"/>
              </a:rPr>
              <a:t>Que fait </a:t>
            </a:r>
            <a:r>
              <a:rPr lang="en-US" sz="1400" dirty="0">
                <a:cs typeface="Arial" charset="0"/>
              </a:rPr>
              <a:t>le service ?</a:t>
            </a:r>
          </a:p>
        </p:txBody>
      </p:sp>
      <p:sp>
        <p:nvSpPr>
          <p:cNvPr id="10" name="Textfeld 8"/>
          <p:cNvSpPr txBox="1">
            <a:spLocks noChangeArrowheads="1"/>
          </p:cNvSpPr>
          <p:nvPr/>
        </p:nvSpPr>
        <p:spPr bwMode="auto">
          <a:xfrm>
            <a:off x="4597403" y="5299740"/>
            <a:ext cx="2832099" cy="954107"/>
          </a:xfrm>
          <a:prstGeom prst="rect">
            <a:avLst/>
          </a:prstGeom>
          <a:noFill/>
          <a:ln w="9525">
            <a:noFill/>
            <a:miter lim="800000"/>
            <a:headEnd/>
            <a:tailEnd/>
          </a:ln>
        </p:spPr>
        <p:txBody>
          <a:bodyPr wrap="square">
            <a:spAutoFit/>
          </a:bodyPr>
          <a:lstStyle/>
          <a:p>
            <a:pPr algn="ctr"/>
            <a:r>
              <a:rPr lang="en-US" sz="1400" b="1" dirty="0">
                <a:cs typeface="Arial" charset="0"/>
              </a:rPr>
              <a:t>Comment </a:t>
            </a:r>
            <a:r>
              <a:rPr lang="en-US" sz="1400" dirty="0">
                <a:cs typeface="Arial" charset="0"/>
              </a:rPr>
              <a:t>(par exemple en matière de fiabilité, de performance, etc.) un service doit-il être fourni afin d'aider les clients à atteindre leurs objectifs ?</a:t>
            </a:r>
          </a:p>
        </p:txBody>
      </p:sp>
    </p:spTree>
    <p:extLst>
      <p:ext uri="{BB962C8B-B14F-4D97-AF65-F5344CB8AC3E}">
        <p14:creationId xmlns:p14="http://schemas.microsoft.com/office/powerpoint/2010/main" val="258923145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en-GB" dirty="0"/>
              <a:t>CSI : Termes importants</a:t>
            </a:r>
          </a:p>
        </p:txBody>
      </p:sp>
      <p:sp>
        <p:nvSpPr>
          <p:cNvPr id="4" name="Foliennummernplatzhalter 3"/>
          <p:cNvSpPr>
            <a:spLocks noGrp="1"/>
          </p:cNvSpPr>
          <p:nvPr>
            <p:ph type="sldNum" sz="quarter" idx="12"/>
          </p:nvPr>
        </p:nvSpPr>
        <p:spPr/>
        <p:txBody>
          <a:bodyPr/>
          <a:lstStyle/>
          <a:p>
            <a:fld id="{43507AEB-23B8-F142-83A3-458C56B10093}" type="slidenum">
              <a:rPr lang="en-US" smtClean="0"/>
              <a:t>100</a:t>
            </a:fld>
            <a:endParaRPr lang="en-US"/>
          </a:p>
        </p:txBody>
      </p:sp>
      <p:graphicFrame>
        <p:nvGraphicFramePr>
          <p:cNvPr id="8" name="Tabelle 7"/>
          <p:cNvGraphicFramePr>
            <a:graphicFrameLocks noGrp="1"/>
          </p:cNvGraphicFramePr>
          <p:nvPr>
            <p:extLst>
              <p:ext uri="{D42A27DB-BD31-4B8C-83A1-F6EECF244321}">
                <p14:modId xmlns:p14="http://schemas.microsoft.com/office/powerpoint/2010/main" val="919895623"/>
              </p:ext>
            </p:extLst>
          </p:nvPr>
        </p:nvGraphicFramePr>
        <p:xfrm>
          <a:off x="1981200" y="1696598"/>
          <a:ext cx="8229600" cy="161544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95565">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32924">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Amélioration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en-GB" sz="1800" b="0" kern="1200" dirty="0">
                          <a:solidFill>
                            <a:schemeClr val="dk1"/>
                          </a:solidFill>
                          <a:effectLst/>
                          <a:latin typeface="+mn-lt"/>
                          <a:ea typeface="+mn-ea"/>
                          <a:cs typeface="+mn-cs"/>
                        </a:rPr>
                        <a:t>Action ou ensemble d'actions menées pour augmenter le niveau de </a:t>
                      </a:r>
                      <a:r>
                        <a:rPr lang="en-GB" sz="1800" b="0" i="1" kern="1200" dirty="0">
                          <a:solidFill>
                            <a:schemeClr val="dk1"/>
                          </a:solidFill>
                          <a:effectLst/>
                          <a:latin typeface="+mn-lt"/>
                          <a:ea typeface="+mn-ea"/>
                          <a:cs typeface="+mn-cs"/>
                        </a:rPr>
                        <a:t>conformité</a:t>
                      </a:r>
                      <a:r>
                        <a:rPr lang="en-GB" sz="1800" b="0" kern="1200" dirty="0">
                          <a:solidFill>
                            <a:schemeClr val="dk1"/>
                          </a:solidFill>
                          <a:effectLst/>
                          <a:latin typeface="+mn-lt"/>
                          <a:ea typeface="+mn-ea"/>
                          <a:cs typeface="+mn-cs"/>
                        </a:rPr>
                        <a:t>, l'</a:t>
                      </a:r>
                      <a:r>
                        <a:rPr lang="en-GB" sz="1800" b="0" i="1" kern="1200" dirty="0">
                          <a:solidFill>
                            <a:schemeClr val="dk1"/>
                          </a:solidFill>
                          <a:effectLst/>
                          <a:latin typeface="+mn-lt"/>
                          <a:ea typeface="+mn-ea"/>
                          <a:cs typeface="+mn-cs"/>
                        </a:rPr>
                        <a:t>efficacité </a:t>
                      </a:r>
                      <a:r>
                        <a:rPr lang="en-GB" sz="1800" b="0" kern="1200" dirty="0">
                          <a:solidFill>
                            <a:schemeClr val="dk1"/>
                          </a:solidFill>
                          <a:effectLst/>
                          <a:latin typeface="+mn-lt"/>
                          <a:ea typeface="+mn-ea"/>
                          <a:cs typeface="+mn-cs"/>
                        </a:rPr>
                        <a:t>ou l'</a:t>
                      </a:r>
                      <a:r>
                        <a:rPr lang="en-GB" sz="1800" b="0" i="1" kern="1200" dirty="0">
                          <a:solidFill>
                            <a:schemeClr val="dk1"/>
                          </a:solidFill>
                          <a:effectLst/>
                          <a:latin typeface="+mn-lt"/>
                          <a:ea typeface="+mn-ea"/>
                          <a:cs typeface="+mn-cs"/>
                        </a:rPr>
                        <a:t>efficience </a:t>
                      </a:r>
                      <a:r>
                        <a:rPr lang="en-GB" sz="1800" b="0" kern="1200" dirty="0">
                          <a:solidFill>
                            <a:schemeClr val="dk1"/>
                          </a:solidFill>
                          <a:effectLst/>
                          <a:latin typeface="+mn-lt"/>
                          <a:ea typeface="+mn-ea"/>
                          <a:cs typeface="+mn-cs"/>
                        </a:rPr>
                        <a:t>d'un </a:t>
                      </a:r>
                      <a:r>
                        <a:rPr lang="en-GB" sz="1800" b="0" i="1" kern="1200" dirty="0">
                          <a:solidFill>
                            <a:schemeClr val="dk1"/>
                          </a:solidFill>
                          <a:effectLst/>
                          <a:latin typeface="+mn-lt"/>
                          <a:ea typeface="+mn-ea"/>
                          <a:cs typeface="+mn-cs"/>
                        </a:rPr>
                        <a:t>système de management</a:t>
                      </a:r>
                      <a:r>
                        <a:rPr lang="en-GB" sz="1800" b="0" kern="1200" dirty="0">
                          <a:solidFill>
                            <a:schemeClr val="dk1"/>
                          </a:solidFill>
                          <a:effectLst/>
                          <a:latin typeface="+mn-lt"/>
                          <a:ea typeface="+mn-ea"/>
                          <a:cs typeface="+mn-cs"/>
                        </a:rPr>
                        <a:t>, d'un </a:t>
                      </a:r>
                      <a:r>
                        <a:rPr lang="en-GB" sz="1800" b="0" i="1" kern="1200" dirty="0">
                          <a:solidFill>
                            <a:schemeClr val="dk1"/>
                          </a:solidFill>
                          <a:effectLst/>
                          <a:latin typeface="+mn-lt"/>
                          <a:ea typeface="+mn-ea"/>
                          <a:cs typeface="+mn-cs"/>
                        </a:rPr>
                        <a:t>processus </a:t>
                      </a:r>
                      <a:r>
                        <a:rPr lang="en-GB" sz="1800" b="0" kern="1200" dirty="0">
                          <a:solidFill>
                            <a:schemeClr val="dk1"/>
                          </a:solidFill>
                          <a:effectLst/>
                          <a:latin typeface="+mn-lt"/>
                          <a:ea typeface="+mn-ea"/>
                          <a:cs typeface="+mn-cs"/>
                        </a:rPr>
                        <a:t>ou d'une </a:t>
                      </a:r>
                      <a:r>
                        <a:rPr lang="en-GB" sz="1800" b="0" i="1" kern="1200" dirty="0">
                          <a:solidFill>
                            <a:schemeClr val="dk1"/>
                          </a:solidFill>
                          <a:effectLst/>
                          <a:latin typeface="+mn-lt"/>
                          <a:ea typeface="+mn-ea"/>
                          <a:cs typeface="+mn-cs"/>
                        </a:rPr>
                        <a:t>activité</a:t>
                      </a:r>
                      <a:r>
                        <a:rPr lang="en-GB" sz="1800" b="0" kern="1200" dirty="0">
                          <a:solidFill>
                            <a:schemeClr val="dk1"/>
                          </a:solidFill>
                          <a:effectLst/>
                          <a:latin typeface="+mn-lt"/>
                          <a:ea typeface="+mn-ea"/>
                          <a:cs typeface="+mn-cs"/>
                        </a:rPr>
                        <a:t>, ou pour augmenter la qualité ou la performance d'un </a:t>
                      </a:r>
                      <a:r>
                        <a:rPr lang="en-GB" sz="1800" b="0" i="1" kern="1200" dirty="0">
                          <a:solidFill>
                            <a:schemeClr val="dk1"/>
                          </a:solidFill>
                          <a:effectLst/>
                          <a:latin typeface="+mn-lt"/>
                          <a:ea typeface="+mn-ea"/>
                          <a:cs typeface="+mn-cs"/>
                        </a:rPr>
                        <a:t>service </a:t>
                      </a:r>
                      <a:r>
                        <a:rPr lang="en-GB" sz="1800" b="0" kern="1200" dirty="0">
                          <a:solidFill>
                            <a:schemeClr val="dk1"/>
                          </a:solidFill>
                          <a:effectLst/>
                          <a:latin typeface="+mn-lt"/>
                          <a:ea typeface="+mn-ea"/>
                          <a:cs typeface="+mn-cs"/>
                        </a:rPr>
                        <a:t>ou d'un </a:t>
                      </a:r>
                      <a:r>
                        <a:rPr lang="en-GB" sz="1800" b="0" i="1" kern="1200" dirty="0">
                          <a:solidFill>
                            <a:schemeClr val="dk1"/>
                          </a:solidFill>
                          <a:effectLst/>
                          <a:latin typeface="+mn-lt"/>
                          <a:ea typeface="+mn-ea"/>
                          <a:cs typeface="+mn-cs"/>
                        </a:rPr>
                        <a:t>composant de service.</a:t>
                      </a:r>
                      <a:endParaRPr lang="en-GB" sz="1800" b="0"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11702655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CSI : Exigences selon FitSM-1</a:t>
            </a:r>
            <a:endParaRPr lang="en-US" noProof="0" dirty="0"/>
          </a:p>
        </p:txBody>
      </p:sp>
      <p:graphicFrame>
        <p:nvGraphicFramePr>
          <p:cNvPr id="11" name="Inhaltsplatzhalter 10"/>
          <p:cNvGraphicFramePr>
            <a:graphicFrameLocks noGrp="1"/>
          </p:cNvGraphicFramePr>
          <p:nvPr>
            <p:ph idx="1"/>
            <p:extLst>
              <p:ext uri="{D42A27DB-BD31-4B8C-83A1-F6EECF244321}">
                <p14:modId xmlns:p14="http://schemas.microsoft.com/office/powerpoint/2010/main" val="2421311006"/>
              </p:ext>
            </p:extLst>
          </p:nvPr>
        </p:nvGraphicFramePr>
        <p:xfrm>
          <a:off x="1981200" y="1697038"/>
          <a:ext cx="8229600" cy="2590800"/>
        </p:xfrm>
        <a:graphic>
          <a:graphicData uri="http://schemas.openxmlformats.org/drawingml/2006/table">
            <a:tbl>
              <a:tblPr firstRow="1" firstCol="1" bandRow="1"/>
              <a:tblGrid>
                <a:gridCol w="8229600">
                  <a:extLst>
                    <a:ext uri="{9D8B030D-6E8A-4147-A177-3AD203B41FA5}">
                      <a16:colId xmlns:a16="http://schemas.microsoft.com/office/drawing/2014/main" val="20000"/>
                    </a:ext>
                  </a:extLst>
                </a:gridCol>
              </a:tblGrid>
              <a:tr h="0">
                <a:tc>
                  <a:txBody>
                    <a:bodyPr/>
                    <a:lstStyle/>
                    <a:p>
                      <a:pPr>
                        <a:spcBef>
                          <a:spcPts val="1000"/>
                        </a:spcBef>
                        <a:spcAft>
                          <a:spcPts val="0"/>
                        </a:spcAft>
                      </a:pPr>
                      <a:r>
                        <a:rPr lang="en-GB" sz="1600" dirty="0">
                          <a:solidFill>
                            <a:srgbClr val="FFFFFF"/>
                          </a:solidFill>
                          <a:effectLst/>
                          <a:latin typeface="Calibri"/>
                          <a:ea typeface="MS Gothic"/>
                          <a:cs typeface="Times New Roman"/>
                        </a:rPr>
                        <a:t>PR14 Gestion de l'amélioration continue des services</a:t>
                      </a:r>
                      <a:endParaRPr lang="de-DE" sz="1600" dirty="0">
                        <a:solidFill>
                          <a:srgbClr val="FFFFFF"/>
                        </a:solidFill>
                        <a:effectLst/>
                        <a:latin typeface="Calibri"/>
                        <a:ea typeface="MS Gothic"/>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r h="0">
                <a:tc>
                  <a:txBody>
                    <a:bodyPr/>
                    <a:lstStyle/>
                    <a:p>
                      <a:pPr>
                        <a:spcAft>
                          <a:spcPts val="0"/>
                        </a:spcAft>
                        <a:tabLst>
                          <a:tab pos="3261360" algn="l"/>
                        </a:tabLst>
                      </a:pPr>
                      <a:r>
                        <a:rPr lang="en-GB" sz="1800" cap="all">
                          <a:solidFill>
                            <a:srgbClr val="FFFFFF"/>
                          </a:solidFill>
                          <a:effectLst/>
                          <a:latin typeface="Calibri"/>
                          <a:ea typeface="MS Mincho"/>
                          <a:cs typeface="Times New Roman"/>
                        </a:rPr>
                        <a:t>Exigences</a:t>
                      </a:r>
                      <a:endParaRPr lang="de-DE" sz="1800" cap="all">
                        <a:solidFill>
                          <a:srgbClr val="FFFFFF"/>
                        </a:solidFill>
                        <a:effectLst/>
                        <a:latin typeface="Calibri"/>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CAF6"/>
                    </a:solidFill>
                  </a:tcPr>
                </a:tc>
                <a:extLst>
                  <a:ext uri="{0D108BD9-81ED-4DB2-BD59-A6C34878D82A}">
                    <a16:rowId xmlns:a16="http://schemas.microsoft.com/office/drawing/2014/main" val="10001"/>
                  </a:ext>
                </a:extLst>
              </a:tr>
              <a:tr h="0">
                <a:tc>
                  <a:txBody>
                    <a:bodyPr/>
                    <a:lstStyle/>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PR14.1 Les opportunités d'amélioration des services et des processus doivent être identifiées et enregistrées, sur la base des rapports de services ainsi que des résultats des métriques, contrôles et audits du SMS.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PR14.2 Les opportunités d'amélioration doivent être évaluées de manière cohérente et les actions pour y répondre identifiées.</a:t>
                      </a:r>
                      <a:endParaRPr lang="en-NL" sz="1800" u="none" strike="noStrike" kern="1200" dirty="0">
                        <a:solidFill>
                          <a:schemeClr val="tx1"/>
                        </a:solidFill>
                        <a:effectLst/>
                        <a:latin typeface="+mn-lt"/>
                        <a:ea typeface="+mn-ea"/>
                        <a:cs typeface="+mn-cs"/>
                      </a:endParaRPr>
                    </a:p>
                    <a:p>
                      <a:pPr marL="285750" indent="-285750">
                        <a:spcBef>
                          <a:spcPts val="300"/>
                        </a:spcBef>
                        <a:spcAft>
                          <a:spcPts val="300"/>
                        </a:spcAft>
                        <a:buFont typeface="Arial" panose="020B0604020202020204" pitchFamily="34" charset="0"/>
                        <a:buChar char="•"/>
                      </a:pPr>
                      <a:r>
                        <a:rPr lang="fr-FR" sz="1800" kern="1200" dirty="0">
                          <a:solidFill>
                            <a:schemeClr val="tx1"/>
                          </a:solidFill>
                          <a:effectLst/>
                          <a:latin typeface="+mn-lt"/>
                          <a:ea typeface="+mn-ea"/>
                          <a:cs typeface="+mn-cs"/>
                        </a:rPr>
                        <a:t>PR14.3 La mise en œuvre des actions d'amélioration doit être contrôlée de manière cohérente.</a:t>
                      </a:r>
                      <a:r>
                        <a:rPr lang="en-NL" sz="1600" dirty="0">
                          <a:effectLst/>
                        </a:rPr>
                        <a:t> </a:t>
                      </a:r>
                      <a:endParaRPr lang="en-US" sz="1600" dirty="0">
                        <a:effectLst/>
                        <a:latin typeface="+mn-lt"/>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4" name="Foliennummernplatzhalter 3"/>
          <p:cNvSpPr>
            <a:spLocks noGrp="1"/>
          </p:cNvSpPr>
          <p:nvPr>
            <p:ph type="sldNum" sz="quarter" idx="12"/>
          </p:nvPr>
        </p:nvSpPr>
        <p:spPr/>
        <p:txBody>
          <a:bodyPr/>
          <a:lstStyle/>
          <a:p>
            <a:fld id="{43507AEB-23B8-F142-83A3-458C56B10093}" type="slidenum">
              <a:rPr lang="en-US" smtClean="0"/>
              <a:t>101</a:t>
            </a:fld>
            <a:endParaRPr lang="en-US"/>
          </a:p>
        </p:txBody>
      </p:sp>
    </p:spTree>
    <p:extLst>
      <p:ext uri="{BB962C8B-B14F-4D97-AF65-F5344CB8AC3E}">
        <p14:creationId xmlns:p14="http://schemas.microsoft.com/office/powerpoint/2010/main" val="313330124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CSI </a:t>
            </a:r>
            <a:r>
              <a:rPr lang="en-US" noProof="0" dirty="0"/>
              <a:t>: concepts clés</a:t>
            </a:r>
          </a:p>
        </p:txBody>
      </p:sp>
      <p:sp>
        <p:nvSpPr>
          <p:cNvPr id="5" name="Inhaltsplatzhalter 4"/>
          <p:cNvSpPr>
            <a:spLocks noGrp="1"/>
          </p:cNvSpPr>
          <p:nvPr>
            <p:ph idx="1"/>
          </p:nvPr>
        </p:nvSpPr>
        <p:spPr/>
        <p:txBody>
          <a:bodyPr>
            <a:normAutofit lnSpcReduction="10000"/>
          </a:bodyPr>
          <a:lstStyle/>
          <a:p>
            <a:r>
              <a:rPr lang="en-GB" dirty="0"/>
              <a:t>Sujet à une amélioration continue :</a:t>
            </a:r>
          </a:p>
          <a:p>
            <a:pPr lvl="1"/>
            <a:r>
              <a:rPr lang="en-GB" dirty="0"/>
              <a:t>Services (y compris les composants de services sous-jacents)</a:t>
            </a:r>
          </a:p>
          <a:p>
            <a:pPr lvl="1"/>
            <a:r>
              <a:rPr lang="en-GB" dirty="0"/>
              <a:t>Le SMS, y compris tous les processus ITSM</a:t>
            </a:r>
          </a:p>
          <a:p>
            <a:r>
              <a:rPr lang="en-GB" dirty="0"/>
              <a:t>Sources typiques d'amélioration : Rapports sur les indicateurs clés de performance (KPI), revues de service, audits internes, revues de direction, suggestions internes / feedback.</a:t>
            </a:r>
          </a:p>
          <a:p>
            <a:r>
              <a:rPr lang="en-GB" dirty="0"/>
              <a:t>Veillez à ce que les améliorations soient prises au sérieux, traitées et suivies.</a:t>
            </a:r>
          </a:p>
          <a:p>
            <a:r>
              <a:rPr lang="en-GB" dirty="0">
                <a:sym typeface="Wingdings" panose="05000000000000000000" pitchFamily="2" charset="2"/>
              </a:rPr>
              <a:t>En créant une culture d'amélioration continue, le processus CSI </a:t>
            </a:r>
            <a:r>
              <a:rPr lang="en-GB" dirty="0"/>
              <a:t>est une extension des exigences générales sur l'amélioration continue de la gestion des services informatiques (GR7 : ACT).</a:t>
            </a:r>
          </a:p>
        </p:txBody>
      </p:sp>
      <p:sp>
        <p:nvSpPr>
          <p:cNvPr id="4" name="Foliennummernplatzhalter 3"/>
          <p:cNvSpPr>
            <a:spLocks noGrp="1"/>
          </p:cNvSpPr>
          <p:nvPr>
            <p:ph type="sldNum" sz="quarter" idx="12"/>
          </p:nvPr>
        </p:nvSpPr>
        <p:spPr/>
        <p:txBody>
          <a:bodyPr/>
          <a:lstStyle/>
          <a:p>
            <a:fld id="{43507AEB-23B8-F142-83A3-458C56B10093}" type="slidenum">
              <a:rPr lang="en-US" smtClean="0"/>
              <a:t>102</a:t>
            </a:fld>
            <a:endParaRPr lang="en-US"/>
          </a:p>
        </p:txBody>
      </p:sp>
    </p:spTree>
    <p:extLst>
      <p:ext uri="{BB962C8B-B14F-4D97-AF65-F5344CB8AC3E}">
        <p14:creationId xmlns:p14="http://schemas.microsoft.com/office/powerpoint/2010/main" val="117316401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noProof="0" dirty="0"/>
              <a:t>Avantages, risques et défis de la mise en œuvre de la gestion des services informatiques</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103</a:t>
            </a:fld>
            <a:endParaRPr lang="en-US"/>
          </a:p>
        </p:txBody>
      </p:sp>
      <p:sp>
        <p:nvSpPr>
          <p:cNvPr id="5" name="Untertitel 4"/>
          <p:cNvSpPr>
            <a:spLocks noGrp="1"/>
          </p:cNvSpPr>
          <p:nvPr>
            <p:ph type="subTitle" idx="1"/>
          </p:nvPr>
        </p:nvSpPr>
        <p:spPr/>
        <p:txBody>
          <a:bodyPr/>
          <a:lstStyle/>
          <a:p>
            <a:endParaRPr lang="en-US" noProof="0" dirty="0"/>
          </a:p>
        </p:txBody>
      </p:sp>
    </p:spTree>
    <p:extLst>
      <p:ext uri="{BB962C8B-B14F-4D97-AF65-F5344CB8AC3E}">
        <p14:creationId xmlns:p14="http://schemas.microsoft.com/office/powerpoint/2010/main" val="316946522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ITSM : avantages et risques dans la pratique</a:t>
            </a:r>
            <a:endParaRPr lang="en-US" noProof="0" dirty="0"/>
          </a:p>
        </p:txBody>
      </p:sp>
      <p:sp>
        <p:nvSpPr>
          <p:cNvPr id="6" name="Rectangle 1027"/>
          <p:cNvSpPr>
            <a:spLocks noGrp="1" noChangeArrowheads="1"/>
          </p:cNvSpPr>
          <p:nvPr>
            <p:ph idx="1"/>
          </p:nvPr>
        </p:nvSpPr>
        <p:spPr>
          <a:prstGeom prst="rect">
            <a:avLst/>
          </a:prstGeom>
        </p:spPr>
        <p:txBody>
          <a:bodyPr>
            <a:normAutofit fontScale="92500" lnSpcReduction="20000"/>
          </a:bodyPr>
          <a:lstStyle/>
          <a:p>
            <a:pPr marL="0" indent="0">
              <a:buNone/>
            </a:pPr>
            <a:r>
              <a:rPr lang="en-US" sz="2000" b="1" dirty="0">
                <a:ea typeface="ＭＳ Ｐゴシック"/>
                <a:cs typeface="ＭＳ Ｐゴシック"/>
              </a:rPr>
              <a:t>Avantages typiques (extrait) :</a:t>
            </a:r>
          </a:p>
          <a:p>
            <a:pPr lvl="1" eaLnBrk="1" hangingPunct="1">
              <a:buClr>
                <a:srgbClr val="00B050"/>
              </a:buClr>
              <a:buFont typeface="Arial Black" pitchFamily="34" charset="0"/>
              <a:buChar char="+"/>
            </a:pPr>
            <a:r>
              <a:rPr lang="en-US" sz="1800" dirty="0">
                <a:ea typeface="ＭＳ Ｐゴシック"/>
                <a:cs typeface="ＭＳ Ｐゴシック"/>
              </a:rPr>
              <a:t>Comprendre la structure de l'organisation (fédération)</a:t>
            </a:r>
          </a:p>
          <a:p>
            <a:pPr lvl="1">
              <a:buClr>
                <a:srgbClr val="00B050"/>
              </a:buClr>
              <a:buFont typeface="Arial Black" pitchFamily="34" charset="0"/>
              <a:buChar char="+"/>
            </a:pPr>
            <a:r>
              <a:rPr lang="en-US" sz="1800" dirty="0">
                <a:ea typeface="ＭＳ Ｐゴシック"/>
                <a:cs typeface="ＭＳ Ｐゴシック"/>
              </a:rPr>
              <a:t>Orientation client, alignement de l'informatique et de ses clients</a:t>
            </a:r>
          </a:p>
          <a:p>
            <a:pPr lvl="1" eaLnBrk="1" hangingPunct="1">
              <a:buClr>
                <a:srgbClr val="00B050"/>
              </a:buClr>
              <a:buFont typeface="Arial Black" pitchFamily="34" charset="0"/>
              <a:buChar char="+"/>
            </a:pPr>
            <a:r>
              <a:rPr lang="en-US" sz="1800" dirty="0">
                <a:ea typeface="ＭＳ Ｐゴシック"/>
                <a:cs typeface="ＭＳ Ｐゴシック"/>
              </a:rPr>
              <a:t>Répétabilité des résultats souhaités</a:t>
            </a:r>
          </a:p>
          <a:p>
            <a:pPr lvl="1" eaLnBrk="1" hangingPunct="1">
              <a:buClr>
                <a:srgbClr val="00B050"/>
              </a:buClr>
              <a:buFont typeface="Arial Black" pitchFamily="34" charset="0"/>
              <a:buChar char="+"/>
            </a:pPr>
            <a:r>
              <a:rPr lang="en-US" sz="1800" dirty="0">
                <a:ea typeface="ＭＳ Ｐゴシック"/>
                <a:cs typeface="ＭＳ Ｐゴシック"/>
              </a:rPr>
              <a:t>Une efficacité et une efficience accrues</a:t>
            </a:r>
          </a:p>
          <a:p>
            <a:pPr lvl="1" eaLnBrk="1" hangingPunct="1">
              <a:buClr>
                <a:srgbClr val="00B050"/>
              </a:buClr>
              <a:buFont typeface="Arial Black" pitchFamily="34" charset="0"/>
              <a:buChar char="+"/>
            </a:pPr>
            <a:r>
              <a:rPr lang="en-US" sz="1800" dirty="0">
                <a:ea typeface="ＭＳ Ｐゴシック"/>
                <a:cs typeface="ＭＳ Ｐゴシック"/>
              </a:rPr>
              <a:t>Réduire la fragmentation de l'organisation / les silos</a:t>
            </a:r>
          </a:p>
          <a:p>
            <a:pPr lvl="1" eaLnBrk="1" hangingPunct="1">
              <a:buClr>
                <a:srgbClr val="00B050"/>
              </a:buClr>
              <a:buFont typeface="Arial Black" pitchFamily="34" charset="0"/>
              <a:buChar char="+"/>
            </a:pPr>
            <a:r>
              <a:rPr lang="en-US" sz="1800" dirty="0">
                <a:ea typeface="ＭＳ Ｐゴシック"/>
                <a:cs typeface="ＭＳ Ｐゴシック"/>
              </a:rPr>
              <a:t>Faciliter/capturer l'innovation</a:t>
            </a:r>
          </a:p>
          <a:p>
            <a:pPr lvl="1" eaLnBrk="1" hangingPunct="1">
              <a:buClr>
                <a:srgbClr val="00B050"/>
              </a:buClr>
              <a:buFont typeface="Arial Black" pitchFamily="34" charset="0"/>
              <a:buChar char="+"/>
            </a:pPr>
            <a:r>
              <a:rPr lang="en-US" sz="1800" dirty="0">
                <a:ea typeface="ＭＳ Ｐゴシック"/>
                <a:cs typeface="ＭＳ Ｐゴシック"/>
              </a:rPr>
              <a:t>Amélioration de la réputation</a:t>
            </a:r>
          </a:p>
          <a:p>
            <a:pPr marL="0" indent="0">
              <a:buNone/>
            </a:pPr>
            <a:endParaRPr lang="en-US" sz="2000" b="1" dirty="0">
              <a:ea typeface="ＭＳ Ｐゴシック"/>
              <a:cs typeface="ＭＳ Ｐゴシック"/>
            </a:endParaRPr>
          </a:p>
          <a:p>
            <a:pPr marL="0" indent="0">
              <a:buNone/>
            </a:pPr>
            <a:r>
              <a:rPr lang="en-US" sz="2000" b="1" dirty="0">
                <a:ea typeface="ＭＳ Ｐゴシック"/>
                <a:cs typeface="ＭＳ Ｐゴシック"/>
              </a:rPr>
              <a:t>Risques potentiels (extrait) :</a:t>
            </a:r>
          </a:p>
          <a:p>
            <a:pPr lvl="1">
              <a:buClr>
                <a:srgbClr val="FF0000"/>
              </a:buClr>
              <a:buFont typeface="Arial Black" pitchFamily="34" charset="0"/>
              <a:buChar char="−"/>
            </a:pPr>
            <a:r>
              <a:rPr lang="en-US" sz="1800" dirty="0">
                <a:ea typeface="ＭＳ Ｐゴシック"/>
              </a:rPr>
              <a:t>Les processus et les procédures peuvent devenir trop bureaucratiques, plus de paperasse.</a:t>
            </a:r>
          </a:p>
          <a:p>
            <a:pPr lvl="1">
              <a:buClr>
                <a:srgbClr val="FF0000"/>
              </a:buClr>
              <a:buFont typeface="Arial Black" pitchFamily="34" charset="0"/>
              <a:buChar char="−"/>
            </a:pPr>
            <a:r>
              <a:rPr lang="en-US" sz="1800" dirty="0">
                <a:ea typeface="ＭＳ Ｐゴシック"/>
              </a:rPr>
              <a:t>Une efficacité et une efficience moindres, si ...</a:t>
            </a:r>
          </a:p>
          <a:p>
            <a:pPr lvl="2">
              <a:buClr>
                <a:srgbClr val="FF0000"/>
              </a:buClr>
              <a:buFont typeface="Arial Black" pitchFamily="34" charset="0"/>
              <a:buChar char="−"/>
            </a:pPr>
            <a:r>
              <a:rPr lang="en-US" sz="1800" dirty="0">
                <a:ea typeface="ＭＳ Ｐゴシック"/>
              </a:rPr>
              <a:t>Le personnel n'est pas au courant des processus et des mesures</a:t>
            </a:r>
          </a:p>
          <a:p>
            <a:pPr lvl="2">
              <a:buClr>
                <a:srgbClr val="FF0000"/>
              </a:buClr>
              <a:buFont typeface="Arial Black" pitchFamily="34" charset="0"/>
              <a:buChar char="−"/>
            </a:pPr>
            <a:r>
              <a:rPr lang="en-US" sz="1800" dirty="0">
                <a:ea typeface="ＭＳ Ｐゴシック"/>
              </a:rPr>
              <a:t>La direction ne s'engage pas clairement et ne prend pas les mesures qui s'imposent.</a:t>
            </a:r>
          </a:p>
          <a:p>
            <a:pPr lvl="2">
              <a:buClr>
                <a:srgbClr val="FF0000"/>
              </a:buClr>
              <a:buFont typeface="Arial Black" pitchFamily="34" charset="0"/>
              <a:buChar char="−"/>
            </a:pPr>
            <a:r>
              <a:rPr lang="en-US" sz="1800" dirty="0">
                <a:ea typeface="ＭＳ Ｐゴシック"/>
              </a:rPr>
              <a:t>Le personnel n'accepte pas le système</a:t>
            </a:r>
          </a:p>
          <a:p>
            <a:pPr lvl="2">
              <a:buClr>
                <a:srgbClr val="FF0000"/>
              </a:buClr>
              <a:buFont typeface="Arial Black" pitchFamily="34" charset="0"/>
              <a:buChar char="−"/>
            </a:pPr>
            <a:r>
              <a:rPr lang="en-US" sz="1800" dirty="0">
                <a:ea typeface="ＭＳ Ｐゴシック"/>
              </a:rPr>
              <a:t>Les processus sont contournés</a:t>
            </a:r>
          </a:p>
        </p:txBody>
      </p:sp>
      <p:sp>
        <p:nvSpPr>
          <p:cNvPr id="4" name="Foliennummernplatzhalter 3"/>
          <p:cNvSpPr>
            <a:spLocks noGrp="1"/>
          </p:cNvSpPr>
          <p:nvPr>
            <p:ph type="sldNum" sz="quarter" idx="12"/>
          </p:nvPr>
        </p:nvSpPr>
        <p:spPr/>
        <p:txBody>
          <a:bodyPr/>
          <a:lstStyle/>
          <a:p>
            <a:fld id="{43507AEB-23B8-F142-83A3-458C56B10093}" type="slidenum">
              <a:rPr lang="en-US" smtClean="0"/>
              <a:t>104</a:t>
            </a:fld>
            <a:endParaRPr lang="en-US"/>
          </a:p>
        </p:txBody>
      </p:sp>
    </p:spTree>
    <p:extLst>
      <p:ext uri="{BB962C8B-B14F-4D97-AF65-F5344CB8AC3E}">
        <p14:creationId xmlns:p14="http://schemas.microsoft.com/office/powerpoint/2010/main" val="372366799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en-GB" dirty="0"/>
              <a:t>Approvisionnement en services informatiques fédérés</a:t>
            </a:r>
          </a:p>
        </p:txBody>
      </p:sp>
      <p:sp>
        <p:nvSpPr>
          <p:cNvPr id="4" name="Foliennummernplatzhalter 3"/>
          <p:cNvSpPr>
            <a:spLocks noGrp="1"/>
          </p:cNvSpPr>
          <p:nvPr>
            <p:ph type="sldNum" sz="quarter" idx="12"/>
          </p:nvPr>
        </p:nvSpPr>
        <p:spPr/>
        <p:txBody>
          <a:bodyPr/>
          <a:lstStyle/>
          <a:p>
            <a:fld id="{43507AEB-23B8-F142-83A3-458C56B10093}" type="slidenum">
              <a:rPr lang="en-US" smtClean="0"/>
              <a:t>105</a:t>
            </a:fld>
            <a:endParaRPr lang="en-US"/>
          </a:p>
        </p:txBody>
      </p:sp>
      <p:graphicFrame>
        <p:nvGraphicFramePr>
          <p:cNvPr id="8" name="Tabelle 7"/>
          <p:cNvGraphicFramePr>
            <a:graphicFrameLocks noGrp="1"/>
          </p:cNvGraphicFramePr>
          <p:nvPr>
            <p:extLst>
              <p:ext uri="{D42A27DB-BD31-4B8C-83A1-F6EECF244321}">
                <p14:modId xmlns:p14="http://schemas.microsoft.com/office/powerpoint/2010/main" val="296110841"/>
              </p:ext>
            </p:extLst>
          </p:nvPr>
        </p:nvGraphicFramePr>
        <p:xfrm>
          <a:off x="1981200" y="1696598"/>
          <a:ext cx="8229600" cy="161544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95565">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32924">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Fédération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en-GB" sz="1800" b="0" kern="1200" dirty="0">
                          <a:solidFill>
                            <a:schemeClr val="dk1"/>
                          </a:solidFill>
                          <a:effectLst/>
                          <a:latin typeface="+mn-lt"/>
                          <a:ea typeface="+mn-ea"/>
                          <a:cs typeface="+mn-cs"/>
                        </a:rPr>
                        <a:t>Situation dans laquelle plusieurs parties, les </a:t>
                      </a:r>
                      <a:r>
                        <a:rPr lang="en-GB" sz="1800" b="0" i="1" kern="1200" dirty="0">
                          <a:solidFill>
                            <a:schemeClr val="dk1"/>
                          </a:solidFill>
                          <a:effectLst/>
                          <a:latin typeface="+mn-lt"/>
                          <a:ea typeface="+mn-ea"/>
                          <a:cs typeface="+mn-cs"/>
                        </a:rPr>
                        <a:t>membres de la fédération</a:t>
                      </a:r>
                      <a:r>
                        <a:rPr lang="en-GB" sz="1800" b="0" kern="1200" dirty="0">
                          <a:solidFill>
                            <a:schemeClr val="dk1"/>
                          </a:solidFill>
                          <a:effectLst/>
                          <a:latin typeface="+mn-lt"/>
                          <a:ea typeface="+mn-ea"/>
                          <a:cs typeface="+mn-cs"/>
                        </a:rPr>
                        <a:t>, contribuent conjointement à la fourniture de </a:t>
                      </a:r>
                      <a:r>
                        <a:rPr lang="en-GB" sz="1800" b="0" i="1" kern="1200" dirty="0">
                          <a:solidFill>
                            <a:schemeClr val="dk1"/>
                          </a:solidFill>
                          <a:effectLst/>
                          <a:latin typeface="+mn-lt"/>
                          <a:ea typeface="+mn-ea"/>
                          <a:cs typeface="+mn-cs"/>
                        </a:rPr>
                        <a:t>services </a:t>
                      </a:r>
                      <a:r>
                        <a:rPr lang="en-GB" sz="1800" b="0" kern="1200" dirty="0">
                          <a:solidFill>
                            <a:schemeClr val="dk1"/>
                          </a:solidFill>
                          <a:effectLst/>
                          <a:latin typeface="+mn-lt"/>
                          <a:ea typeface="+mn-ea"/>
                          <a:cs typeface="+mn-cs"/>
                        </a:rPr>
                        <a:t>aux </a:t>
                      </a:r>
                      <a:r>
                        <a:rPr lang="en-GB" sz="1800" b="0" i="1" kern="1200" dirty="0">
                          <a:solidFill>
                            <a:schemeClr val="dk1"/>
                          </a:solidFill>
                          <a:effectLst/>
                          <a:latin typeface="+mn-lt"/>
                          <a:ea typeface="+mn-ea"/>
                          <a:cs typeface="+mn-cs"/>
                        </a:rPr>
                        <a:t>clients </a:t>
                      </a:r>
                      <a:r>
                        <a:rPr lang="en-GB" sz="1800" b="0" kern="1200" dirty="0">
                          <a:solidFill>
                            <a:schemeClr val="dk1"/>
                          </a:solidFill>
                          <a:effectLst/>
                          <a:latin typeface="+mn-lt"/>
                          <a:ea typeface="+mn-ea"/>
                          <a:cs typeface="+mn-cs"/>
                        </a:rPr>
                        <a:t>sans être organisées dans une structure hiérarchique stricte ou une chaîne d'approvisionnement.</a:t>
                      </a:r>
                      <a:endParaRPr lang="de-DE" sz="1800" b="0"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sp>
        <p:nvSpPr>
          <p:cNvPr id="6" name="Rectangle 7">
            <a:extLst>
              <a:ext uri="{FF2B5EF4-FFF2-40B4-BE49-F238E27FC236}">
                <a16:creationId xmlns:a16="http://schemas.microsoft.com/office/drawing/2014/main" id="{29B8A130-D77C-60E8-E50D-E03410A6C78B}"/>
              </a:ext>
            </a:extLst>
          </p:cNvPr>
          <p:cNvSpPr>
            <a:spLocks noGrp="1" noChangeArrowheads="1"/>
          </p:cNvSpPr>
          <p:nvPr/>
        </p:nvSpPr>
        <p:spPr>
          <a:xfrm>
            <a:off x="1566949" y="3429000"/>
            <a:ext cx="9058101" cy="2849935"/>
          </a:xfrm>
          <a:prstGeom prst="rect">
            <a:avLst/>
          </a:prstGeom>
        </p:spPr>
        <p:txBody>
          <a:bodyPr rIns="116994"/>
          <a:lstStyle>
            <a:lvl1pPr marL="247790" indent="-247790" algn="l" defTabSz="913028" rtl="0" eaLnBrk="0" fontAlgn="base" hangingPunct="0">
              <a:spcBef>
                <a:spcPts val="422"/>
              </a:spcBef>
              <a:spcAft>
                <a:spcPct val="0"/>
              </a:spcAft>
              <a:buChar char="•"/>
              <a:defRPr sz="2200">
                <a:solidFill>
                  <a:schemeClr val="tx1"/>
                </a:solidFill>
                <a:latin typeface="+mn-lt"/>
                <a:ea typeface="ＭＳ Ｐゴシック" pitchFamily="-110" charset="-128"/>
                <a:cs typeface="ＭＳ Ｐゴシック" pitchFamily="-110" charset="-128"/>
              </a:defRPr>
            </a:lvl1pPr>
            <a:lvl2pPr marL="740022" indent="-282392" algn="l" defTabSz="913028" rtl="0" eaLnBrk="0" fontAlgn="base" hangingPunct="0">
              <a:spcBef>
                <a:spcPts val="422"/>
              </a:spcBef>
              <a:spcAft>
                <a:spcPct val="0"/>
              </a:spcAft>
              <a:buChar char="–"/>
              <a:defRPr sz="1800">
                <a:solidFill>
                  <a:schemeClr val="tx1"/>
                </a:solidFill>
                <a:latin typeface="+mn-lt"/>
                <a:ea typeface="ＭＳ Ｐゴシック" pitchFamily="-109" charset="-128"/>
                <a:cs typeface="ＭＳ Ｐゴシック"/>
              </a:defRPr>
            </a:lvl2pPr>
            <a:lvl3pPr marL="1140727" indent="-226583" algn="l" defTabSz="913028" rtl="0" eaLnBrk="0" fontAlgn="base" hangingPunct="0">
              <a:spcBef>
                <a:spcPts val="422"/>
              </a:spcBef>
              <a:spcAft>
                <a:spcPct val="0"/>
              </a:spcAft>
              <a:buChar char="•"/>
              <a:defRPr sz="1600">
                <a:solidFill>
                  <a:schemeClr val="tx1"/>
                </a:solidFill>
                <a:latin typeface="+mn-lt"/>
                <a:ea typeface="ＭＳ Ｐゴシック" pitchFamily="-109" charset="-128"/>
                <a:cs typeface="ＭＳ Ｐゴシック"/>
              </a:defRPr>
            </a:lvl3pPr>
            <a:lvl4pPr marL="1598357" indent="-226583" algn="l" defTabSz="913028" rtl="0" eaLnBrk="0" fontAlgn="base" hangingPunct="0">
              <a:spcBef>
                <a:spcPts val="422"/>
              </a:spcBef>
              <a:spcAft>
                <a:spcPct val="0"/>
              </a:spcAft>
              <a:buChar char="–"/>
              <a:defRPr sz="1600">
                <a:solidFill>
                  <a:schemeClr val="tx1"/>
                </a:solidFill>
                <a:latin typeface="+mn-lt"/>
                <a:ea typeface="ＭＳ Ｐゴシック" pitchFamily="-109" charset="-128"/>
                <a:cs typeface="ＭＳ Ｐゴシック"/>
              </a:defRPr>
            </a:lvl4pPr>
            <a:lvl5pPr marL="2055987" indent="-226583" algn="l" defTabSz="913028" rtl="0" eaLnBrk="0" fontAlgn="base" hangingPunct="0">
              <a:spcBef>
                <a:spcPts val="422"/>
              </a:spcBef>
              <a:spcAft>
                <a:spcPct val="0"/>
              </a:spcAft>
              <a:buChar char="»"/>
              <a:defRPr sz="1600">
                <a:solidFill>
                  <a:schemeClr val="tx1"/>
                </a:solidFill>
                <a:latin typeface="+mn-lt"/>
                <a:ea typeface="ＭＳ Ｐゴシック" pitchFamily="-109" charset="-128"/>
                <a:cs typeface="ＭＳ Ｐゴシック"/>
              </a:defRPr>
            </a:lvl5pPr>
            <a:lvl6pPr marL="2484328" indent="-229619" algn="l" defTabSz="914031" rtl="0" fontAlgn="base">
              <a:spcBef>
                <a:spcPct val="20000"/>
              </a:spcBef>
              <a:spcAft>
                <a:spcPct val="0"/>
              </a:spcAft>
              <a:buChar char="»"/>
              <a:defRPr sz="2200">
                <a:solidFill>
                  <a:schemeClr val="tx1"/>
                </a:solidFill>
                <a:latin typeface="+mn-lt"/>
              </a:defRPr>
            </a:lvl6pPr>
            <a:lvl7pPr marL="2910975" indent="-229619" algn="l" defTabSz="914031" rtl="0" fontAlgn="base">
              <a:spcBef>
                <a:spcPct val="20000"/>
              </a:spcBef>
              <a:spcAft>
                <a:spcPct val="0"/>
              </a:spcAft>
              <a:buChar char="»"/>
              <a:defRPr sz="2200">
                <a:solidFill>
                  <a:schemeClr val="tx1"/>
                </a:solidFill>
                <a:latin typeface="+mn-lt"/>
              </a:defRPr>
            </a:lvl7pPr>
            <a:lvl8pPr marL="3337621" indent="-229619" algn="l" defTabSz="914031" rtl="0" fontAlgn="base">
              <a:spcBef>
                <a:spcPct val="20000"/>
              </a:spcBef>
              <a:spcAft>
                <a:spcPct val="0"/>
              </a:spcAft>
              <a:buChar char="»"/>
              <a:defRPr sz="2200">
                <a:solidFill>
                  <a:schemeClr val="tx1"/>
                </a:solidFill>
                <a:latin typeface="+mn-lt"/>
              </a:defRPr>
            </a:lvl8pPr>
            <a:lvl9pPr marL="3764268" indent="-229619" algn="l" defTabSz="914031" rtl="0" fontAlgn="base">
              <a:spcBef>
                <a:spcPct val="20000"/>
              </a:spcBef>
              <a:spcAft>
                <a:spcPct val="0"/>
              </a:spcAft>
              <a:buChar char="»"/>
              <a:defRPr sz="2200">
                <a:solidFill>
                  <a:schemeClr val="tx1"/>
                </a:solidFill>
                <a:latin typeface="+mn-lt"/>
              </a:defRPr>
            </a:lvl9pPr>
          </a:lstStyle>
          <a:p>
            <a:pPr marL="27905" indent="0" eaLnBrk="1" hangingPunct="1">
              <a:buNone/>
            </a:pPr>
            <a:r>
              <a:rPr lang="en-US" sz="2000" dirty="0">
                <a:ea typeface="ＭＳ Ｐゴシック"/>
                <a:cs typeface="ＭＳ Ｐゴシック"/>
              </a:rPr>
              <a:t>Exemples de fourniture de services informatiques fédérés :</a:t>
            </a:r>
          </a:p>
          <a:p>
            <a:pPr marL="761230" lvl="1" indent="-241093" eaLnBrk="1" hangingPunct="1"/>
            <a:r>
              <a:rPr lang="en-US" dirty="0">
                <a:ea typeface="ＭＳ Ｐゴシック"/>
              </a:rPr>
              <a:t>Dans une grande entreprise commerciale / société avec plusieurs unités commerciales / divisions : Plusieurs fournisseurs de services doivent coopérer pour fournir un service d'entrepôt de données cohérent à l'ensemble de l'entreprise.</a:t>
            </a:r>
          </a:p>
          <a:p>
            <a:pPr marL="761230" lvl="1" indent="-241093" eaLnBrk="1" hangingPunct="1"/>
            <a:r>
              <a:rPr lang="en-US" dirty="0">
                <a:ea typeface="ＭＳ Ｐゴシック"/>
              </a:rPr>
              <a:t>Dans l'administration publique : Différentes agences gouvernementales et organismes nationaux gèrent conjointement un service de données sur la santé publique.</a:t>
            </a:r>
          </a:p>
          <a:p>
            <a:pPr marL="761230" lvl="1" indent="-241093" eaLnBrk="1" hangingPunct="1"/>
            <a:r>
              <a:rPr lang="en-US" dirty="0">
                <a:ea typeface="ＭＳ Ｐゴシック"/>
              </a:rPr>
              <a:t>Dans un réseau d'</a:t>
            </a:r>
            <a:r>
              <a:rPr lang="en-US" dirty="0" err="1">
                <a:ea typeface="ＭＳ Ｐゴシック"/>
              </a:rPr>
              <a:t>organisations de </a:t>
            </a:r>
            <a:r>
              <a:rPr lang="en-US" dirty="0">
                <a:ea typeface="ＭＳ Ｐゴシック"/>
              </a:rPr>
              <a:t>recherche universitaire (par exemple, une collaboration de recherche scientifique) : Plusieurs départements informatiques / centres de données fournissent des ressources pour un service de calcul à très grande échelle utilisé par de nombreux chercheurs.</a:t>
            </a:r>
          </a:p>
        </p:txBody>
      </p:sp>
    </p:spTree>
    <p:extLst>
      <p:ext uri="{BB962C8B-B14F-4D97-AF65-F5344CB8AC3E}">
        <p14:creationId xmlns:p14="http://schemas.microsoft.com/office/powerpoint/2010/main" val="355988018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sz="2800" dirty="0"/>
              <a:t>Approvisionnement en services informatiques fédérés : Comparaison avec l'approvisionnement en services informatiques non fédérés</a:t>
            </a:r>
          </a:p>
        </p:txBody>
      </p:sp>
      <p:sp>
        <p:nvSpPr>
          <p:cNvPr id="4" name="Foliennummernplatzhalter 3"/>
          <p:cNvSpPr>
            <a:spLocks noGrp="1"/>
          </p:cNvSpPr>
          <p:nvPr>
            <p:ph type="sldNum" sz="quarter" idx="12"/>
          </p:nvPr>
        </p:nvSpPr>
        <p:spPr/>
        <p:txBody>
          <a:bodyPr/>
          <a:lstStyle/>
          <a:p>
            <a:fld id="{43507AEB-23B8-F142-83A3-458C56B10093}" type="slidenum">
              <a:rPr lang="en-US" smtClean="0"/>
              <a:t>106</a:t>
            </a:fld>
            <a:endParaRPr lang="en-US"/>
          </a:p>
        </p:txBody>
      </p:sp>
      <p:graphicFrame>
        <p:nvGraphicFramePr>
          <p:cNvPr id="7" name="Tabelle 7">
            <a:extLst>
              <a:ext uri="{FF2B5EF4-FFF2-40B4-BE49-F238E27FC236}">
                <a16:creationId xmlns:a16="http://schemas.microsoft.com/office/drawing/2014/main" id="{9984EC09-FB46-E98A-7B3B-804F06351B11}"/>
              </a:ext>
            </a:extLst>
          </p:cNvPr>
          <p:cNvGraphicFramePr>
            <a:graphicFrameLocks noGrp="1"/>
          </p:cNvGraphicFramePr>
          <p:nvPr>
            <p:extLst>
              <p:ext uri="{D42A27DB-BD31-4B8C-83A1-F6EECF244321}">
                <p14:modId xmlns:p14="http://schemas.microsoft.com/office/powerpoint/2010/main" val="3159388707"/>
              </p:ext>
            </p:extLst>
          </p:nvPr>
        </p:nvGraphicFramePr>
        <p:xfrm>
          <a:off x="609601" y="1864448"/>
          <a:ext cx="11075466" cy="4267200"/>
        </p:xfrm>
        <a:graphic>
          <a:graphicData uri="http://schemas.openxmlformats.org/drawingml/2006/table">
            <a:tbl>
              <a:tblPr firstRow="1" bandRow="1">
                <a:tableStyleId>{5C22544A-7EE6-4342-B048-85BDC9FD1C3A}</a:tableStyleId>
              </a:tblPr>
              <a:tblGrid>
                <a:gridCol w="3895022">
                  <a:extLst>
                    <a:ext uri="{9D8B030D-6E8A-4147-A177-3AD203B41FA5}">
                      <a16:colId xmlns:a16="http://schemas.microsoft.com/office/drawing/2014/main" val="3844562827"/>
                    </a:ext>
                  </a:extLst>
                </a:gridCol>
                <a:gridCol w="3488622">
                  <a:extLst>
                    <a:ext uri="{9D8B030D-6E8A-4147-A177-3AD203B41FA5}">
                      <a16:colId xmlns:a16="http://schemas.microsoft.com/office/drawing/2014/main" val="1784151757"/>
                    </a:ext>
                  </a:extLst>
                </a:gridCol>
                <a:gridCol w="3691822">
                  <a:extLst>
                    <a:ext uri="{9D8B030D-6E8A-4147-A177-3AD203B41FA5}">
                      <a16:colId xmlns:a16="http://schemas.microsoft.com/office/drawing/2014/main" val="4093513688"/>
                    </a:ext>
                  </a:extLst>
                </a:gridCol>
              </a:tblGrid>
              <a:tr h="370840">
                <a:tc>
                  <a:txBody>
                    <a:bodyPr/>
                    <a:lstStyle/>
                    <a:p>
                      <a:endParaRPr lang="en-GB" sz="1600" dirty="0"/>
                    </a:p>
                  </a:txBody>
                  <a:tcPr/>
                </a:tc>
                <a:tc>
                  <a:txBody>
                    <a:bodyPr/>
                    <a:lstStyle/>
                    <a:p>
                      <a:r>
                        <a:rPr lang="en-GB" sz="1600" dirty="0"/>
                        <a:t>Approvisionnement en services informatiques non fédérés ("traditionnels")</a:t>
                      </a:r>
                    </a:p>
                  </a:txBody>
                  <a:tcPr/>
                </a:tc>
                <a:tc>
                  <a:txBody>
                    <a:bodyPr/>
                    <a:lstStyle/>
                    <a:p>
                      <a:r>
                        <a:rPr lang="en-GB" sz="1600" dirty="0"/>
                        <a:t>Approvisionnement en services informatiques fédérés</a:t>
                      </a:r>
                    </a:p>
                  </a:txBody>
                  <a:tcPr/>
                </a:tc>
                <a:extLst>
                  <a:ext uri="{0D108BD9-81ED-4DB2-BD59-A6C34878D82A}">
                    <a16:rowId xmlns:a16="http://schemas.microsoft.com/office/drawing/2014/main" val="835625185"/>
                  </a:ext>
                </a:extLst>
              </a:tr>
              <a:tr h="370840">
                <a:tc>
                  <a:txBody>
                    <a:bodyPr/>
                    <a:lstStyle/>
                    <a:p>
                      <a:r>
                        <a:rPr lang="en-GB" sz="1600" dirty="0"/>
                        <a:t>Modèle de fournisseur de services</a:t>
                      </a:r>
                    </a:p>
                  </a:txBody>
                  <a:tcPr/>
                </a:tc>
                <a:tc>
                  <a:txBody>
                    <a:bodyPr/>
                    <a:lstStyle/>
                    <a:p>
                      <a:r>
                        <a:rPr lang="en-GB" sz="1600" dirty="0"/>
                        <a:t>Une organisation agissant en tant que prestataire de services avec des fournisseurs (sous) contractuels.</a:t>
                      </a:r>
                    </a:p>
                    <a:p>
                      <a:r>
                        <a:rPr lang="en-GB" sz="1600" dirty="0">
                          <a:sym typeface="Wingdings" panose="05000000000000000000" pitchFamily="2" charset="2"/>
                        </a:rPr>
                        <a:t>Chaîne d'approvisionnement</a:t>
                      </a:r>
                      <a:endParaRPr lang="en-GB" sz="1600" dirty="0"/>
                    </a:p>
                  </a:txBody>
                  <a:tcPr/>
                </a:tc>
                <a:tc>
                  <a:txBody>
                    <a:bodyPr/>
                    <a:lstStyle/>
                    <a:p>
                      <a:r>
                        <a:rPr lang="en-GB" sz="1600" dirty="0"/>
                        <a:t>Plusieurs organisations collaborent et agissent conjointement en tant que fournisseur de services.</a:t>
                      </a:r>
                    </a:p>
                    <a:p>
                      <a:r>
                        <a:rPr lang="en-GB" sz="1600" dirty="0">
                          <a:sym typeface="Wingdings" panose="05000000000000000000" pitchFamily="2" charset="2"/>
                        </a:rPr>
                        <a:t>Réseau d'approvisionnement</a:t>
                      </a:r>
                      <a:endParaRPr lang="en-GB" sz="1600" dirty="0"/>
                    </a:p>
                  </a:txBody>
                  <a:tcPr/>
                </a:tc>
                <a:extLst>
                  <a:ext uri="{0D108BD9-81ED-4DB2-BD59-A6C34878D82A}">
                    <a16:rowId xmlns:a16="http://schemas.microsoft.com/office/drawing/2014/main" val="2757158159"/>
                  </a:ext>
                </a:extLst>
              </a:tr>
              <a:tr h="370840">
                <a:tc>
                  <a:txBody>
                    <a:bodyPr/>
                    <a:lstStyle/>
                    <a:p>
                      <a:pPr marL="0" indent="0">
                        <a:buFont typeface="Arial" panose="020B0604020202020204" pitchFamily="34" charset="0"/>
                        <a:buNone/>
                      </a:pPr>
                      <a:r>
                        <a:rPr lang="en-GB" sz="1600" dirty="0"/>
                        <a:t>Contrôle sur</a:t>
                      </a:r>
                    </a:p>
                    <a:p>
                      <a:pPr marL="285750" indent="-285750">
                        <a:buFont typeface="Arial" panose="020B0604020202020204" pitchFamily="34" charset="0"/>
                        <a:buChar char="•"/>
                      </a:pPr>
                      <a:r>
                        <a:rPr lang="en-US" sz="1600" dirty="0"/>
                        <a:t>composants du service</a:t>
                      </a:r>
                    </a:p>
                    <a:p>
                      <a:pPr marL="285750" indent="-285750">
                        <a:buFont typeface="Arial" panose="020B0604020202020204" pitchFamily="34" charset="0"/>
                        <a:buChar char="•"/>
                      </a:pPr>
                      <a:r>
                        <a:rPr lang="en-US" sz="1600" dirty="0"/>
                        <a:t>processus / activités de gestion des services</a:t>
                      </a:r>
                    </a:p>
                    <a:p>
                      <a:pPr marL="285750" indent="-285750">
                        <a:buFont typeface="Arial" panose="020B0604020202020204" pitchFamily="34" charset="0"/>
                        <a:buChar char="•"/>
                      </a:pPr>
                      <a:r>
                        <a:rPr lang="en-US" sz="1600" dirty="0"/>
                        <a:t>fournisseurs</a:t>
                      </a:r>
                      <a:endParaRPr lang="en-GB" sz="1600" dirty="0"/>
                    </a:p>
                  </a:txBody>
                  <a:tcPr/>
                </a:tc>
                <a:tc>
                  <a:txBody>
                    <a:bodyPr/>
                    <a:lstStyle/>
                    <a:p>
                      <a:r>
                        <a:rPr lang="en-GB" sz="1600" noProof="0" dirty="0"/>
                        <a:t>Contrôle central unique par l'organisation agissant en tant que prestataire de services</a:t>
                      </a:r>
                    </a:p>
                  </a:txBody>
                  <a:tcPr/>
                </a:tc>
                <a:tc>
                  <a:txBody>
                    <a:bodyPr/>
                    <a:lstStyle/>
                    <a:p>
                      <a:r>
                        <a:rPr lang="en-GB" sz="1600" dirty="0"/>
                        <a:t>Contrôle partagé / distribué entre les organisations collaboratrices</a:t>
                      </a:r>
                    </a:p>
                  </a:txBody>
                  <a:tcPr/>
                </a:tc>
                <a:extLst>
                  <a:ext uri="{0D108BD9-81ED-4DB2-BD59-A6C34878D82A}">
                    <a16:rowId xmlns:a16="http://schemas.microsoft.com/office/drawing/2014/main" val="3890329701"/>
                  </a:ext>
                </a:extLst>
              </a:tr>
              <a:tr h="370840">
                <a:tc>
                  <a:txBody>
                    <a:bodyPr/>
                    <a:lstStyle/>
                    <a:p>
                      <a:pPr marL="0" indent="0">
                        <a:buFont typeface="Arial" panose="020B0604020202020204" pitchFamily="34" charset="0"/>
                        <a:buNone/>
                      </a:pPr>
                      <a:r>
                        <a:rPr lang="en-GB" sz="1600" dirty="0"/>
                        <a:t>Impact sur le SMS</a:t>
                      </a:r>
                    </a:p>
                  </a:txBody>
                  <a:tcPr/>
                </a:tc>
                <a:tc>
                  <a:txBody>
                    <a:bodyPr/>
                    <a:lstStyle/>
                    <a:p>
                      <a:r>
                        <a:rPr lang="en-GB" sz="1600" noProof="0" dirty="0"/>
                        <a:t>Autorités claires, contrôle hiérarchique</a:t>
                      </a:r>
                    </a:p>
                  </a:txBody>
                  <a:tcPr/>
                </a:tc>
                <a:tc>
                  <a:txBody>
                    <a:bodyPr/>
                    <a:lstStyle/>
                    <a:p>
                      <a:r>
                        <a:rPr lang="en-GB" sz="1600" dirty="0"/>
                        <a:t>Potentiellement plus difficile à contrôler, plus d'ambiguïté</a:t>
                      </a:r>
                    </a:p>
                    <a:p>
                      <a:r>
                        <a:rPr lang="en-GB" sz="1600" dirty="0">
                          <a:sym typeface="Wingdings" panose="05000000000000000000" pitchFamily="2" charset="2"/>
                        </a:rPr>
                        <a:t>Nécessite plus d'efforts pour clarifier les responsabilités et les interfaces</a:t>
                      </a:r>
                      <a:endParaRPr lang="en-GB" sz="1600" dirty="0"/>
                    </a:p>
                  </a:txBody>
                  <a:tcPr/>
                </a:tc>
                <a:extLst>
                  <a:ext uri="{0D108BD9-81ED-4DB2-BD59-A6C34878D82A}">
                    <a16:rowId xmlns:a16="http://schemas.microsoft.com/office/drawing/2014/main" val="1336337116"/>
                  </a:ext>
                </a:extLst>
              </a:tr>
            </a:tbl>
          </a:graphicData>
        </a:graphic>
      </p:graphicFrame>
    </p:spTree>
    <p:extLst>
      <p:ext uri="{BB962C8B-B14F-4D97-AF65-F5344CB8AC3E}">
        <p14:creationId xmlns:p14="http://schemas.microsoft.com/office/powerpoint/2010/main" val="16749700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b="1" dirty="0"/>
              <a:t>Normes et cadres de </a:t>
            </a:r>
            <a:r>
              <a:rPr lang="fr-FR" b="1" dirty="0" err="1"/>
              <a:t>reference</a:t>
            </a:r>
            <a:r>
              <a:rPr lang="fr-FR" b="1" dirty="0"/>
              <a:t> associés</a:t>
            </a:r>
            <a:endParaRPr lang="fr-FR" dirty="0"/>
          </a:p>
        </p:txBody>
      </p:sp>
      <p:sp>
        <p:nvSpPr>
          <p:cNvPr id="4" name="Foliennummernplatzhalter 3"/>
          <p:cNvSpPr>
            <a:spLocks noGrp="1"/>
          </p:cNvSpPr>
          <p:nvPr>
            <p:ph type="sldNum" sz="quarter" idx="12"/>
          </p:nvPr>
        </p:nvSpPr>
        <p:spPr/>
        <p:txBody>
          <a:bodyPr/>
          <a:lstStyle/>
          <a:p>
            <a:fld id="{43507AEB-23B8-F142-83A3-458C56B10093}" type="slidenum">
              <a:rPr lang="en-US" smtClean="0"/>
              <a:t>107</a:t>
            </a:fld>
            <a:endParaRPr lang="en-US"/>
          </a:p>
        </p:txBody>
      </p:sp>
      <p:sp>
        <p:nvSpPr>
          <p:cNvPr id="5" name="Untertitel 4"/>
          <p:cNvSpPr>
            <a:spLocks noGrp="1"/>
          </p:cNvSpPr>
          <p:nvPr>
            <p:ph type="subTitle" idx="1"/>
          </p:nvPr>
        </p:nvSpPr>
        <p:spPr/>
        <p:txBody>
          <a:bodyPr/>
          <a:lstStyle/>
          <a:p>
            <a:endParaRPr lang="en-US" noProof="0" dirty="0"/>
          </a:p>
        </p:txBody>
      </p:sp>
    </p:spTree>
    <p:extLst>
      <p:ext uri="{BB962C8B-B14F-4D97-AF65-F5344CB8AC3E}">
        <p14:creationId xmlns:p14="http://schemas.microsoft.com/office/powerpoint/2010/main" val="335226422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a:t>ITIL, ISO/IEC 20000 et ISO/IEC 27000</a:t>
            </a:r>
          </a:p>
        </p:txBody>
      </p:sp>
      <p:sp>
        <p:nvSpPr>
          <p:cNvPr id="4" name="Foliennummernplatzhalter 3"/>
          <p:cNvSpPr>
            <a:spLocks noGrp="1"/>
          </p:cNvSpPr>
          <p:nvPr>
            <p:ph type="sldNum" sz="quarter" idx="12"/>
          </p:nvPr>
        </p:nvSpPr>
        <p:spPr/>
        <p:txBody>
          <a:bodyPr/>
          <a:lstStyle/>
          <a:p>
            <a:fld id="{43507AEB-23B8-F142-83A3-458C56B10093}" type="slidenum">
              <a:rPr lang="en-US" smtClean="0"/>
              <a:t>108</a:t>
            </a:fld>
            <a:endParaRPr lang="en-US"/>
          </a:p>
        </p:txBody>
      </p:sp>
      <p:graphicFrame>
        <p:nvGraphicFramePr>
          <p:cNvPr id="11" name="Tabelle 10"/>
          <p:cNvGraphicFramePr>
            <a:graphicFrameLocks noGrp="1"/>
          </p:cNvGraphicFramePr>
          <p:nvPr>
            <p:extLst>
              <p:ext uri="{D42A27DB-BD31-4B8C-83A1-F6EECF244321}">
                <p14:modId xmlns:p14="http://schemas.microsoft.com/office/powerpoint/2010/main" val="3280457185"/>
              </p:ext>
            </p:extLst>
          </p:nvPr>
        </p:nvGraphicFramePr>
        <p:xfrm>
          <a:off x="2983832" y="1843949"/>
          <a:ext cx="8576109" cy="4419600"/>
        </p:xfrm>
        <a:graphic>
          <a:graphicData uri="http://schemas.openxmlformats.org/drawingml/2006/table">
            <a:tbl>
              <a:tblPr bandRow="1">
                <a:tableStyleId>{5940675A-B579-460E-94D1-54222C63F5DA}</a:tableStyleId>
              </a:tblPr>
              <a:tblGrid>
                <a:gridCol w="4283242">
                  <a:extLst>
                    <a:ext uri="{9D8B030D-6E8A-4147-A177-3AD203B41FA5}">
                      <a16:colId xmlns:a16="http://schemas.microsoft.com/office/drawing/2014/main" val="20000"/>
                    </a:ext>
                  </a:extLst>
                </a:gridCol>
                <a:gridCol w="4292867">
                  <a:extLst>
                    <a:ext uri="{9D8B030D-6E8A-4147-A177-3AD203B41FA5}">
                      <a16:colId xmlns:a16="http://schemas.microsoft.com/office/drawing/2014/main" val="20001"/>
                    </a:ext>
                  </a:extLst>
                </a:gridCol>
              </a:tblGrid>
              <a:tr h="1038435">
                <a:tc>
                  <a:txBody>
                    <a:bodyPr/>
                    <a:lstStyle/>
                    <a:p>
                      <a:pPr>
                        <a:buFont typeface="Arial" pitchFamily="34" charset="0"/>
                        <a:buNone/>
                      </a:pPr>
                      <a:r>
                        <a:rPr lang="fr-FR" sz="1600" b="1" i="0" noProof="0">
                          <a:latin typeface="+mn-lt"/>
                          <a:cs typeface="Arial" pitchFamily="34" charset="0"/>
                        </a:rPr>
                        <a:t>ITIL</a:t>
                      </a:r>
                    </a:p>
                    <a:p>
                      <a:pPr>
                        <a:buFont typeface="Arial" pitchFamily="34" charset="0"/>
                        <a:buChar char="•"/>
                      </a:pPr>
                      <a:r>
                        <a:rPr lang="fr-FR" sz="1600" noProof="0">
                          <a:latin typeface="+mn-lt"/>
                          <a:cs typeface="Arial" pitchFamily="34" charset="0"/>
                        </a:rPr>
                        <a:t> Nombre </a:t>
                      </a:r>
                      <a:r>
                        <a:rPr lang="fr-FR" sz="1600" baseline="0" noProof="0">
                          <a:latin typeface="+mn-lt"/>
                          <a:cs typeface="Arial" pitchFamily="34" charset="0"/>
                        </a:rPr>
                        <a:t>de "</a:t>
                      </a:r>
                      <a:r>
                        <a:rPr lang="fr-FR" sz="1600" noProof="0">
                          <a:latin typeface="+mn-lt"/>
                          <a:cs typeface="Arial" pitchFamily="34" charset="0"/>
                        </a:rPr>
                        <a:t>bonnes pratiques" en matière de gestion des services informatiques</a:t>
                      </a:r>
                    </a:p>
                    <a:p>
                      <a:pPr>
                        <a:buFont typeface="Arial" pitchFamily="34" charset="0"/>
                        <a:buChar char="•"/>
                      </a:pPr>
                      <a:r>
                        <a:rPr lang="fr-FR" sz="1600" noProof="0">
                          <a:latin typeface="+mn-lt"/>
                          <a:cs typeface="Arial" pitchFamily="34" charset="0"/>
                        </a:rPr>
                        <a:t> Descriptions des </a:t>
                      </a:r>
                      <a:r>
                        <a:rPr lang="fr-FR" sz="1600" baseline="0" noProof="0">
                          <a:latin typeface="+mn-lt"/>
                          <a:cs typeface="Arial" pitchFamily="34" charset="0"/>
                        </a:rPr>
                        <a:t>principes, concepts et pratiques </a:t>
                      </a:r>
                      <a:r>
                        <a:rPr lang="fr-FR" sz="1600" noProof="0">
                          <a:latin typeface="+mn-lt"/>
                          <a:cs typeface="Arial" pitchFamily="34" charset="0"/>
                        </a:rPr>
                        <a:t>clés </a:t>
                      </a:r>
                      <a:r>
                        <a:rPr lang="fr-FR" sz="1600" baseline="0" noProof="0">
                          <a:latin typeface="+mn-lt"/>
                          <a:cs typeface="Arial" pitchFamily="34" charset="0"/>
                        </a:rPr>
                        <a:t>de l'ITSM</a:t>
                      </a:r>
                      <a:endParaRPr lang="fr-FR" sz="1600" noProof="0">
                        <a:latin typeface="+mn-lt"/>
                        <a:cs typeface="Arial" pitchFamily="34" charset="0"/>
                      </a:endParaRPr>
                    </a:p>
                  </a:txBody>
                  <a:tcPr/>
                </a:tc>
                <a:tc>
                  <a:txBody>
                    <a:bodyPr/>
                    <a:lstStyle/>
                    <a:p>
                      <a:pPr>
                        <a:buFont typeface="Arial" pitchFamily="34" charset="0"/>
                        <a:buNone/>
                      </a:pPr>
                      <a:endParaRPr lang="fr-FR" sz="1600" b="1" noProof="0">
                        <a:latin typeface="+mn-lt"/>
                        <a:cs typeface="Arial" pitchFamily="34" charset="0"/>
                      </a:endParaRPr>
                    </a:p>
                    <a:p>
                      <a:pPr>
                        <a:buFont typeface="Arial" pitchFamily="34" charset="0"/>
                        <a:buChar char="•"/>
                      </a:pPr>
                      <a:r>
                        <a:rPr lang="fr-FR" sz="1600" b="0" baseline="0" noProof="0">
                          <a:latin typeface="+mn-lt"/>
                          <a:cs typeface="Arial" pitchFamily="34" charset="0"/>
                        </a:rPr>
                        <a:t> Cadre de référence</a:t>
                      </a:r>
                      <a:r>
                        <a:rPr lang="fr-FR" sz="1600" b="0" noProof="0">
                          <a:latin typeface="+mn-lt"/>
                          <a:cs typeface="Arial" pitchFamily="34" charset="0"/>
                        </a:rPr>
                        <a:t> populaire et largement répandu</a:t>
                      </a:r>
                    </a:p>
                    <a:p>
                      <a:pPr>
                        <a:buFont typeface="Arial" pitchFamily="34" charset="0"/>
                        <a:buChar char="•"/>
                      </a:pPr>
                      <a:r>
                        <a:rPr lang="fr-FR" sz="1600" baseline="0" noProof="0">
                          <a:latin typeface="+mn-lt"/>
                          <a:cs typeface="Arial" pitchFamily="34" charset="0"/>
                        </a:rPr>
                        <a:t> Publié sous forme de livres</a:t>
                      </a:r>
                    </a:p>
                    <a:p>
                      <a:pPr>
                        <a:buFont typeface="Arial" pitchFamily="34" charset="0"/>
                        <a:buChar char="•"/>
                      </a:pPr>
                      <a:r>
                        <a:rPr lang="fr-FR" sz="1600" baseline="0" noProof="0">
                          <a:latin typeface="+mn-lt"/>
                          <a:cs typeface="Arial" pitchFamily="34" charset="0"/>
                        </a:rPr>
                        <a:t> Non auditable</a:t>
                      </a:r>
                    </a:p>
                  </a:txBody>
                  <a:tcPr/>
                </a:tc>
                <a:extLst>
                  <a:ext uri="{0D108BD9-81ED-4DB2-BD59-A6C34878D82A}">
                    <a16:rowId xmlns:a16="http://schemas.microsoft.com/office/drawing/2014/main" val="10000"/>
                  </a:ext>
                </a:extLst>
              </a:tr>
              <a:tr h="922613">
                <a:tc>
                  <a:txBody>
                    <a:bodyPr/>
                    <a:lstStyle/>
                    <a:p>
                      <a:r>
                        <a:rPr lang="fr-FR" sz="1600" b="1" i="0" noProof="0">
                          <a:latin typeface="+mn-lt"/>
                          <a:cs typeface="Arial" pitchFamily="34" charset="0"/>
                        </a:rPr>
                        <a:t>ISO/IEC 20000</a:t>
                      </a:r>
                    </a:p>
                    <a:p>
                      <a:pPr>
                        <a:buFont typeface="Arial" pitchFamily="34" charset="0"/>
                        <a:buChar char="•"/>
                      </a:pPr>
                      <a:r>
                        <a:rPr lang="fr-FR" sz="1600" noProof="0">
                          <a:latin typeface="+mn-lt"/>
                          <a:cs typeface="Arial" pitchFamily="34" charset="0"/>
                        </a:rPr>
                        <a:t> Norme internationale pour la gestion des services</a:t>
                      </a:r>
                    </a:p>
                    <a:p>
                      <a:pPr>
                        <a:buFont typeface="Arial" pitchFamily="34" charset="0"/>
                        <a:buChar char="•"/>
                      </a:pPr>
                      <a:r>
                        <a:rPr lang="fr-FR" sz="1600" noProof="0">
                          <a:latin typeface="+mn-lt"/>
                          <a:cs typeface="Arial" pitchFamily="34" charset="0"/>
                        </a:rPr>
                        <a:t> Exigences pour </a:t>
                      </a:r>
                      <a:r>
                        <a:rPr lang="fr-FR" sz="1600" baseline="0" noProof="0">
                          <a:latin typeface="+mn-lt"/>
                          <a:cs typeface="Arial" pitchFamily="34" charset="0"/>
                        </a:rPr>
                        <a:t>un système de gestion des services (SMS)</a:t>
                      </a:r>
                      <a:endParaRPr lang="fr-FR" sz="1600" noProof="0">
                        <a:latin typeface="+mn-lt"/>
                        <a:cs typeface="Arial" pitchFamily="34" charset="0"/>
                      </a:endParaRPr>
                    </a:p>
                  </a:txBody>
                  <a:tcPr/>
                </a:tc>
                <a:tc>
                  <a:txBody>
                    <a:bodyPr/>
                    <a:lstStyle/>
                    <a:p>
                      <a:pPr>
                        <a:buFont typeface="Arial" pitchFamily="34" charset="0"/>
                        <a:buNone/>
                      </a:pPr>
                      <a:endParaRPr lang="fr-FR" sz="1600" noProof="0">
                        <a:latin typeface="+mn-lt"/>
                        <a:cs typeface="Arial" pitchFamily="34" charset="0"/>
                      </a:endParaRPr>
                    </a:p>
                    <a:p>
                      <a:pPr>
                        <a:buFont typeface="Arial" pitchFamily="34" charset="0"/>
                        <a:buChar char="•"/>
                      </a:pPr>
                      <a:r>
                        <a:rPr lang="fr-FR" sz="1600" noProof="0">
                          <a:latin typeface="+mn-lt"/>
                          <a:cs typeface="Arial" pitchFamily="34" charset="0"/>
                        </a:rPr>
                        <a:t> Applicable aux organisations fournissant des services informatiques</a:t>
                      </a:r>
                    </a:p>
                    <a:p>
                      <a:pPr>
                        <a:buFont typeface="Arial" pitchFamily="34" charset="0"/>
                        <a:buChar char="•"/>
                      </a:pPr>
                      <a:r>
                        <a:rPr lang="fr-FR" sz="1600" b="0" noProof="0">
                          <a:latin typeface="+mn-lt"/>
                          <a:cs typeface="Arial" pitchFamily="34" charset="0"/>
                        </a:rPr>
                        <a:t> Auditable, certifiable</a:t>
                      </a:r>
                    </a:p>
                  </a:txBody>
                  <a:tcPr/>
                </a:tc>
                <a:extLst>
                  <a:ext uri="{0D108BD9-81ED-4DB2-BD59-A6C34878D82A}">
                    <a16:rowId xmlns:a16="http://schemas.microsoft.com/office/drawing/2014/main" val="10001"/>
                  </a:ext>
                </a:extLst>
              </a:tr>
              <a:tr h="1094262">
                <a:tc>
                  <a:txBody>
                    <a:bodyPr/>
                    <a:lstStyle/>
                    <a:p>
                      <a:r>
                        <a:rPr lang="fr-FR" sz="1600" b="1" i="0" noProof="0">
                          <a:latin typeface="+mn-lt"/>
                          <a:cs typeface="Arial" pitchFamily="34" charset="0"/>
                        </a:rPr>
                        <a:t>ISO/IEC 27000</a:t>
                      </a:r>
                    </a:p>
                    <a:p>
                      <a:pPr>
                        <a:buFont typeface="Arial" pitchFamily="34" charset="0"/>
                        <a:buChar char="•"/>
                      </a:pPr>
                      <a:r>
                        <a:rPr lang="fr-FR" sz="1600" noProof="0">
                          <a:latin typeface="+mn-lt"/>
                          <a:cs typeface="Arial" pitchFamily="34" charset="0"/>
                        </a:rPr>
                        <a:t> Norme internationale pour la </a:t>
                      </a:r>
                      <a:r>
                        <a:rPr lang="fr-FR" sz="1600" baseline="0" noProof="0">
                          <a:latin typeface="+mn-lt"/>
                          <a:cs typeface="Arial" pitchFamily="34" charset="0"/>
                        </a:rPr>
                        <a:t>gestion de la sécurité de l'</a:t>
                      </a:r>
                      <a:r>
                        <a:rPr lang="fr-FR" sz="1600" noProof="0">
                          <a:latin typeface="+mn-lt"/>
                          <a:cs typeface="Arial" pitchFamily="34" charset="0"/>
                        </a:rPr>
                        <a:t>information</a:t>
                      </a:r>
                    </a:p>
                    <a:p>
                      <a:pPr>
                        <a:buFont typeface="Arial" pitchFamily="34" charset="0"/>
                        <a:buChar char="•"/>
                      </a:pPr>
                      <a:r>
                        <a:rPr lang="fr-FR" sz="1600" noProof="0">
                          <a:latin typeface="+mn-lt"/>
                          <a:cs typeface="Arial" pitchFamily="34" charset="0"/>
                        </a:rPr>
                        <a:t> Exigences relatives à un </a:t>
                      </a:r>
                      <a:r>
                        <a:rPr lang="fr-FR" sz="1600" baseline="0" noProof="0">
                          <a:latin typeface="+mn-lt"/>
                          <a:cs typeface="Arial" pitchFamily="34" charset="0"/>
                        </a:rPr>
                        <a:t>système de gestion de la sécurité de l'information (SGSI)</a:t>
                      </a:r>
                    </a:p>
                    <a:p>
                      <a:pPr>
                        <a:buFont typeface="Arial" pitchFamily="34" charset="0"/>
                        <a:buChar char="•"/>
                      </a:pPr>
                      <a:r>
                        <a:rPr lang="fr-FR" sz="1600" baseline="0" noProof="0">
                          <a:latin typeface="+mn-lt"/>
                          <a:cs typeface="Arial" pitchFamily="34" charset="0"/>
                        </a:rPr>
                        <a:t> Définit un certain nombre de contrôles de sécurité</a:t>
                      </a:r>
                      <a:endParaRPr lang="fr-FR" sz="1600" noProof="0">
                        <a:latin typeface="+mn-lt"/>
                        <a:cs typeface="Arial" pitchFamily="34" charset="0"/>
                      </a:endParaRPr>
                    </a:p>
                  </a:txBody>
                  <a:tcPr/>
                </a:tc>
                <a:tc>
                  <a:txBody>
                    <a:bodyPr/>
                    <a:lstStyle/>
                    <a:p>
                      <a:pPr>
                        <a:buFont typeface="Arial" pitchFamily="34" charset="0"/>
                        <a:buChar char="•"/>
                      </a:pPr>
                      <a:endParaRPr lang="fr-FR" sz="1600" b="0" noProof="0" dirty="0">
                        <a:latin typeface="+mn-lt"/>
                        <a:cs typeface="Arial" pitchFamily="34" charset="0"/>
                      </a:endParaRPr>
                    </a:p>
                    <a:p>
                      <a:pPr>
                        <a:buFont typeface="Arial" pitchFamily="34" charset="0"/>
                        <a:buChar char="•"/>
                      </a:pPr>
                      <a:r>
                        <a:rPr lang="fr-FR" sz="1600" b="0" noProof="0" dirty="0">
                          <a:latin typeface="+mn-lt"/>
                          <a:cs typeface="Arial" pitchFamily="34" charset="0"/>
                        </a:rPr>
                        <a:t> Applicable </a:t>
                      </a:r>
                      <a:r>
                        <a:rPr lang="fr-FR" sz="1600" b="0" baseline="0" noProof="0" dirty="0">
                          <a:latin typeface="+mn-lt"/>
                          <a:cs typeface="Arial" pitchFamily="34" charset="0"/>
                        </a:rPr>
                        <a:t>à </a:t>
                      </a:r>
                      <a:r>
                        <a:rPr lang="fr-FR" sz="1600" b="0" noProof="0" dirty="0">
                          <a:latin typeface="+mn-lt"/>
                          <a:cs typeface="Arial" pitchFamily="34" charset="0"/>
                        </a:rPr>
                        <a:t>toutes les organisations et branches</a:t>
                      </a:r>
                    </a:p>
                    <a:p>
                      <a:pPr>
                        <a:buFont typeface="Arial" pitchFamily="34" charset="0"/>
                        <a:buChar char="•"/>
                      </a:pPr>
                      <a:r>
                        <a:rPr lang="fr-FR" sz="1600" b="0" noProof="0" dirty="0">
                          <a:latin typeface="+mn-lt"/>
                          <a:cs typeface="Arial" pitchFamily="34" charset="0"/>
                        </a:rPr>
                        <a:t> Auditable, certifiable</a:t>
                      </a:r>
                    </a:p>
                  </a:txBody>
                  <a:tcPr/>
                </a:tc>
                <a:extLst>
                  <a:ext uri="{0D108BD9-81ED-4DB2-BD59-A6C34878D82A}">
                    <a16:rowId xmlns:a16="http://schemas.microsoft.com/office/drawing/2014/main" val="10002"/>
                  </a:ext>
                </a:extLst>
              </a:tr>
            </a:tbl>
          </a:graphicData>
        </a:graphic>
      </p:graphicFrame>
      <p:sp>
        <p:nvSpPr>
          <p:cNvPr id="13" name="Rectangle 4">
            <a:extLst>
              <a:ext uri="{FF2B5EF4-FFF2-40B4-BE49-F238E27FC236}">
                <a16:creationId xmlns:a16="http://schemas.microsoft.com/office/drawing/2014/main" id="{D05EC881-742C-9748-90E9-3AFD30F2D3FD}"/>
              </a:ext>
            </a:extLst>
          </p:cNvPr>
          <p:cNvSpPr>
            <a:spLocks/>
          </p:cNvSpPr>
          <p:nvPr/>
        </p:nvSpPr>
        <p:spPr bwMode="auto">
          <a:xfrm>
            <a:off x="798865" y="2273690"/>
            <a:ext cx="1818909" cy="429741"/>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lIns="64291" tIns="32146" rIns="64291" bIns="32146" anchor="ctr"/>
          <a:lstStyle/>
          <a:p>
            <a:pPr algn="ctr"/>
            <a:r>
              <a:rPr lang="de-DE" sz="1400" dirty="0"/>
              <a:t>ITIL</a:t>
            </a:r>
          </a:p>
        </p:txBody>
      </p:sp>
      <p:sp>
        <p:nvSpPr>
          <p:cNvPr id="14" name="Rectangle 8">
            <a:extLst>
              <a:ext uri="{FF2B5EF4-FFF2-40B4-BE49-F238E27FC236}">
                <a16:creationId xmlns:a16="http://schemas.microsoft.com/office/drawing/2014/main" id="{EAE6E5FD-FD3F-7342-B778-3C40E474F368}"/>
              </a:ext>
            </a:extLst>
          </p:cNvPr>
          <p:cNvSpPr>
            <a:spLocks/>
          </p:cNvSpPr>
          <p:nvPr/>
        </p:nvSpPr>
        <p:spPr bwMode="auto">
          <a:xfrm>
            <a:off x="798865" y="3541376"/>
            <a:ext cx="1818910" cy="429742"/>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lIns="64291" tIns="32146" rIns="64291" bIns="32146" anchor="ctr"/>
          <a:lstStyle/>
          <a:p>
            <a:pPr algn="ctr"/>
            <a:r>
              <a:rPr lang="de-DE" sz="1400" dirty="0"/>
              <a:t>ISO/IEC 20000</a:t>
            </a:r>
          </a:p>
        </p:txBody>
      </p:sp>
      <p:sp>
        <p:nvSpPr>
          <p:cNvPr id="15" name="Rectangle 6">
            <a:extLst>
              <a:ext uri="{FF2B5EF4-FFF2-40B4-BE49-F238E27FC236}">
                <a16:creationId xmlns:a16="http://schemas.microsoft.com/office/drawing/2014/main" id="{E95EE701-7E30-BE4B-8F04-79A6CB964BA3}"/>
              </a:ext>
            </a:extLst>
          </p:cNvPr>
          <p:cNvSpPr>
            <a:spLocks/>
          </p:cNvSpPr>
          <p:nvPr/>
        </p:nvSpPr>
        <p:spPr bwMode="auto">
          <a:xfrm>
            <a:off x="798864" y="4809063"/>
            <a:ext cx="1818910" cy="429741"/>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lIns="64291" tIns="32146" rIns="64291" bIns="32146" anchor="ctr"/>
          <a:lstStyle/>
          <a:p>
            <a:pPr algn="ctr"/>
            <a:r>
              <a:rPr lang="de-DE" sz="1400" dirty="0"/>
              <a:t>ISO/IEC 27000</a:t>
            </a:r>
          </a:p>
        </p:txBody>
      </p:sp>
    </p:spTree>
    <p:extLst>
      <p:ext uri="{BB962C8B-B14F-4D97-AF65-F5344CB8AC3E}">
        <p14:creationId xmlns:p14="http://schemas.microsoft.com/office/powerpoint/2010/main" val="4152372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Qu'est-ce qu'un processus ?</a:t>
            </a:r>
            <a:endParaRPr lang="en-US" i="1" noProof="0" dirty="0"/>
          </a:p>
        </p:txBody>
      </p:sp>
      <p:sp>
        <p:nvSpPr>
          <p:cNvPr id="5" name="Inhaltsplatzhalter 4"/>
          <p:cNvSpPr>
            <a:spLocks noGrp="1"/>
          </p:cNvSpPr>
          <p:nvPr>
            <p:ph idx="1"/>
          </p:nvPr>
        </p:nvSpPr>
        <p:spPr/>
        <p:txBody>
          <a:bodyPr>
            <a:normAutofit lnSpcReduction="10000"/>
          </a:bodyPr>
          <a:lstStyle/>
          <a:p>
            <a:endParaRPr lang="fr-FR" dirty="0"/>
          </a:p>
          <a:p>
            <a:endParaRPr lang="fr-FR" dirty="0"/>
          </a:p>
          <a:p>
            <a:endParaRPr lang="fr-FR" dirty="0"/>
          </a:p>
          <a:p>
            <a:r>
              <a:rPr lang="fr-FR" dirty="0"/>
              <a:t>Faits essentiels sur les processus ITSM :</a:t>
            </a:r>
          </a:p>
          <a:p>
            <a:pPr lvl="1"/>
            <a:r>
              <a:rPr lang="fr-FR" dirty="0"/>
              <a:t>Les processus ITSM soutiennent la prestation des services informatiques.</a:t>
            </a:r>
          </a:p>
          <a:p>
            <a:pPr lvl="1"/>
            <a:r>
              <a:rPr lang="fr-FR" dirty="0"/>
              <a:t>Pour fournir un service informatique à un client, plusieurs processus sont souvent nécessaires.</a:t>
            </a:r>
          </a:p>
          <a:p>
            <a:pPr lvl="1"/>
            <a:r>
              <a:rPr lang="fr-FR" dirty="0"/>
              <a:t>Un service informatique livré avec succès est le résultat de nombreux processus qui fonctionnent et interagissent avec succès.</a:t>
            </a:r>
          </a:p>
          <a:p>
            <a:r>
              <a:rPr lang="fr-FR" dirty="0"/>
              <a:t>Les processus ITSM d'un prestataire de services informatiques font partie du </a:t>
            </a:r>
            <a:r>
              <a:rPr lang="fr-FR" b="1" dirty="0"/>
              <a:t>système de gestion des services (SMS)</a:t>
            </a:r>
            <a:r>
              <a:rPr lang="fr-FR" dirty="0"/>
              <a:t>. </a:t>
            </a:r>
          </a:p>
        </p:txBody>
      </p:sp>
      <p:sp>
        <p:nvSpPr>
          <p:cNvPr id="4" name="Foliennummernplatzhalter 3"/>
          <p:cNvSpPr>
            <a:spLocks noGrp="1"/>
          </p:cNvSpPr>
          <p:nvPr>
            <p:ph type="sldNum" sz="quarter" idx="12"/>
          </p:nvPr>
        </p:nvSpPr>
        <p:spPr/>
        <p:txBody>
          <a:bodyPr/>
          <a:lstStyle/>
          <a:p>
            <a:fld id="{43507AEB-23B8-F142-83A3-458C56B10093}" type="slidenum">
              <a:rPr lang="en-US" smtClean="0"/>
              <a:t>11</a:t>
            </a:fld>
            <a:endParaRPr lang="en-US"/>
          </a:p>
        </p:txBody>
      </p:sp>
      <p:graphicFrame>
        <p:nvGraphicFramePr>
          <p:cNvPr id="3" name="Tabelle 2"/>
          <p:cNvGraphicFramePr>
            <a:graphicFrameLocks noGrp="1"/>
          </p:cNvGraphicFramePr>
          <p:nvPr>
            <p:extLst>
              <p:ext uri="{D42A27DB-BD31-4B8C-83A1-F6EECF244321}">
                <p14:modId xmlns:p14="http://schemas.microsoft.com/office/powerpoint/2010/main" val="924132023"/>
              </p:ext>
            </p:extLst>
          </p:nvPr>
        </p:nvGraphicFramePr>
        <p:xfrm>
          <a:off x="1981200" y="1696601"/>
          <a:ext cx="8229600" cy="1187577"/>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237515">
                <a:tc>
                  <a:txBody>
                    <a:bodyPr/>
                    <a:lstStyle/>
                    <a:p>
                      <a:pPr>
                        <a:spcBef>
                          <a:spcPts val="1000"/>
                        </a:spcBef>
                        <a:spcAft>
                          <a:spcPts val="0"/>
                        </a:spcAft>
                      </a:pPr>
                      <a:r>
                        <a:rPr lang="fr-FR" sz="1400">
                          <a:effectLst/>
                        </a:rPr>
                        <a:t>Définition </a:t>
                      </a:r>
                      <a:r>
                        <a:rPr lang="fr-FR" sz="1400" noProof="0">
                          <a:effectLst/>
                        </a:rPr>
                        <a:t>suivant </a:t>
                      </a:r>
                      <a:r>
                        <a:rPr lang="fr-FR" sz="1400" baseline="0">
                          <a:effectLst/>
                        </a:rPr>
                        <a:t>FitSM-0 :</a:t>
                      </a:r>
                      <a:endParaRPr lang="fr-FR"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50062">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2000" b="0" kern="1200" dirty="0">
                          <a:solidFill>
                            <a:schemeClr val="tx1"/>
                          </a:solidFill>
                          <a:effectLst/>
                          <a:latin typeface="+mn-lt"/>
                          <a:ea typeface="+mn-ea"/>
                          <a:cs typeface="+mn-cs"/>
                        </a:rPr>
                        <a:t>Processus :</a:t>
                      </a:r>
                    </a:p>
                    <a:p>
                      <a:pPr lvl="1"/>
                      <a:r>
                        <a:rPr lang="fr-FR" sz="1800" b="0" kern="1200" dirty="0">
                          <a:solidFill>
                            <a:schemeClr val="dk1"/>
                          </a:solidFill>
                          <a:effectLst/>
                          <a:latin typeface="+mn-lt"/>
                          <a:ea typeface="+mn-ea"/>
                          <a:cs typeface="+mn-cs"/>
                        </a:rPr>
                        <a:t>Ensemble structuré d'</a:t>
                      </a:r>
                      <a:r>
                        <a:rPr lang="fr-FR" sz="1800" b="0" i="1" kern="1200" dirty="0">
                          <a:solidFill>
                            <a:schemeClr val="dk1"/>
                          </a:solidFill>
                          <a:effectLst/>
                          <a:latin typeface="+mn-lt"/>
                          <a:ea typeface="+mn-ea"/>
                          <a:cs typeface="+mn-cs"/>
                        </a:rPr>
                        <a:t>activités </a:t>
                      </a:r>
                      <a:r>
                        <a:rPr lang="fr-FR" sz="1800" b="0" kern="1200" dirty="0">
                          <a:solidFill>
                            <a:schemeClr val="dk1"/>
                          </a:solidFill>
                          <a:effectLst/>
                          <a:latin typeface="+mn-lt"/>
                          <a:ea typeface="+mn-ea"/>
                          <a:cs typeface="+mn-cs"/>
                        </a:rPr>
                        <a:t>qui permettent d'atteindre un objectif spécifique ou un ensemble de résultats à partir d'un ensemble de données définies.</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610775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Structure organisationnelle et processus</a:t>
            </a:r>
          </a:p>
        </p:txBody>
      </p:sp>
      <p:sp>
        <p:nvSpPr>
          <p:cNvPr id="4" name="Slide Number Placeholder 3"/>
          <p:cNvSpPr>
            <a:spLocks noGrp="1"/>
          </p:cNvSpPr>
          <p:nvPr>
            <p:ph type="sldNum" sz="quarter" idx="12"/>
          </p:nvPr>
        </p:nvSpPr>
        <p:spPr/>
        <p:txBody>
          <a:bodyPr/>
          <a:lstStyle/>
          <a:p>
            <a:fld id="{43507AEB-23B8-F142-83A3-458C56B10093}" type="slidenum">
              <a:rPr lang="en-US" smtClean="0"/>
              <a:t>12</a:t>
            </a:fld>
            <a:endParaRPr lang="en-US"/>
          </a:p>
        </p:txBody>
      </p:sp>
      <p:graphicFrame>
        <p:nvGraphicFramePr>
          <p:cNvPr id="5" name="Diagramm 2"/>
          <p:cNvGraphicFramePr/>
          <p:nvPr>
            <p:extLst>
              <p:ext uri="{D42A27DB-BD31-4B8C-83A1-F6EECF244321}">
                <p14:modId xmlns:p14="http://schemas.microsoft.com/office/powerpoint/2010/main" val="852675167"/>
              </p:ext>
            </p:extLst>
          </p:nvPr>
        </p:nvGraphicFramePr>
        <p:xfrm>
          <a:off x="1977154" y="1625603"/>
          <a:ext cx="8137234" cy="46654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6" name="Gewinkelte Verbindung 4"/>
          <p:cNvCxnSpPr>
            <a:stCxn id="7" idx="6"/>
            <a:endCxn id="8" idx="2"/>
          </p:cNvCxnSpPr>
          <p:nvPr/>
        </p:nvCxnSpPr>
        <p:spPr>
          <a:xfrm>
            <a:off x="3171780" y="2926841"/>
            <a:ext cx="1573311" cy="766942"/>
          </a:xfrm>
          <a:prstGeom prst="bentConnector3">
            <a:avLst>
              <a:gd name="adj1" fmla="val 77445"/>
            </a:avLst>
          </a:prstGeom>
          <a:ln>
            <a:tailEnd type="arrow"/>
          </a:ln>
        </p:spPr>
        <p:style>
          <a:lnRef idx="3">
            <a:schemeClr val="accent5"/>
          </a:lnRef>
          <a:fillRef idx="0">
            <a:schemeClr val="accent5"/>
          </a:fillRef>
          <a:effectRef idx="2">
            <a:schemeClr val="accent5"/>
          </a:effectRef>
          <a:fontRef idx="minor">
            <a:schemeClr val="tx1"/>
          </a:fontRef>
        </p:style>
      </p:cxnSp>
      <p:sp>
        <p:nvSpPr>
          <p:cNvPr id="7" name="Flussdiagramm: Verbindungsstelle 10"/>
          <p:cNvSpPr/>
          <p:nvPr/>
        </p:nvSpPr>
        <p:spPr>
          <a:xfrm>
            <a:off x="2847777" y="2764841"/>
            <a:ext cx="324000" cy="324000"/>
          </a:xfrm>
          <a:prstGeom prst="flowChartConnector">
            <a:avLst/>
          </a:prstGeom>
          <a:ln/>
        </p:spPr>
        <p:style>
          <a:lnRef idx="2">
            <a:schemeClr val="accent1">
              <a:shade val="50000"/>
            </a:schemeClr>
          </a:lnRef>
          <a:fillRef idx="1">
            <a:schemeClr val="accent1"/>
          </a:fillRef>
          <a:effectRef idx="0">
            <a:schemeClr val="accent1"/>
          </a:effectRef>
          <a:fontRef idx="minor">
            <a:schemeClr val="lt1"/>
          </a:fontRef>
        </p:style>
        <p:txBody>
          <a:bodyPr lIns="64287" tIns="32144" rIns="64287" bIns="32144" anchor="ctr"/>
          <a:lstStyle/>
          <a:p>
            <a:pPr algn="ctr">
              <a:defRPr/>
            </a:pPr>
            <a:r>
              <a:rPr lang="en-US" dirty="0"/>
              <a:t>1</a:t>
            </a:r>
          </a:p>
        </p:txBody>
      </p:sp>
      <p:sp>
        <p:nvSpPr>
          <p:cNvPr id="8" name="Flussdiagramm: Verbindungsstelle 11"/>
          <p:cNvSpPr/>
          <p:nvPr/>
        </p:nvSpPr>
        <p:spPr>
          <a:xfrm>
            <a:off x="4745088" y="3531783"/>
            <a:ext cx="324000" cy="324000"/>
          </a:xfrm>
          <a:prstGeom prst="flowChartConnector">
            <a:avLst/>
          </a:prstGeom>
          <a:ln/>
        </p:spPr>
        <p:style>
          <a:lnRef idx="2">
            <a:schemeClr val="accent1">
              <a:shade val="50000"/>
            </a:schemeClr>
          </a:lnRef>
          <a:fillRef idx="1">
            <a:schemeClr val="accent1"/>
          </a:fillRef>
          <a:effectRef idx="0">
            <a:schemeClr val="accent1"/>
          </a:effectRef>
          <a:fontRef idx="minor">
            <a:schemeClr val="lt1"/>
          </a:fontRef>
        </p:style>
        <p:txBody>
          <a:bodyPr lIns="64287" tIns="32144" rIns="64287" bIns="32144" anchor="ctr"/>
          <a:lstStyle/>
          <a:p>
            <a:pPr algn="ctr">
              <a:defRPr/>
            </a:pPr>
            <a:r>
              <a:rPr lang="en-US" dirty="0"/>
              <a:t>2</a:t>
            </a:r>
          </a:p>
        </p:txBody>
      </p:sp>
      <p:cxnSp>
        <p:nvCxnSpPr>
          <p:cNvPr id="9" name="Gewinkelte Verbindung 23"/>
          <p:cNvCxnSpPr>
            <a:stCxn id="8" idx="6"/>
            <a:endCxn id="10" idx="2"/>
          </p:cNvCxnSpPr>
          <p:nvPr/>
        </p:nvCxnSpPr>
        <p:spPr>
          <a:xfrm>
            <a:off x="5069091" y="3693783"/>
            <a:ext cx="3825923" cy="829984"/>
          </a:xfrm>
          <a:prstGeom prst="bentConnector3">
            <a:avLst>
              <a:gd name="adj1" fmla="val 59076"/>
            </a:avLst>
          </a:prstGeom>
          <a:ln>
            <a:tailEnd type="arrow"/>
          </a:ln>
        </p:spPr>
        <p:style>
          <a:lnRef idx="3">
            <a:schemeClr val="accent5"/>
          </a:lnRef>
          <a:fillRef idx="0">
            <a:schemeClr val="accent5"/>
          </a:fillRef>
          <a:effectRef idx="2">
            <a:schemeClr val="accent5"/>
          </a:effectRef>
          <a:fontRef idx="minor">
            <a:schemeClr val="tx1"/>
          </a:fontRef>
        </p:style>
      </p:cxnSp>
      <p:sp>
        <p:nvSpPr>
          <p:cNvPr id="10" name="Flussdiagramm: Verbindungsstelle 24"/>
          <p:cNvSpPr/>
          <p:nvPr/>
        </p:nvSpPr>
        <p:spPr>
          <a:xfrm>
            <a:off x="8895011" y="4361767"/>
            <a:ext cx="324000" cy="324000"/>
          </a:xfrm>
          <a:prstGeom prst="flowChartConnector">
            <a:avLst/>
          </a:prstGeom>
          <a:ln/>
        </p:spPr>
        <p:style>
          <a:lnRef idx="2">
            <a:schemeClr val="accent1">
              <a:shade val="50000"/>
            </a:schemeClr>
          </a:lnRef>
          <a:fillRef idx="1">
            <a:schemeClr val="accent1"/>
          </a:fillRef>
          <a:effectRef idx="0">
            <a:schemeClr val="accent1"/>
          </a:effectRef>
          <a:fontRef idx="minor">
            <a:schemeClr val="lt1"/>
          </a:fontRef>
        </p:style>
        <p:txBody>
          <a:bodyPr lIns="64287" tIns="32144" rIns="64287" bIns="32144" anchor="ctr"/>
          <a:lstStyle/>
          <a:p>
            <a:pPr algn="ctr">
              <a:defRPr/>
            </a:pPr>
            <a:r>
              <a:rPr lang="en-US" dirty="0"/>
              <a:t>3</a:t>
            </a:r>
          </a:p>
        </p:txBody>
      </p:sp>
      <p:cxnSp>
        <p:nvCxnSpPr>
          <p:cNvPr id="11" name="Gewinkelte Verbindung 26"/>
          <p:cNvCxnSpPr>
            <a:stCxn id="10" idx="4"/>
            <a:endCxn id="12" idx="6"/>
          </p:cNvCxnSpPr>
          <p:nvPr/>
        </p:nvCxnSpPr>
        <p:spPr>
          <a:xfrm rot="5400000">
            <a:off x="6775713" y="2687542"/>
            <a:ext cx="283070" cy="4279527"/>
          </a:xfrm>
          <a:prstGeom prst="bentConnector2">
            <a:avLst/>
          </a:prstGeom>
          <a:ln>
            <a:tailEnd type="arrow"/>
          </a:ln>
        </p:spPr>
        <p:style>
          <a:lnRef idx="3">
            <a:schemeClr val="accent5"/>
          </a:lnRef>
          <a:fillRef idx="0">
            <a:schemeClr val="accent5"/>
          </a:fillRef>
          <a:effectRef idx="2">
            <a:schemeClr val="accent5"/>
          </a:effectRef>
          <a:fontRef idx="minor">
            <a:schemeClr val="tx1"/>
          </a:fontRef>
        </p:style>
      </p:cxnSp>
      <p:sp>
        <p:nvSpPr>
          <p:cNvPr id="12" name="Flussdiagramm: Verbindungsstelle 27"/>
          <p:cNvSpPr/>
          <p:nvPr/>
        </p:nvSpPr>
        <p:spPr>
          <a:xfrm>
            <a:off x="4453484" y="4806837"/>
            <a:ext cx="324000" cy="324000"/>
          </a:xfrm>
          <a:prstGeom prst="flowChartConnector">
            <a:avLst/>
          </a:prstGeom>
          <a:ln/>
        </p:spPr>
        <p:style>
          <a:lnRef idx="2">
            <a:schemeClr val="accent1">
              <a:shade val="50000"/>
            </a:schemeClr>
          </a:lnRef>
          <a:fillRef idx="1">
            <a:schemeClr val="accent1"/>
          </a:fillRef>
          <a:effectRef idx="0">
            <a:schemeClr val="accent1"/>
          </a:effectRef>
          <a:fontRef idx="minor">
            <a:schemeClr val="lt1"/>
          </a:fontRef>
        </p:style>
        <p:txBody>
          <a:bodyPr lIns="64287" tIns="32144" rIns="64287" bIns="32144" anchor="ctr"/>
          <a:lstStyle/>
          <a:p>
            <a:pPr algn="ctr">
              <a:defRPr/>
            </a:pPr>
            <a:r>
              <a:rPr lang="en-US" dirty="0"/>
              <a:t>4</a:t>
            </a:r>
          </a:p>
        </p:txBody>
      </p:sp>
      <p:cxnSp>
        <p:nvCxnSpPr>
          <p:cNvPr id="13" name="Gewinkelte Verbindung 31"/>
          <p:cNvCxnSpPr>
            <a:stCxn id="12" idx="2"/>
            <a:endCxn id="14" idx="4"/>
          </p:cNvCxnSpPr>
          <p:nvPr/>
        </p:nvCxnSpPr>
        <p:spPr>
          <a:xfrm rot="10800000">
            <a:off x="3019054" y="3695022"/>
            <a:ext cx="1434430" cy="1273819"/>
          </a:xfrm>
          <a:prstGeom prst="bentConnector2">
            <a:avLst/>
          </a:prstGeom>
          <a:ln>
            <a:tailEnd type="arrow"/>
          </a:ln>
        </p:spPr>
        <p:style>
          <a:lnRef idx="3">
            <a:schemeClr val="accent5"/>
          </a:lnRef>
          <a:fillRef idx="0">
            <a:schemeClr val="accent5"/>
          </a:fillRef>
          <a:effectRef idx="2">
            <a:schemeClr val="accent5"/>
          </a:effectRef>
          <a:fontRef idx="minor">
            <a:schemeClr val="tx1"/>
          </a:fontRef>
        </p:style>
      </p:cxnSp>
      <p:sp>
        <p:nvSpPr>
          <p:cNvPr id="14" name="Flussdiagramm: Verbindungsstelle 32"/>
          <p:cNvSpPr/>
          <p:nvPr/>
        </p:nvSpPr>
        <p:spPr>
          <a:xfrm>
            <a:off x="2857054" y="3371018"/>
            <a:ext cx="324000" cy="324000"/>
          </a:xfrm>
          <a:prstGeom prst="flowChartConnector">
            <a:avLst/>
          </a:prstGeom>
          <a:ln/>
        </p:spPr>
        <p:style>
          <a:lnRef idx="2">
            <a:schemeClr val="accent1">
              <a:shade val="50000"/>
            </a:schemeClr>
          </a:lnRef>
          <a:fillRef idx="1">
            <a:schemeClr val="accent1"/>
          </a:fillRef>
          <a:effectRef idx="0">
            <a:schemeClr val="accent1"/>
          </a:effectRef>
          <a:fontRef idx="minor">
            <a:schemeClr val="lt1"/>
          </a:fontRef>
        </p:style>
        <p:txBody>
          <a:bodyPr lIns="64287" tIns="32144" rIns="64287" bIns="32144" anchor="ctr"/>
          <a:lstStyle/>
          <a:p>
            <a:pPr algn="ctr">
              <a:defRPr/>
            </a:pPr>
            <a:r>
              <a:rPr lang="en-US" dirty="0"/>
              <a:t>5</a:t>
            </a:r>
          </a:p>
        </p:txBody>
      </p:sp>
    </p:spTree>
    <p:extLst>
      <p:ext uri="{BB962C8B-B14F-4D97-AF65-F5344CB8AC3E}">
        <p14:creationId xmlns:p14="http://schemas.microsoft.com/office/powerpoint/2010/main" val="26912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animBg="1"/>
      <p:bldP spid="12"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Les éléments les plus importants d'un processus</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19153786"/>
              </p:ext>
            </p:extLst>
          </p:nvPr>
        </p:nvGraphicFramePr>
        <p:xfrm>
          <a:off x="1981200" y="1905003"/>
          <a:ext cx="8229600" cy="44176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liennummernplatzhalter 2"/>
          <p:cNvSpPr>
            <a:spLocks noGrp="1"/>
          </p:cNvSpPr>
          <p:nvPr>
            <p:ph type="sldNum" sz="quarter" idx="12"/>
          </p:nvPr>
        </p:nvSpPr>
        <p:spPr/>
        <p:txBody>
          <a:bodyPr/>
          <a:lstStyle/>
          <a:p>
            <a:fld id="{43507AEB-23B8-F142-83A3-458C56B10093}" type="slidenum">
              <a:rPr lang="en-US" smtClean="0"/>
              <a:t>13</a:t>
            </a:fld>
            <a:endParaRPr lang="en-US"/>
          </a:p>
        </p:txBody>
      </p:sp>
    </p:spTree>
    <p:extLst>
      <p:ext uri="{BB962C8B-B14F-4D97-AF65-F5344CB8AC3E}">
        <p14:creationId xmlns:p14="http://schemas.microsoft.com/office/powerpoint/2010/main" val="82067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a:t>Système de gestion des services (SGS) : vue d'ensemble</a:t>
            </a:r>
          </a:p>
        </p:txBody>
      </p:sp>
      <p:sp>
        <p:nvSpPr>
          <p:cNvPr id="4" name="Foliennummernplatzhalter 3"/>
          <p:cNvSpPr>
            <a:spLocks noGrp="1"/>
          </p:cNvSpPr>
          <p:nvPr>
            <p:ph type="sldNum" sz="quarter" idx="12"/>
          </p:nvPr>
        </p:nvSpPr>
        <p:spPr/>
        <p:txBody>
          <a:bodyPr/>
          <a:lstStyle/>
          <a:p>
            <a:fld id="{43507AEB-23B8-F142-83A3-458C56B10093}" type="slidenum">
              <a:rPr lang="en-US" smtClean="0"/>
              <a:t>14</a:t>
            </a:fld>
            <a:endParaRPr lang="en-US"/>
          </a:p>
        </p:txBody>
      </p:sp>
      <p:sp>
        <p:nvSpPr>
          <p:cNvPr id="5" name="Gefaltete Ecke 32"/>
          <p:cNvSpPr>
            <a:spLocks noChangeArrowheads="1"/>
          </p:cNvSpPr>
          <p:nvPr/>
        </p:nvSpPr>
        <p:spPr bwMode="auto">
          <a:xfrm>
            <a:off x="5391150" y="5247416"/>
            <a:ext cx="928688" cy="1071562"/>
          </a:xfrm>
          <a:prstGeom prst="foldedCorner">
            <a:avLst>
              <a:gd name="adj" fmla="val 16667"/>
            </a:avLst>
          </a:prstGeom>
          <a:solidFill>
            <a:schemeClr val="bg1"/>
          </a:solidFill>
          <a:ln w="28575" algn="ctr">
            <a:solidFill>
              <a:schemeClr val="tx1"/>
            </a:solidFill>
            <a:round/>
            <a:headEnd/>
            <a:tailEnd/>
          </a:ln>
        </p:spPr>
        <p:txBody>
          <a:bodyPr wrap="none" lIns="90000" tIns="46800" rIns="90000" bIns="46800" anchor="ctr"/>
          <a:lstStyle/>
          <a:p>
            <a:pPr algn="ctr"/>
            <a:endParaRPr lang="de-DE" sz="1400" b="1">
              <a:latin typeface="Arial" charset="0"/>
              <a:cs typeface="Arial" charset="0"/>
            </a:endParaRPr>
          </a:p>
        </p:txBody>
      </p:sp>
      <p:sp>
        <p:nvSpPr>
          <p:cNvPr id="6" name="Eingekerbter Richtungspfeil 7"/>
          <p:cNvSpPr>
            <a:spLocks noChangeArrowheads="1"/>
          </p:cNvSpPr>
          <p:nvPr/>
        </p:nvSpPr>
        <p:spPr bwMode="auto">
          <a:xfrm>
            <a:off x="4667250" y="4166331"/>
            <a:ext cx="857250" cy="428625"/>
          </a:xfrm>
          <a:prstGeom prst="chevron">
            <a:avLst>
              <a:gd name="adj" fmla="val 50000"/>
            </a:avLst>
          </a:prstGeom>
          <a:noFill/>
          <a:ln w="28575" algn="ctr">
            <a:solidFill>
              <a:schemeClr val="tx1"/>
            </a:solidFill>
            <a:round/>
            <a:headEnd/>
            <a:tailEnd/>
          </a:ln>
        </p:spPr>
        <p:txBody>
          <a:bodyPr wrap="none" lIns="90000" tIns="46800" rIns="90000" bIns="46800" anchor="ctr"/>
          <a:lstStyle/>
          <a:p>
            <a:endParaRPr lang="de-DE">
              <a:latin typeface="Arial" charset="0"/>
              <a:cs typeface="Arial" charset="0"/>
            </a:endParaRPr>
          </a:p>
        </p:txBody>
      </p:sp>
      <p:sp>
        <p:nvSpPr>
          <p:cNvPr id="7" name="Eingekerbter Richtungspfeil 8"/>
          <p:cNvSpPr>
            <a:spLocks noChangeArrowheads="1"/>
          </p:cNvSpPr>
          <p:nvPr/>
        </p:nvSpPr>
        <p:spPr bwMode="auto">
          <a:xfrm>
            <a:off x="5381625" y="4166331"/>
            <a:ext cx="857250" cy="428625"/>
          </a:xfrm>
          <a:prstGeom prst="chevron">
            <a:avLst>
              <a:gd name="adj" fmla="val 50000"/>
            </a:avLst>
          </a:prstGeom>
          <a:noFill/>
          <a:ln w="28575" algn="ctr">
            <a:solidFill>
              <a:schemeClr val="tx1"/>
            </a:solidFill>
            <a:round/>
            <a:headEnd/>
            <a:tailEnd/>
          </a:ln>
        </p:spPr>
        <p:txBody>
          <a:bodyPr wrap="none" lIns="90000" tIns="46800" rIns="90000" bIns="46800" anchor="ctr"/>
          <a:lstStyle/>
          <a:p>
            <a:endParaRPr lang="de-DE">
              <a:latin typeface="Arial" charset="0"/>
              <a:cs typeface="Arial" charset="0"/>
            </a:endParaRPr>
          </a:p>
        </p:txBody>
      </p:sp>
      <p:sp>
        <p:nvSpPr>
          <p:cNvPr id="8" name="Eingekerbter Richtungspfeil 9"/>
          <p:cNvSpPr>
            <a:spLocks noChangeArrowheads="1"/>
          </p:cNvSpPr>
          <p:nvPr/>
        </p:nvSpPr>
        <p:spPr bwMode="auto">
          <a:xfrm>
            <a:off x="6096000" y="4166331"/>
            <a:ext cx="857250" cy="428625"/>
          </a:xfrm>
          <a:prstGeom prst="chevron">
            <a:avLst>
              <a:gd name="adj" fmla="val 50000"/>
            </a:avLst>
          </a:prstGeom>
          <a:noFill/>
          <a:ln w="28575" algn="ctr">
            <a:solidFill>
              <a:schemeClr val="tx1"/>
            </a:solidFill>
            <a:round/>
            <a:headEnd/>
            <a:tailEnd/>
          </a:ln>
        </p:spPr>
        <p:txBody>
          <a:bodyPr wrap="none" lIns="90000" tIns="46800" rIns="90000" bIns="46800" anchor="ctr"/>
          <a:lstStyle/>
          <a:p>
            <a:endParaRPr lang="en-US">
              <a:latin typeface="Arial" charset="0"/>
              <a:cs typeface="Arial" charset="0"/>
            </a:endParaRPr>
          </a:p>
        </p:txBody>
      </p:sp>
      <p:sp>
        <p:nvSpPr>
          <p:cNvPr id="9" name="Eingekerbter Richtungspfeil 10"/>
          <p:cNvSpPr>
            <a:spLocks noChangeArrowheads="1"/>
          </p:cNvSpPr>
          <p:nvPr/>
        </p:nvSpPr>
        <p:spPr bwMode="auto">
          <a:xfrm>
            <a:off x="6810375" y="4166331"/>
            <a:ext cx="857250" cy="428625"/>
          </a:xfrm>
          <a:prstGeom prst="chevron">
            <a:avLst>
              <a:gd name="adj" fmla="val 50000"/>
            </a:avLst>
          </a:prstGeom>
          <a:noFill/>
          <a:ln w="28575" algn="ctr">
            <a:solidFill>
              <a:schemeClr val="tx1"/>
            </a:solidFill>
            <a:round/>
            <a:headEnd/>
            <a:tailEnd/>
          </a:ln>
        </p:spPr>
        <p:txBody>
          <a:bodyPr wrap="none" lIns="90000" tIns="46800" rIns="90000" bIns="46800" anchor="ctr"/>
          <a:lstStyle/>
          <a:p>
            <a:endParaRPr lang="en-US">
              <a:latin typeface="Arial" charset="0"/>
              <a:cs typeface="Arial" charset="0"/>
            </a:endParaRPr>
          </a:p>
        </p:txBody>
      </p:sp>
      <p:sp>
        <p:nvSpPr>
          <p:cNvPr id="10" name="Gefaltete Ecke 11"/>
          <p:cNvSpPr>
            <a:spLocks noChangeArrowheads="1"/>
          </p:cNvSpPr>
          <p:nvPr/>
        </p:nvSpPr>
        <p:spPr bwMode="auto">
          <a:xfrm>
            <a:off x="5667375" y="1737456"/>
            <a:ext cx="928688" cy="1071563"/>
          </a:xfrm>
          <a:prstGeom prst="foldedCorner">
            <a:avLst>
              <a:gd name="adj" fmla="val 16667"/>
            </a:avLst>
          </a:prstGeom>
          <a:solidFill>
            <a:schemeClr val="bg1"/>
          </a:solidFill>
          <a:ln w="28575" algn="ctr">
            <a:solidFill>
              <a:schemeClr val="tx1"/>
            </a:solidFill>
            <a:round/>
            <a:headEnd/>
            <a:tailEnd/>
          </a:ln>
        </p:spPr>
        <p:txBody>
          <a:bodyPr wrap="none" lIns="90000" tIns="46800" rIns="90000" bIns="46800" anchor="ctr"/>
          <a:lstStyle/>
          <a:p>
            <a:pPr algn="ctr"/>
            <a:r>
              <a:rPr lang="en-US" sz="1400" b="1">
                <a:latin typeface="Arial" charset="0"/>
                <a:cs typeface="Arial" charset="0"/>
              </a:rPr>
              <a:t>Politique</a:t>
            </a:r>
          </a:p>
          <a:p>
            <a:pPr algn="ctr"/>
            <a:endParaRPr lang="de-DE" sz="700">
              <a:latin typeface="Arial" charset="0"/>
              <a:cs typeface="Arial" charset="0"/>
            </a:endParaRPr>
          </a:p>
          <a:p>
            <a:pPr algn="ctr"/>
            <a:r>
              <a:rPr lang="de-DE" sz="700">
                <a:latin typeface="Arial" charset="0"/>
                <a:cs typeface="Arial" charset="0"/>
              </a:rPr>
              <a:t>1. Abc def ghijk.</a:t>
            </a:r>
          </a:p>
          <a:p>
            <a:pPr algn="ctr"/>
            <a:r>
              <a:rPr lang="de-DE" sz="700">
                <a:latin typeface="Arial" charset="0"/>
                <a:cs typeface="Arial" charset="0"/>
              </a:rPr>
              <a:t>2. Abc def ghijk.</a:t>
            </a:r>
          </a:p>
          <a:p>
            <a:pPr algn="ctr"/>
            <a:r>
              <a:rPr lang="de-DE" sz="700">
                <a:latin typeface="Arial" charset="0"/>
                <a:cs typeface="Arial" charset="0"/>
              </a:rPr>
              <a:t>3. Abc def ghijk.</a:t>
            </a:r>
          </a:p>
          <a:p>
            <a:pPr algn="ctr"/>
            <a:r>
              <a:rPr lang="de-DE" sz="700">
                <a:latin typeface="Arial" charset="0"/>
                <a:cs typeface="Arial" charset="0"/>
              </a:rPr>
              <a:t>4. Abc def ghijk.</a:t>
            </a:r>
          </a:p>
        </p:txBody>
      </p:sp>
      <p:sp>
        <p:nvSpPr>
          <p:cNvPr id="11" name="Gefaltete Ecke 12"/>
          <p:cNvSpPr>
            <a:spLocks noChangeArrowheads="1"/>
          </p:cNvSpPr>
          <p:nvPr/>
        </p:nvSpPr>
        <p:spPr bwMode="auto">
          <a:xfrm>
            <a:off x="5310191" y="5166456"/>
            <a:ext cx="928687" cy="1071563"/>
          </a:xfrm>
          <a:prstGeom prst="foldedCorner">
            <a:avLst>
              <a:gd name="adj" fmla="val 16667"/>
            </a:avLst>
          </a:prstGeom>
          <a:solidFill>
            <a:schemeClr val="bg1"/>
          </a:solidFill>
          <a:ln w="28575" algn="ctr">
            <a:solidFill>
              <a:schemeClr val="tx1"/>
            </a:solidFill>
            <a:round/>
            <a:headEnd/>
            <a:tailEnd/>
          </a:ln>
        </p:spPr>
        <p:txBody>
          <a:bodyPr wrap="none" lIns="90000" tIns="46800" rIns="90000" bIns="46800" anchor="ctr"/>
          <a:lstStyle/>
          <a:p>
            <a:pPr algn="ctr"/>
            <a:endParaRPr lang="de-DE" sz="1400">
              <a:latin typeface="Arial" charset="0"/>
              <a:cs typeface="Arial" charset="0"/>
            </a:endParaRPr>
          </a:p>
        </p:txBody>
      </p:sp>
      <p:sp>
        <p:nvSpPr>
          <p:cNvPr id="12" name="Gefaltete Ecke 13"/>
          <p:cNvSpPr>
            <a:spLocks noChangeArrowheads="1"/>
          </p:cNvSpPr>
          <p:nvPr/>
        </p:nvSpPr>
        <p:spPr bwMode="auto">
          <a:xfrm>
            <a:off x="5238750" y="5095016"/>
            <a:ext cx="928688" cy="1071562"/>
          </a:xfrm>
          <a:prstGeom prst="foldedCorner">
            <a:avLst>
              <a:gd name="adj" fmla="val 16667"/>
            </a:avLst>
          </a:prstGeom>
          <a:solidFill>
            <a:schemeClr val="bg1"/>
          </a:solidFill>
          <a:ln w="28575" algn="ctr">
            <a:solidFill>
              <a:schemeClr val="tx1"/>
            </a:solidFill>
            <a:round/>
            <a:headEnd/>
            <a:tailEnd/>
          </a:ln>
        </p:spPr>
        <p:txBody>
          <a:bodyPr wrap="none" lIns="90000" tIns="46800" rIns="90000" bIns="46800" anchor="ctr"/>
          <a:lstStyle/>
          <a:p>
            <a:pPr algn="ctr"/>
            <a:r>
              <a:rPr lang="en-US" sz="1400" b="1">
                <a:latin typeface="Arial" charset="0"/>
                <a:cs typeface="Arial" charset="0"/>
              </a:rPr>
              <a:t>Proce-</a:t>
            </a:r>
          </a:p>
          <a:p>
            <a:pPr algn="ctr"/>
            <a:r>
              <a:rPr lang="en-US" sz="1400" b="1">
                <a:latin typeface="Arial" charset="0"/>
                <a:cs typeface="Arial" charset="0"/>
              </a:rPr>
              <a:t>dures</a:t>
            </a:r>
          </a:p>
        </p:txBody>
      </p:sp>
      <p:sp>
        <p:nvSpPr>
          <p:cNvPr id="13" name="Textfeld 14"/>
          <p:cNvSpPr txBox="1">
            <a:spLocks noChangeArrowheads="1"/>
          </p:cNvSpPr>
          <p:nvPr/>
        </p:nvSpPr>
        <p:spPr bwMode="auto">
          <a:xfrm>
            <a:off x="2166941" y="3501169"/>
            <a:ext cx="941387" cy="307975"/>
          </a:xfrm>
          <a:prstGeom prst="rect">
            <a:avLst/>
          </a:prstGeom>
          <a:noFill/>
          <a:ln w="9525">
            <a:noFill/>
            <a:miter lim="800000"/>
            <a:headEnd/>
            <a:tailEnd/>
          </a:ln>
        </p:spPr>
        <p:txBody>
          <a:bodyPr wrap="none">
            <a:spAutoFit/>
          </a:bodyPr>
          <a:lstStyle/>
          <a:p>
            <a:r>
              <a:rPr lang="en-US" sz="1400" b="1">
                <a:latin typeface="Arial" charset="0"/>
                <a:cs typeface="Arial" charset="0"/>
              </a:rPr>
              <a:t>Processus :</a:t>
            </a:r>
          </a:p>
        </p:txBody>
      </p:sp>
      <p:sp>
        <p:nvSpPr>
          <p:cNvPr id="14" name="Flussdiagramm: Dokument 18"/>
          <p:cNvSpPr>
            <a:spLocks noChangeArrowheads="1"/>
          </p:cNvSpPr>
          <p:nvPr/>
        </p:nvSpPr>
        <p:spPr bwMode="auto">
          <a:xfrm>
            <a:off x="3667128" y="3451956"/>
            <a:ext cx="714375" cy="428625"/>
          </a:xfrm>
          <a:prstGeom prst="flowChartDocument">
            <a:avLst/>
          </a:prstGeom>
          <a:solidFill>
            <a:schemeClr val="bg1"/>
          </a:solidFill>
          <a:ln w="28575" algn="ctr">
            <a:solidFill>
              <a:schemeClr val="tx1"/>
            </a:solidFill>
            <a:round/>
            <a:headEnd/>
            <a:tailEnd/>
          </a:ln>
        </p:spPr>
        <p:txBody>
          <a:bodyPr wrap="none" lIns="90000" tIns="46800" rIns="90000" bIns="46800" anchor="ctr"/>
          <a:lstStyle/>
          <a:p>
            <a:pPr algn="ctr"/>
            <a:r>
              <a:rPr lang="en-US" sz="1400">
                <a:latin typeface="Arial" charset="0"/>
                <a:cs typeface="Arial" charset="0"/>
              </a:rPr>
              <a:t>Entrées</a:t>
            </a:r>
          </a:p>
        </p:txBody>
      </p:sp>
      <p:sp>
        <p:nvSpPr>
          <p:cNvPr id="15" name="Flussdiagramm: Dokument 19"/>
          <p:cNvSpPr>
            <a:spLocks noChangeArrowheads="1"/>
          </p:cNvSpPr>
          <p:nvPr/>
        </p:nvSpPr>
        <p:spPr bwMode="auto">
          <a:xfrm>
            <a:off x="8096253" y="4166331"/>
            <a:ext cx="714375" cy="428625"/>
          </a:xfrm>
          <a:prstGeom prst="flowChartDocument">
            <a:avLst/>
          </a:prstGeom>
          <a:solidFill>
            <a:schemeClr val="bg1"/>
          </a:solidFill>
          <a:ln w="28575" algn="ctr">
            <a:solidFill>
              <a:schemeClr val="tx1"/>
            </a:solidFill>
            <a:round/>
            <a:headEnd/>
            <a:tailEnd/>
          </a:ln>
        </p:spPr>
        <p:txBody>
          <a:bodyPr wrap="none" lIns="90000" tIns="46800" rIns="90000" bIns="46800" anchor="ctr"/>
          <a:lstStyle/>
          <a:p>
            <a:pPr algn="ctr"/>
            <a:r>
              <a:rPr lang="en-US" sz="1400">
                <a:latin typeface="Arial" charset="0"/>
                <a:cs typeface="Arial" charset="0"/>
              </a:rPr>
              <a:t>Sorties</a:t>
            </a:r>
          </a:p>
        </p:txBody>
      </p:sp>
      <p:cxnSp>
        <p:nvCxnSpPr>
          <p:cNvPr id="16" name="Form 21"/>
          <p:cNvCxnSpPr>
            <a:cxnSpLocks noChangeShapeType="1"/>
            <a:stCxn id="14" idx="2"/>
            <a:endCxn id="6" idx="0"/>
          </p:cNvCxnSpPr>
          <p:nvPr/>
        </p:nvCxnSpPr>
        <p:spPr bwMode="auto">
          <a:xfrm rot="16200000" flipH="1">
            <a:off x="4348959" y="3527360"/>
            <a:ext cx="314325" cy="963612"/>
          </a:xfrm>
          <a:prstGeom prst="bentConnector3">
            <a:avLst>
              <a:gd name="adj1" fmla="val 50000"/>
            </a:avLst>
          </a:prstGeom>
          <a:noFill/>
          <a:ln w="28575" algn="ctr">
            <a:solidFill>
              <a:schemeClr val="tx1"/>
            </a:solidFill>
            <a:round/>
            <a:headEnd/>
            <a:tailEnd type="arrow" w="med" len="med"/>
          </a:ln>
        </p:spPr>
      </p:cxnSp>
      <p:cxnSp>
        <p:nvCxnSpPr>
          <p:cNvPr id="17" name="Form 21"/>
          <p:cNvCxnSpPr>
            <a:cxnSpLocks noChangeShapeType="1"/>
            <a:stCxn id="9" idx="3"/>
            <a:endCxn id="15" idx="1"/>
          </p:cNvCxnSpPr>
          <p:nvPr/>
        </p:nvCxnSpPr>
        <p:spPr bwMode="auto">
          <a:xfrm>
            <a:off x="7667628" y="4380644"/>
            <a:ext cx="428625" cy="1587"/>
          </a:xfrm>
          <a:prstGeom prst="bentConnector3">
            <a:avLst>
              <a:gd name="adj1" fmla="val 50000"/>
            </a:avLst>
          </a:prstGeom>
          <a:noFill/>
          <a:ln w="28575" algn="ctr">
            <a:solidFill>
              <a:schemeClr val="tx1"/>
            </a:solidFill>
            <a:round/>
            <a:headEnd/>
            <a:tailEnd type="arrow" w="med" len="med"/>
          </a:ln>
        </p:spPr>
      </p:cxnSp>
      <p:cxnSp>
        <p:nvCxnSpPr>
          <p:cNvPr id="18" name="Gerade Verbindung 28"/>
          <p:cNvCxnSpPr>
            <a:cxnSpLocks noChangeShapeType="1"/>
            <a:stCxn id="7" idx="2"/>
            <a:endCxn id="12" idx="0"/>
          </p:cNvCxnSpPr>
          <p:nvPr/>
        </p:nvCxnSpPr>
        <p:spPr bwMode="auto">
          <a:xfrm rot="5400000">
            <a:off x="5453065" y="4844191"/>
            <a:ext cx="500063" cy="1588"/>
          </a:xfrm>
          <a:prstGeom prst="line">
            <a:avLst/>
          </a:prstGeom>
          <a:noFill/>
          <a:ln w="28575" algn="ctr">
            <a:solidFill>
              <a:schemeClr val="tx1"/>
            </a:solidFill>
            <a:round/>
            <a:headEnd/>
            <a:tailEnd/>
          </a:ln>
        </p:spPr>
      </p:cxnSp>
      <p:sp>
        <p:nvSpPr>
          <p:cNvPr id="19" name="Geschweifte Klammer rechts 29"/>
          <p:cNvSpPr>
            <a:spLocks/>
          </p:cNvSpPr>
          <p:nvPr/>
        </p:nvSpPr>
        <p:spPr bwMode="auto">
          <a:xfrm rot="5400000">
            <a:off x="6006307" y="1790637"/>
            <a:ext cx="285750" cy="2608263"/>
          </a:xfrm>
          <a:prstGeom prst="rightBrace">
            <a:avLst>
              <a:gd name="adj1" fmla="val 39596"/>
              <a:gd name="adj2" fmla="val 50000"/>
            </a:avLst>
          </a:prstGeom>
          <a:noFill/>
          <a:ln w="28575" algn="ctr">
            <a:solidFill>
              <a:schemeClr val="tx1"/>
            </a:solidFill>
            <a:round/>
            <a:headEnd/>
            <a:tailEnd/>
          </a:ln>
        </p:spPr>
        <p:txBody>
          <a:bodyPr wrap="none" lIns="90000" tIns="46800" rIns="90000" bIns="46800" anchor="ctr"/>
          <a:lstStyle/>
          <a:p>
            <a:endParaRPr lang="de-DE">
              <a:latin typeface="Arial" charset="0"/>
              <a:cs typeface="Arial" charset="0"/>
            </a:endParaRPr>
          </a:p>
        </p:txBody>
      </p:sp>
      <p:cxnSp>
        <p:nvCxnSpPr>
          <p:cNvPr id="20" name="Gerade Verbindung 31"/>
          <p:cNvCxnSpPr>
            <a:cxnSpLocks noChangeShapeType="1"/>
          </p:cNvCxnSpPr>
          <p:nvPr/>
        </p:nvCxnSpPr>
        <p:spPr bwMode="auto">
          <a:xfrm>
            <a:off x="2238375" y="3166203"/>
            <a:ext cx="7715250" cy="1588"/>
          </a:xfrm>
          <a:prstGeom prst="line">
            <a:avLst/>
          </a:prstGeom>
          <a:noFill/>
          <a:ln w="9525" algn="ctr">
            <a:solidFill>
              <a:schemeClr val="tx1"/>
            </a:solidFill>
            <a:prstDash val="lgDash"/>
            <a:round/>
            <a:headEnd/>
            <a:tailEnd/>
          </a:ln>
        </p:spPr>
      </p:cxnSp>
      <p:sp>
        <p:nvSpPr>
          <p:cNvPr id="21" name="Textfeld 33"/>
          <p:cNvSpPr txBox="1">
            <a:spLocks noChangeArrowheads="1"/>
          </p:cNvSpPr>
          <p:nvPr/>
        </p:nvSpPr>
        <p:spPr bwMode="auto">
          <a:xfrm>
            <a:off x="7881941" y="1666016"/>
            <a:ext cx="2143125" cy="861774"/>
          </a:xfrm>
          <a:prstGeom prst="rect">
            <a:avLst/>
          </a:prstGeom>
          <a:noFill/>
          <a:ln w="9525">
            <a:noFill/>
            <a:miter lim="800000"/>
            <a:headEnd/>
            <a:tailEnd/>
          </a:ln>
        </p:spPr>
        <p:txBody>
          <a:bodyPr>
            <a:spAutoFit/>
          </a:bodyPr>
          <a:lstStyle/>
          <a:p>
            <a:pPr algn="r"/>
            <a:r>
              <a:rPr lang="en-US" b="1" dirty="0">
                <a:solidFill>
                  <a:srgbClr val="0060A9"/>
                </a:solidFill>
                <a:latin typeface="Arial" charset="0"/>
                <a:cs typeface="Arial" charset="0"/>
              </a:rPr>
              <a:t>Niveau de gouvernance</a:t>
            </a:r>
          </a:p>
          <a:p>
            <a:pPr algn="r"/>
            <a:r>
              <a:rPr lang="en-US" sz="1600" dirty="0">
                <a:solidFill>
                  <a:srgbClr val="0060A9"/>
                </a:solidFill>
                <a:latin typeface="Arial" charset="0"/>
                <a:cs typeface="Arial" charset="0"/>
              </a:rPr>
              <a:t>Direction générale</a:t>
            </a:r>
          </a:p>
          <a:p>
            <a:pPr algn="r"/>
            <a:r>
              <a:rPr lang="en-US" sz="1600" dirty="0">
                <a:solidFill>
                  <a:srgbClr val="0060A9"/>
                </a:solidFill>
                <a:latin typeface="Arial" charset="0"/>
                <a:cs typeface="Arial" charset="0"/>
              </a:rPr>
              <a:t>Propriétaires de processus</a:t>
            </a:r>
          </a:p>
        </p:txBody>
      </p:sp>
      <p:cxnSp>
        <p:nvCxnSpPr>
          <p:cNvPr id="22" name="Gerade Verbindung 36"/>
          <p:cNvCxnSpPr>
            <a:cxnSpLocks noChangeShapeType="1"/>
          </p:cNvCxnSpPr>
          <p:nvPr/>
        </p:nvCxnSpPr>
        <p:spPr bwMode="auto">
          <a:xfrm>
            <a:off x="6453191" y="4809269"/>
            <a:ext cx="3500437" cy="1587"/>
          </a:xfrm>
          <a:prstGeom prst="line">
            <a:avLst/>
          </a:prstGeom>
          <a:noFill/>
          <a:ln w="9525" algn="ctr">
            <a:solidFill>
              <a:schemeClr val="tx1"/>
            </a:solidFill>
            <a:prstDash val="lgDash"/>
            <a:round/>
            <a:headEnd/>
            <a:tailEnd/>
          </a:ln>
        </p:spPr>
      </p:cxnSp>
      <p:sp>
        <p:nvSpPr>
          <p:cNvPr id="23" name="Textfeld 37"/>
          <p:cNvSpPr txBox="1">
            <a:spLocks noChangeArrowheads="1"/>
          </p:cNvSpPr>
          <p:nvPr/>
        </p:nvSpPr>
        <p:spPr bwMode="auto">
          <a:xfrm>
            <a:off x="7881941" y="3193191"/>
            <a:ext cx="2143125" cy="615553"/>
          </a:xfrm>
          <a:prstGeom prst="rect">
            <a:avLst/>
          </a:prstGeom>
          <a:noFill/>
          <a:ln w="9525">
            <a:noFill/>
            <a:miter lim="800000"/>
            <a:headEnd/>
            <a:tailEnd/>
          </a:ln>
        </p:spPr>
        <p:txBody>
          <a:bodyPr>
            <a:spAutoFit/>
          </a:bodyPr>
          <a:lstStyle/>
          <a:p>
            <a:pPr algn="r"/>
            <a:r>
              <a:rPr lang="en-US" b="1" dirty="0">
                <a:solidFill>
                  <a:srgbClr val="0060A9"/>
                </a:solidFill>
                <a:latin typeface="Arial" charset="0"/>
                <a:cs typeface="Arial" charset="0"/>
              </a:rPr>
              <a:t>Niveau de contrôle</a:t>
            </a:r>
          </a:p>
          <a:p>
            <a:pPr algn="r"/>
            <a:r>
              <a:rPr lang="en-US" sz="1600" dirty="0">
                <a:solidFill>
                  <a:srgbClr val="0060A9"/>
                </a:solidFill>
                <a:latin typeface="Arial" charset="0"/>
                <a:cs typeface="Arial" charset="0"/>
              </a:rPr>
              <a:t>Gestionnaires de processus</a:t>
            </a:r>
          </a:p>
        </p:txBody>
      </p:sp>
      <p:sp>
        <p:nvSpPr>
          <p:cNvPr id="24" name="Textfeld 38"/>
          <p:cNvSpPr txBox="1">
            <a:spLocks noChangeArrowheads="1"/>
          </p:cNvSpPr>
          <p:nvPr/>
        </p:nvSpPr>
        <p:spPr bwMode="auto">
          <a:xfrm>
            <a:off x="7381875" y="4836256"/>
            <a:ext cx="2643188" cy="615553"/>
          </a:xfrm>
          <a:prstGeom prst="rect">
            <a:avLst/>
          </a:prstGeom>
          <a:noFill/>
          <a:ln w="9525">
            <a:noFill/>
            <a:miter lim="800000"/>
            <a:headEnd/>
            <a:tailEnd/>
          </a:ln>
        </p:spPr>
        <p:txBody>
          <a:bodyPr>
            <a:spAutoFit/>
          </a:bodyPr>
          <a:lstStyle/>
          <a:p>
            <a:pPr algn="r"/>
            <a:r>
              <a:rPr lang="en-US" b="1" dirty="0">
                <a:solidFill>
                  <a:srgbClr val="0060A9"/>
                </a:solidFill>
                <a:latin typeface="Arial" charset="0"/>
                <a:cs typeface="Arial" charset="0"/>
              </a:rPr>
              <a:t>Niveau opérationnel </a:t>
            </a:r>
          </a:p>
          <a:p>
            <a:pPr algn="r"/>
            <a:r>
              <a:rPr lang="en-US" sz="1600" dirty="0">
                <a:solidFill>
                  <a:srgbClr val="0060A9"/>
                </a:solidFill>
                <a:latin typeface="Arial" charset="0"/>
                <a:cs typeface="Arial" charset="0"/>
              </a:rPr>
              <a:t>Personnel chargé des processus </a:t>
            </a:r>
          </a:p>
        </p:txBody>
      </p:sp>
      <p:pic>
        <p:nvPicPr>
          <p:cNvPr id="25" name="Picture 112" descr="m1"/>
          <p:cNvPicPr>
            <a:picLocks noChangeAspect="1" noChangeArrowheads="1"/>
          </p:cNvPicPr>
          <p:nvPr/>
        </p:nvPicPr>
        <p:blipFill>
          <a:blip r:embed="rId3"/>
          <a:srcRect/>
          <a:stretch>
            <a:fillRect/>
          </a:stretch>
        </p:blipFill>
        <p:spPr bwMode="auto">
          <a:xfrm>
            <a:off x="5881688" y="4179028"/>
            <a:ext cx="215900" cy="306388"/>
          </a:xfrm>
          <a:prstGeom prst="rect">
            <a:avLst/>
          </a:prstGeom>
          <a:noFill/>
          <a:ln w="9525">
            <a:noFill/>
            <a:miter lim="800000"/>
            <a:headEnd/>
            <a:tailEnd/>
          </a:ln>
        </p:spPr>
      </p:pic>
      <p:pic>
        <p:nvPicPr>
          <p:cNvPr id="26" name="Picture 109" descr="m1"/>
          <p:cNvPicPr>
            <a:picLocks noChangeAspect="1" noChangeArrowheads="1"/>
          </p:cNvPicPr>
          <p:nvPr/>
        </p:nvPicPr>
        <p:blipFill>
          <a:blip r:embed="rId4"/>
          <a:srcRect/>
          <a:stretch>
            <a:fillRect/>
          </a:stretch>
        </p:blipFill>
        <p:spPr bwMode="auto">
          <a:xfrm>
            <a:off x="5151438" y="4193319"/>
            <a:ext cx="203200" cy="282575"/>
          </a:xfrm>
          <a:prstGeom prst="rect">
            <a:avLst/>
          </a:prstGeom>
          <a:noFill/>
          <a:ln w="9525">
            <a:noFill/>
            <a:miter lim="800000"/>
            <a:headEnd/>
            <a:tailEnd/>
          </a:ln>
        </p:spPr>
      </p:pic>
      <p:pic>
        <p:nvPicPr>
          <p:cNvPr id="27" name="Picture 109" descr="m1"/>
          <p:cNvPicPr>
            <a:picLocks noChangeAspect="1" noChangeArrowheads="1"/>
          </p:cNvPicPr>
          <p:nvPr/>
        </p:nvPicPr>
        <p:blipFill>
          <a:blip r:embed="rId4"/>
          <a:srcRect/>
          <a:stretch>
            <a:fillRect/>
          </a:stretch>
        </p:blipFill>
        <p:spPr bwMode="auto">
          <a:xfrm>
            <a:off x="6607175" y="4193319"/>
            <a:ext cx="203200" cy="282575"/>
          </a:xfrm>
          <a:prstGeom prst="rect">
            <a:avLst/>
          </a:prstGeom>
          <a:noFill/>
          <a:ln w="9525">
            <a:noFill/>
            <a:miter lim="800000"/>
            <a:headEnd/>
            <a:tailEnd/>
          </a:ln>
        </p:spPr>
      </p:pic>
      <p:pic>
        <p:nvPicPr>
          <p:cNvPr id="28" name="Picture 112" descr="m1"/>
          <p:cNvPicPr>
            <a:picLocks noChangeAspect="1" noChangeArrowheads="1"/>
          </p:cNvPicPr>
          <p:nvPr/>
        </p:nvPicPr>
        <p:blipFill>
          <a:blip r:embed="rId3"/>
          <a:srcRect/>
          <a:stretch>
            <a:fillRect/>
          </a:stretch>
        </p:blipFill>
        <p:spPr bwMode="auto">
          <a:xfrm>
            <a:off x="7323141" y="4193319"/>
            <a:ext cx="217487" cy="306387"/>
          </a:xfrm>
          <a:prstGeom prst="rect">
            <a:avLst/>
          </a:prstGeom>
          <a:noFill/>
          <a:ln w="9525">
            <a:noFill/>
            <a:miter lim="800000"/>
            <a:headEnd/>
            <a:tailEnd/>
          </a:ln>
        </p:spPr>
      </p:pic>
      <p:pic>
        <p:nvPicPr>
          <p:cNvPr id="29" name="Picture 112" descr="m1"/>
          <p:cNvPicPr>
            <a:picLocks noChangeAspect="1" noChangeArrowheads="1"/>
          </p:cNvPicPr>
          <p:nvPr/>
        </p:nvPicPr>
        <p:blipFill>
          <a:blip r:embed="rId3"/>
          <a:srcRect/>
          <a:stretch>
            <a:fillRect/>
          </a:stretch>
        </p:blipFill>
        <p:spPr bwMode="auto">
          <a:xfrm>
            <a:off x="4524378" y="5388703"/>
            <a:ext cx="500063" cy="706438"/>
          </a:xfrm>
          <a:prstGeom prst="rect">
            <a:avLst/>
          </a:prstGeom>
          <a:noFill/>
          <a:ln w="9525">
            <a:noFill/>
            <a:miter lim="800000"/>
            <a:headEnd/>
            <a:tailEnd/>
          </a:ln>
        </p:spPr>
      </p:pic>
      <p:sp>
        <p:nvSpPr>
          <p:cNvPr id="30" name="Textfeld 47"/>
          <p:cNvSpPr txBox="1">
            <a:spLocks noChangeArrowheads="1"/>
          </p:cNvSpPr>
          <p:nvPr/>
        </p:nvSpPr>
        <p:spPr bwMode="auto">
          <a:xfrm>
            <a:off x="5167316" y="3858356"/>
            <a:ext cx="1677987" cy="307975"/>
          </a:xfrm>
          <a:prstGeom prst="rect">
            <a:avLst/>
          </a:prstGeom>
          <a:noFill/>
          <a:ln w="9525">
            <a:noFill/>
            <a:miter lim="800000"/>
            <a:headEnd/>
            <a:tailEnd/>
          </a:ln>
        </p:spPr>
        <p:txBody>
          <a:bodyPr wrap="none">
            <a:spAutoFit/>
          </a:bodyPr>
          <a:lstStyle/>
          <a:p>
            <a:r>
              <a:rPr lang="en-US" sz="1400">
                <a:latin typeface="Arial" charset="0"/>
                <a:cs typeface="Arial" charset="0"/>
              </a:rPr>
              <a:t>Activités et rôles</a:t>
            </a:r>
          </a:p>
        </p:txBody>
      </p:sp>
      <p:sp>
        <p:nvSpPr>
          <p:cNvPr id="31" name="Textfeld 48"/>
          <p:cNvSpPr txBox="1">
            <a:spLocks noChangeArrowheads="1"/>
          </p:cNvSpPr>
          <p:nvPr/>
        </p:nvSpPr>
        <p:spPr bwMode="auto">
          <a:xfrm>
            <a:off x="2839453" y="2142269"/>
            <a:ext cx="2756485" cy="523220"/>
          </a:xfrm>
          <a:prstGeom prst="rect">
            <a:avLst/>
          </a:prstGeom>
          <a:noFill/>
          <a:ln w="9525">
            <a:noFill/>
            <a:miter lim="800000"/>
            <a:headEnd/>
            <a:tailEnd/>
          </a:ln>
        </p:spPr>
        <p:txBody>
          <a:bodyPr wrap="square">
            <a:spAutoFit/>
          </a:bodyPr>
          <a:lstStyle/>
          <a:p>
            <a:pPr algn="r"/>
            <a:r>
              <a:rPr lang="en-US" sz="1400" dirty="0">
                <a:solidFill>
                  <a:srgbClr val="0060A9"/>
                </a:solidFill>
                <a:latin typeface="Arial" charset="0"/>
                <a:cs typeface="Arial" charset="0"/>
              </a:rPr>
              <a:t>Par exemple, la politique de gestion des services, la politique de traitement des incidents.</a:t>
            </a:r>
          </a:p>
        </p:txBody>
      </p:sp>
      <p:sp>
        <p:nvSpPr>
          <p:cNvPr id="32" name="Textfeld 49"/>
          <p:cNvSpPr txBox="1">
            <a:spLocks noChangeArrowheads="1"/>
          </p:cNvSpPr>
          <p:nvPr/>
        </p:nvSpPr>
        <p:spPr bwMode="auto">
          <a:xfrm>
            <a:off x="2095500" y="4023453"/>
            <a:ext cx="2643188" cy="523220"/>
          </a:xfrm>
          <a:prstGeom prst="rect">
            <a:avLst/>
          </a:prstGeom>
          <a:noFill/>
          <a:ln w="9525">
            <a:noFill/>
            <a:miter lim="800000"/>
            <a:headEnd/>
            <a:tailEnd/>
          </a:ln>
        </p:spPr>
        <p:txBody>
          <a:bodyPr>
            <a:spAutoFit/>
          </a:bodyPr>
          <a:lstStyle/>
          <a:p>
            <a:r>
              <a:rPr lang="en-US" sz="1400" dirty="0">
                <a:solidFill>
                  <a:srgbClr val="0060A9"/>
                </a:solidFill>
                <a:latin typeface="Arial" charset="0"/>
                <a:cs typeface="Arial" charset="0"/>
              </a:rPr>
              <a:t>par exemple, la gestion des incidents et des demandes de service</a:t>
            </a:r>
          </a:p>
        </p:txBody>
      </p:sp>
      <p:sp>
        <p:nvSpPr>
          <p:cNvPr id="33" name="Textfeld 50"/>
          <p:cNvSpPr txBox="1">
            <a:spLocks noChangeArrowheads="1"/>
          </p:cNvSpPr>
          <p:nvPr/>
        </p:nvSpPr>
        <p:spPr bwMode="auto">
          <a:xfrm>
            <a:off x="6524628" y="5642703"/>
            <a:ext cx="2524125" cy="738188"/>
          </a:xfrm>
          <a:prstGeom prst="rect">
            <a:avLst/>
          </a:prstGeom>
          <a:noFill/>
          <a:ln w="9525">
            <a:noFill/>
            <a:miter lim="800000"/>
            <a:headEnd/>
            <a:tailEnd/>
          </a:ln>
        </p:spPr>
        <p:txBody>
          <a:bodyPr>
            <a:spAutoFit/>
          </a:bodyPr>
          <a:lstStyle/>
          <a:p>
            <a:r>
              <a:rPr lang="en-US" sz="1400" dirty="0">
                <a:solidFill>
                  <a:srgbClr val="0060A9"/>
                </a:solidFill>
                <a:latin typeface="Arial" charset="0"/>
                <a:cs typeface="Arial" charset="0"/>
              </a:rPr>
              <a:t>par exemple, les procédures de classification et de hiérarchisation des incidents</a:t>
            </a:r>
          </a:p>
        </p:txBody>
      </p:sp>
      <p:sp>
        <p:nvSpPr>
          <p:cNvPr id="34" name="Textfeld 51"/>
          <p:cNvSpPr txBox="1">
            <a:spLocks noChangeArrowheads="1"/>
          </p:cNvSpPr>
          <p:nvPr/>
        </p:nvSpPr>
        <p:spPr bwMode="auto">
          <a:xfrm>
            <a:off x="2932116" y="5358544"/>
            <a:ext cx="1557337" cy="307975"/>
          </a:xfrm>
          <a:prstGeom prst="rect">
            <a:avLst/>
          </a:prstGeom>
          <a:noFill/>
          <a:ln w="9525">
            <a:noFill/>
            <a:miter lim="800000"/>
            <a:headEnd/>
            <a:tailEnd/>
          </a:ln>
        </p:spPr>
        <p:txBody>
          <a:bodyPr wrap="none">
            <a:spAutoFit/>
          </a:bodyPr>
          <a:lstStyle/>
          <a:p>
            <a:r>
              <a:rPr lang="en-US" sz="1400">
                <a:latin typeface="Arial" charset="0"/>
                <a:cs typeface="Arial" charset="0"/>
              </a:rPr>
              <a:t>Personne (dans un rôle)</a:t>
            </a:r>
          </a:p>
        </p:txBody>
      </p:sp>
      <p:cxnSp>
        <p:nvCxnSpPr>
          <p:cNvPr id="35" name="Gerade Verbindung 34"/>
          <p:cNvCxnSpPr>
            <a:cxnSpLocks noChangeShapeType="1"/>
          </p:cNvCxnSpPr>
          <p:nvPr/>
        </p:nvCxnSpPr>
        <p:spPr bwMode="auto">
          <a:xfrm rot="5400000">
            <a:off x="5880103" y="5380766"/>
            <a:ext cx="1144587" cy="1588"/>
          </a:xfrm>
          <a:prstGeom prst="line">
            <a:avLst/>
          </a:prstGeom>
          <a:noFill/>
          <a:ln w="9525" algn="ctr">
            <a:solidFill>
              <a:schemeClr val="tx1"/>
            </a:solidFill>
            <a:prstDash val="lgDash"/>
            <a:round/>
            <a:headEnd/>
            <a:tailEnd/>
          </a:ln>
        </p:spPr>
      </p:cxnSp>
      <p:cxnSp>
        <p:nvCxnSpPr>
          <p:cNvPr id="36" name="Gerade Verbindung 42"/>
          <p:cNvCxnSpPr>
            <a:cxnSpLocks noChangeShapeType="1"/>
          </p:cNvCxnSpPr>
          <p:nvPr/>
        </p:nvCxnSpPr>
        <p:spPr bwMode="auto">
          <a:xfrm>
            <a:off x="2238375" y="4809269"/>
            <a:ext cx="2857500" cy="1587"/>
          </a:xfrm>
          <a:prstGeom prst="line">
            <a:avLst/>
          </a:prstGeom>
          <a:noFill/>
          <a:ln w="9525" algn="ctr">
            <a:solidFill>
              <a:schemeClr val="tx1"/>
            </a:solidFill>
            <a:prstDash val="lgDash"/>
            <a:round/>
            <a:headEnd/>
            <a:tailEnd/>
          </a:ln>
        </p:spPr>
      </p:cxnSp>
      <p:cxnSp>
        <p:nvCxnSpPr>
          <p:cNvPr id="37" name="Gerade Verbindung 56"/>
          <p:cNvCxnSpPr>
            <a:cxnSpLocks noChangeShapeType="1"/>
          </p:cNvCxnSpPr>
          <p:nvPr/>
        </p:nvCxnSpPr>
        <p:spPr bwMode="auto">
          <a:xfrm rot="5400000">
            <a:off x="4523582" y="5379975"/>
            <a:ext cx="1143000" cy="1587"/>
          </a:xfrm>
          <a:prstGeom prst="line">
            <a:avLst/>
          </a:prstGeom>
          <a:noFill/>
          <a:ln w="9525" algn="ctr">
            <a:solidFill>
              <a:schemeClr val="tx1"/>
            </a:solidFill>
            <a:prstDash val="lgDash"/>
            <a:round/>
            <a:headEnd/>
            <a:tailEnd/>
          </a:ln>
        </p:spPr>
      </p:cxnSp>
      <p:cxnSp>
        <p:nvCxnSpPr>
          <p:cNvPr id="38" name="Gerade Verbindung 58"/>
          <p:cNvCxnSpPr>
            <a:cxnSpLocks noChangeShapeType="1"/>
          </p:cNvCxnSpPr>
          <p:nvPr/>
        </p:nvCxnSpPr>
        <p:spPr bwMode="auto">
          <a:xfrm>
            <a:off x="5095878" y="5952269"/>
            <a:ext cx="1357313" cy="1587"/>
          </a:xfrm>
          <a:prstGeom prst="line">
            <a:avLst/>
          </a:prstGeom>
          <a:noFill/>
          <a:ln w="9525" algn="ctr">
            <a:solidFill>
              <a:schemeClr val="tx1"/>
            </a:solidFill>
            <a:prstDash val="lgDash"/>
            <a:round/>
            <a:headEnd/>
            <a:tailEnd/>
          </a:ln>
        </p:spPr>
      </p:cxnSp>
      <p:sp>
        <p:nvSpPr>
          <p:cNvPr id="39" name="Textfeld 61"/>
          <p:cNvSpPr txBox="1">
            <a:spLocks noChangeArrowheads="1"/>
          </p:cNvSpPr>
          <p:nvPr/>
        </p:nvSpPr>
        <p:spPr bwMode="auto">
          <a:xfrm>
            <a:off x="4238628" y="6072919"/>
            <a:ext cx="1071563" cy="307975"/>
          </a:xfrm>
          <a:prstGeom prst="rect">
            <a:avLst/>
          </a:prstGeom>
          <a:noFill/>
          <a:ln w="9525">
            <a:noFill/>
            <a:miter lim="800000"/>
            <a:headEnd/>
            <a:tailEnd/>
          </a:ln>
        </p:spPr>
        <p:txBody>
          <a:bodyPr>
            <a:spAutoFit/>
          </a:bodyPr>
          <a:lstStyle/>
          <a:p>
            <a:pPr algn="ctr"/>
            <a:r>
              <a:rPr lang="en-US" sz="1400">
                <a:solidFill>
                  <a:srgbClr val="0060A9"/>
                </a:solidFill>
                <a:latin typeface="Arial" charset="0"/>
                <a:cs typeface="Arial" charset="0"/>
              </a:rPr>
              <a:t>s'applique</a:t>
            </a:r>
          </a:p>
        </p:txBody>
      </p:sp>
    </p:spTree>
    <p:extLst>
      <p:ext uri="{BB962C8B-B14F-4D97-AF65-F5344CB8AC3E}">
        <p14:creationId xmlns:p14="http://schemas.microsoft.com/office/powerpoint/2010/main" val="31745816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Système de gestion des services (SGS) : Termes clés</a:t>
            </a:r>
            <a:endParaRPr lang="en-US" i="1"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15</a:t>
            </a:fld>
            <a:endParaRPr lang="en-US"/>
          </a:p>
        </p:txBody>
      </p:sp>
      <p:graphicFrame>
        <p:nvGraphicFramePr>
          <p:cNvPr id="12" name="Tabelle 11"/>
          <p:cNvGraphicFramePr>
            <a:graphicFrameLocks noGrp="1"/>
          </p:cNvGraphicFramePr>
          <p:nvPr>
            <p:extLst>
              <p:ext uri="{D42A27DB-BD31-4B8C-83A1-F6EECF244321}">
                <p14:modId xmlns:p14="http://schemas.microsoft.com/office/powerpoint/2010/main" val="3439853003"/>
              </p:ext>
            </p:extLst>
          </p:nvPr>
        </p:nvGraphicFramePr>
        <p:xfrm>
          <a:off x="1981200" y="1696598"/>
          <a:ext cx="8229600" cy="106680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98944">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1298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baseline="0" dirty="0">
                          <a:solidFill>
                            <a:schemeClr val="tx1"/>
                          </a:solidFill>
                          <a:effectLst/>
                          <a:latin typeface="+mn-lt"/>
                          <a:ea typeface="+mn-ea"/>
                          <a:cs typeface="+mn-cs"/>
                        </a:rPr>
                        <a:t>Système de gestion des </a:t>
                      </a:r>
                      <a:r>
                        <a:rPr lang="en-GB" sz="2000" b="0" kern="1200" dirty="0">
                          <a:solidFill>
                            <a:schemeClr val="tx1"/>
                          </a:solidFill>
                          <a:effectLst/>
                          <a:latin typeface="+mn-lt"/>
                          <a:ea typeface="+mn-ea"/>
                          <a:cs typeface="+mn-cs"/>
                        </a:rPr>
                        <a:t>services </a:t>
                      </a:r>
                      <a:r>
                        <a:rPr lang="en-GB" sz="2000" b="0" kern="1200" baseline="0" dirty="0">
                          <a:solidFill>
                            <a:schemeClr val="tx1"/>
                          </a:solidFill>
                          <a:effectLst/>
                          <a:latin typeface="+mn-lt"/>
                          <a:ea typeface="+mn-ea"/>
                          <a:cs typeface="+mn-cs"/>
                        </a:rPr>
                        <a:t>(SMS) </a:t>
                      </a:r>
                      <a:r>
                        <a:rPr lang="en-GB" sz="2000" b="0" kern="1200" dirty="0">
                          <a:solidFill>
                            <a:schemeClr val="tx1"/>
                          </a:solidFill>
                          <a:effectLst/>
                          <a:latin typeface="+mn-lt"/>
                          <a:ea typeface="+mn-ea"/>
                          <a:cs typeface="+mn-cs"/>
                        </a:rPr>
                        <a:t>:</a:t>
                      </a:r>
                    </a:p>
                    <a:p>
                      <a:pPr lvl="1"/>
                      <a:r>
                        <a:rPr lang="en-GB" sz="1800" b="0" i="1" kern="1200" dirty="0">
                          <a:solidFill>
                            <a:schemeClr val="dk1"/>
                          </a:solidFill>
                          <a:effectLst/>
                          <a:latin typeface="+mn-lt"/>
                          <a:ea typeface="+mn-ea"/>
                          <a:cs typeface="+mn-cs"/>
                        </a:rPr>
                        <a:t>Système de gestion </a:t>
                      </a:r>
                      <a:r>
                        <a:rPr lang="en-GB" sz="1800" b="0" kern="1200" dirty="0">
                          <a:solidFill>
                            <a:schemeClr val="dk1"/>
                          </a:solidFill>
                          <a:effectLst/>
                          <a:latin typeface="+mn-lt"/>
                          <a:ea typeface="+mn-ea"/>
                          <a:cs typeface="+mn-cs"/>
                        </a:rPr>
                        <a:t>global qui contrôle et soutient la gestion des </a:t>
                      </a:r>
                      <a:r>
                        <a:rPr lang="en-GB" sz="1800" b="0" i="1" kern="1200" dirty="0">
                          <a:solidFill>
                            <a:schemeClr val="dk1"/>
                          </a:solidFill>
                          <a:effectLst/>
                          <a:latin typeface="+mn-lt"/>
                          <a:ea typeface="+mn-ea"/>
                          <a:cs typeface="+mn-cs"/>
                        </a:rPr>
                        <a:t>services </a:t>
                      </a:r>
                      <a:r>
                        <a:rPr lang="en-GB" sz="1800" b="0" kern="1200" dirty="0">
                          <a:solidFill>
                            <a:schemeClr val="dk1"/>
                          </a:solidFill>
                          <a:effectLst/>
                          <a:latin typeface="+mn-lt"/>
                          <a:ea typeface="+mn-ea"/>
                          <a:cs typeface="+mn-cs"/>
                        </a:rPr>
                        <a:t>au sein d'une organisation ou d'une </a:t>
                      </a:r>
                      <a:r>
                        <a:rPr lang="en-GB" sz="1800" b="0" i="1" kern="1200" dirty="0">
                          <a:solidFill>
                            <a:schemeClr val="dk1"/>
                          </a:solidFill>
                          <a:effectLst/>
                          <a:latin typeface="+mn-lt"/>
                          <a:ea typeface="+mn-ea"/>
                          <a:cs typeface="+mn-cs"/>
                        </a:rPr>
                        <a:t>fédération.</a:t>
                      </a:r>
                      <a:endParaRPr lang="de-DE" sz="1800" b="0" i="1"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graphicFrame>
        <p:nvGraphicFramePr>
          <p:cNvPr id="6" name="Tabelle 5"/>
          <p:cNvGraphicFramePr>
            <a:graphicFrameLocks noGrp="1"/>
          </p:cNvGraphicFramePr>
          <p:nvPr>
            <p:extLst>
              <p:ext uri="{D42A27DB-BD31-4B8C-83A1-F6EECF244321}">
                <p14:modId xmlns:p14="http://schemas.microsoft.com/office/powerpoint/2010/main" val="3162205730"/>
              </p:ext>
            </p:extLst>
          </p:nvPr>
        </p:nvGraphicFramePr>
        <p:xfrm>
          <a:off x="1983472" y="2927190"/>
          <a:ext cx="8229600" cy="134112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98944">
                <a:tc>
                  <a:txBody>
                    <a:bodyPr/>
                    <a:lstStyle/>
                    <a:p>
                      <a:pPr>
                        <a:spcBef>
                          <a:spcPts val="1000"/>
                        </a:spcBef>
                        <a:spcAft>
                          <a:spcPts val="0"/>
                        </a:spcAft>
                      </a:pPr>
                      <a:r>
                        <a:rPr lang="fr-FR" sz="1400">
                          <a:effectLst/>
                        </a:rPr>
                        <a:t>Définition </a:t>
                      </a:r>
                      <a:r>
                        <a:rPr lang="fr-FR" sz="1400" noProof="0">
                          <a:effectLst/>
                        </a:rPr>
                        <a:t>suivant </a:t>
                      </a:r>
                      <a:r>
                        <a:rPr lang="fr-FR" sz="1400" baseline="0">
                          <a:effectLst/>
                        </a:rPr>
                        <a:t>FitSM-0 :</a:t>
                      </a:r>
                      <a:endParaRPr lang="fr-FR"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1298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2000" b="0" kern="1200" dirty="0">
                          <a:solidFill>
                            <a:schemeClr val="tx1"/>
                          </a:solidFill>
                          <a:effectLst/>
                          <a:latin typeface="+mn-lt"/>
                          <a:ea typeface="+mn-ea"/>
                          <a:cs typeface="+mn-cs"/>
                        </a:rPr>
                        <a:t>Politique :</a:t>
                      </a:r>
                    </a:p>
                    <a:p>
                      <a:pPr lvl="1"/>
                      <a:r>
                        <a:rPr lang="fr-FR" sz="1800" b="0" kern="1200" dirty="0">
                          <a:solidFill>
                            <a:schemeClr val="dk1"/>
                          </a:solidFill>
                          <a:effectLst/>
                          <a:latin typeface="+mn-lt"/>
                          <a:ea typeface="+mn-ea"/>
                          <a:cs typeface="+mn-cs"/>
                        </a:rPr>
                        <a:t>Ensemble documenté d'intentions, d'attentes, de buts, de règles et d'exigences, souvent formellement exprimé par les représentants de la direction d'une organisation ou d'une </a:t>
                      </a:r>
                      <a:r>
                        <a:rPr lang="fr-FR" sz="1800" b="0" i="1" kern="1200" dirty="0">
                          <a:solidFill>
                            <a:schemeClr val="dk1"/>
                          </a:solidFill>
                          <a:effectLst/>
                          <a:latin typeface="+mn-lt"/>
                          <a:ea typeface="+mn-ea"/>
                          <a:cs typeface="+mn-cs"/>
                        </a:rPr>
                        <a:t>fédération.</a:t>
                      </a:r>
                    </a:p>
                  </a:txBody>
                  <a:tcPr marL="68580" marR="68580" marT="0" marB="0"/>
                </a:tc>
                <a:extLst>
                  <a:ext uri="{0D108BD9-81ED-4DB2-BD59-A6C34878D82A}">
                    <a16:rowId xmlns:a16="http://schemas.microsoft.com/office/drawing/2014/main" val="10001"/>
                  </a:ext>
                </a:extLst>
              </a:tr>
            </a:tbl>
          </a:graphicData>
        </a:graphic>
      </p:graphicFrame>
      <p:graphicFrame>
        <p:nvGraphicFramePr>
          <p:cNvPr id="7" name="Tabelle 6"/>
          <p:cNvGraphicFramePr>
            <a:graphicFrameLocks noGrp="1"/>
          </p:cNvGraphicFramePr>
          <p:nvPr>
            <p:extLst>
              <p:ext uri="{D42A27DB-BD31-4B8C-83A1-F6EECF244321}">
                <p14:modId xmlns:p14="http://schemas.microsoft.com/office/powerpoint/2010/main" val="3193625450"/>
              </p:ext>
            </p:extLst>
          </p:nvPr>
        </p:nvGraphicFramePr>
        <p:xfrm>
          <a:off x="1983472" y="4430720"/>
          <a:ext cx="8229600" cy="836812"/>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86567">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623452">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Activité :</a:t>
                      </a:r>
                    </a:p>
                    <a:p>
                      <a:pPr lvl="1"/>
                      <a:r>
                        <a:rPr lang="en-GB" sz="1800" b="0" kern="1200" dirty="0">
                          <a:solidFill>
                            <a:schemeClr val="dk1"/>
                          </a:solidFill>
                          <a:effectLst/>
                          <a:latin typeface="+mn-lt"/>
                          <a:ea typeface="+mn-ea"/>
                          <a:cs typeface="+mn-cs"/>
                        </a:rPr>
                        <a:t>Ensemble des actions </a:t>
                      </a:r>
                      <a:r>
                        <a:rPr lang="en-GB" sz="1800" b="0" kern="1200" baseline="0" dirty="0">
                          <a:solidFill>
                            <a:schemeClr val="dk1"/>
                          </a:solidFill>
                          <a:effectLst/>
                          <a:latin typeface="+mn-lt"/>
                          <a:ea typeface="+mn-ea"/>
                          <a:cs typeface="+mn-cs"/>
                        </a:rPr>
                        <a:t>réalisées dans le cadre d'un </a:t>
                      </a:r>
                      <a:r>
                        <a:rPr lang="en-GB" sz="1800" b="0" i="1" kern="1200" baseline="0" dirty="0">
                          <a:solidFill>
                            <a:schemeClr val="dk1"/>
                          </a:solidFill>
                          <a:effectLst/>
                          <a:latin typeface="+mn-lt"/>
                          <a:ea typeface="+mn-ea"/>
                          <a:cs typeface="+mn-cs"/>
                        </a:rPr>
                        <a:t>processus</a:t>
                      </a:r>
                      <a:endParaRPr lang="de-DE" sz="1800" b="0" i="1"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graphicFrame>
        <p:nvGraphicFramePr>
          <p:cNvPr id="8" name="Tabelle 7"/>
          <p:cNvGraphicFramePr>
            <a:graphicFrameLocks noGrp="1"/>
          </p:cNvGraphicFramePr>
          <p:nvPr>
            <p:extLst>
              <p:ext uri="{D42A27DB-BD31-4B8C-83A1-F6EECF244321}">
                <p14:modId xmlns:p14="http://schemas.microsoft.com/office/powerpoint/2010/main" val="580927193"/>
              </p:ext>
            </p:extLst>
          </p:nvPr>
        </p:nvGraphicFramePr>
        <p:xfrm>
          <a:off x="1985744" y="5429296"/>
          <a:ext cx="8229600" cy="106680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98944">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1298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Procédure :</a:t>
                      </a:r>
                    </a:p>
                    <a:p>
                      <a:pPr lvl="1"/>
                      <a:r>
                        <a:rPr lang="en-GB" sz="1800" b="0" kern="1200" baseline="0" dirty="0">
                          <a:solidFill>
                            <a:schemeClr val="dk1"/>
                          </a:solidFill>
                          <a:effectLst/>
                          <a:latin typeface="+mn-lt"/>
                          <a:ea typeface="+mn-ea"/>
                          <a:cs typeface="+mn-cs"/>
                        </a:rPr>
                        <a:t>Ensemble </a:t>
                      </a:r>
                      <a:r>
                        <a:rPr lang="en-GB" sz="1800" b="0" kern="1200" dirty="0">
                          <a:solidFill>
                            <a:schemeClr val="dk1"/>
                          </a:solidFill>
                          <a:effectLst/>
                          <a:latin typeface="+mn-lt"/>
                          <a:ea typeface="+mn-ea"/>
                          <a:cs typeface="+mn-cs"/>
                        </a:rPr>
                        <a:t>spécifié </a:t>
                      </a:r>
                      <a:r>
                        <a:rPr lang="en-GB" sz="1800" b="0" kern="1200" baseline="0" dirty="0">
                          <a:solidFill>
                            <a:schemeClr val="dk1"/>
                          </a:solidFill>
                          <a:effectLst/>
                          <a:latin typeface="+mn-lt"/>
                          <a:ea typeface="+mn-ea"/>
                          <a:cs typeface="+mn-cs"/>
                        </a:rPr>
                        <a:t>d'étapes ou d'instructions à exécuter par un individu </a:t>
                      </a:r>
                      <a:r>
                        <a:rPr lang="en-GB" sz="1800" b="0" kern="1200" baseline="0" dirty="0" err="1">
                          <a:solidFill>
                            <a:schemeClr val="dk1"/>
                          </a:solidFill>
                          <a:effectLst/>
                          <a:latin typeface="+mn-lt"/>
                          <a:ea typeface="+mn-ea"/>
                          <a:cs typeface="+mn-cs"/>
                        </a:rPr>
                        <a:t>ou</a:t>
                      </a:r>
                      <a:r>
                        <a:rPr lang="en-GB" sz="1800" b="0" kern="1200" baseline="0" dirty="0">
                          <a:solidFill>
                            <a:schemeClr val="dk1"/>
                          </a:solidFill>
                          <a:effectLst/>
                          <a:latin typeface="+mn-lt"/>
                          <a:ea typeface="+mn-ea"/>
                          <a:cs typeface="+mn-cs"/>
                        </a:rPr>
                        <a:t> un </a:t>
                      </a:r>
                      <a:r>
                        <a:rPr lang="en-GB" sz="1800" b="0" kern="1200" baseline="0" dirty="0" err="1">
                          <a:solidFill>
                            <a:schemeClr val="dk1"/>
                          </a:solidFill>
                          <a:effectLst/>
                          <a:latin typeface="+mn-lt"/>
                          <a:ea typeface="+mn-ea"/>
                          <a:cs typeface="+mn-cs"/>
                        </a:rPr>
                        <a:t>groupe</a:t>
                      </a:r>
                      <a:r>
                        <a:rPr lang="en-GB" sz="1800" b="0" kern="1200" baseline="0" dirty="0">
                          <a:solidFill>
                            <a:schemeClr val="dk1"/>
                          </a:solidFill>
                          <a:effectLst/>
                          <a:latin typeface="+mn-lt"/>
                          <a:ea typeface="+mn-ea"/>
                          <a:cs typeface="+mn-cs"/>
                        </a:rPr>
                        <a:t> pour réaliser une ou plusieurs </a:t>
                      </a:r>
                      <a:r>
                        <a:rPr lang="en-GB" sz="1800" b="0" i="1" kern="1200" baseline="0" dirty="0">
                          <a:solidFill>
                            <a:schemeClr val="dk1"/>
                          </a:solidFill>
                          <a:effectLst/>
                          <a:latin typeface="+mn-lt"/>
                          <a:ea typeface="+mn-ea"/>
                          <a:cs typeface="+mn-cs"/>
                        </a:rPr>
                        <a:t>activités </a:t>
                      </a:r>
                      <a:r>
                        <a:rPr lang="en-GB" sz="1800" b="0" kern="1200" baseline="0" dirty="0">
                          <a:solidFill>
                            <a:schemeClr val="dk1"/>
                          </a:solidFill>
                          <a:effectLst/>
                          <a:latin typeface="+mn-lt"/>
                          <a:ea typeface="+mn-ea"/>
                          <a:cs typeface="+mn-cs"/>
                        </a:rPr>
                        <a:t>d'un </a:t>
                      </a:r>
                      <a:r>
                        <a:rPr lang="en-GB" sz="1800" b="0" i="1" kern="1200" baseline="0" dirty="0">
                          <a:solidFill>
                            <a:schemeClr val="dk1"/>
                          </a:solidFill>
                          <a:effectLst/>
                          <a:latin typeface="+mn-lt"/>
                          <a:ea typeface="+mn-ea"/>
                          <a:cs typeface="+mn-cs"/>
                        </a:rPr>
                        <a:t>processus.</a:t>
                      </a:r>
                      <a:endParaRPr lang="de-DE" sz="1800" b="0" i="1"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58220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Système de gestion des services (SMS) : rôles clés</a:t>
            </a:r>
          </a:p>
        </p:txBody>
      </p:sp>
      <p:sp>
        <p:nvSpPr>
          <p:cNvPr id="5" name="Inhaltsplatzhalter 4"/>
          <p:cNvSpPr>
            <a:spLocks noGrp="1"/>
          </p:cNvSpPr>
          <p:nvPr>
            <p:ph idx="1"/>
          </p:nvPr>
        </p:nvSpPr>
        <p:spPr/>
        <p:txBody>
          <a:bodyPr>
            <a:normAutofit fontScale="85000" lnSpcReduction="20000"/>
          </a:bodyPr>
          <a:lstStyle/>
          <a:p>
            <a:r>
              <a:rPr lang="en-US" dirty="0"/>
              <a:t>Propriétaire du service :</a:t>
            </a:r>
          </a:p>
          <a:p>
            <a:pPr lvl="1"/>
            <a:r>
              <a:rPr lang="en-US" dirty="0"/>
              <a:t>Responsabilité globale d'un service</a:t>
            </a:r>
          </a:p>
          <a:p>
            <a:pPr lvl="1"/>
            <a:r>
              <a:rPr lang="en-US" dirty="0"/>
              <a:t>Maintient la définition du service (dans le portefeuille de services)</a:t>
            </a:r>
          </a:p>
          <a:p>
            <a:pPr lvl="1"/>
            <a:r>
              <a:rPr lang="en-US" dirty="0"/>
              <a:t>Agir en tant que point de contact principal et expert pour ce service. </a:t>
            </a:r>
          </a:p>
          <a:p>
            <a:r>
              <a:rPr lang="en-US" dirty="0"/>
              <a:t>Propriétaire du processus :</a:t>
            </a:r>
          </a:p>
          <a:p>
            <a:pPr lvl="1"/>
            <a:r>
              <a:rPr lang="en-US" dirty="0"/>
              <a:t>Responsabilité globale d'un processus</a:t>
            </a:r>
          </a:p>
          <a:p>
            <a:pPr lvl="1"/>
            <a:r>
              <a:rPr lang="en-US" dirty="0"/>
              <a:t>Définir les objectifs du processus, contrôler leur réalisation</a:t>
            </a:r>
          </a:p>
          <a:p>
            <a:pPr lvl="1"/>
            <a:r>
              <a:rPr lang="en-US" dirty="0"/>
              <a:t>A l'autorité de fournir / approuver les ressources</a:t>
            </a:r>
          </a:p>
          <a:p>
            <a:r>
              <a:rPr lang="en-US" dirty="0"/>
              <a:t>Gestionnaire de processus :</a:t>
            </a:r>
          </a:p>
          <a:p>
            <a:pPr lvl="1"/>
            <a:r>
              <a:rPr lang="en-US" dirty="0"/>
              <a:t>Responsable de l'efficacité opérationnelle et de l'efficience d'un processus</a:t>
            </a:r>
          </a:p>
          <a:p>
            <a:pPr lvl="1"/>
            <a:r>
              <a:rPr lang="en-US" dirty="0"/>
              <a:t>Rend compte au propriétaire du processus</a:t>
            </a:r>
          </a:p>
          <a:p>
            <a:r>
              <a:rPr lang="en-US" dirty="0"/>
              <a:t>Membre du personnel chargé du processus :</a:t>
            </a:r>
          </a:p>
          <a:p>
            <a:pPr lvl="1"/>
            <a:r>
              <a:rPr lang="en-US" dirty="0"/>
              <a:t>Responsable de l'exécution d'une activité spécifique du processus</a:t>
            </a:r>
          </a:p>
          <a:p>
            <a:pPr lvl="1"/>
            <a:r>
              <a:rPr lang="en-US" dirty="0"/>
              <a:t>Transmettre les exceptions au responsable du processus</a:t>
            </a:r>
          </a:p>
        </p:txBody>
      </p:sp>
      <p:sp>
        <p:nvSpPr>
          <p:cNvPr id="4" name="Foliennummernplatzhalter 3"/>
          <p:cNvSpPr>
            <a:spLocks noGrp="1"/>
          </p:cNvSpPr>
          <p:nvPr>
            <p:ph type="sldNum" sz="quarter" idx="12"/>
          </p:nvPr>
        </p:nvSpPr>
        <p:spPr/>
        <p:txBody>
          <a:bodyPr/>
          <a:lstStyle/>
          <a:p>
            <a:fld id="{43507AEB-23B8-F142-83A3-458C56B10093}" type="slidenum">
              <a:rPr lang="en-US" smtClean="0"/>
              <a:t>16</a:t>
            </a:fld>
            <a:endParaRPr lang="en-US"/>
          </a:p>
        </p:txBody>
      </p:sp>
    </p:spTree>
    <p:extLst>
      <p:ext uri="{BB962C8B-B14F-4D97-AF65-F5344CB8AC3E}">
        <p14:creationId xmlns:p14="http://schemas.microsoft.com/office/powerpoint/2010/main" val="2492100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Google Shape;600;p34">
            <a:extLst>
              <a:ext uri="{FF2B5EF4-FFF2-40B4-BE49-F238E27FC236}">
                <a16:creationId xmlns:a16="http://schemas.microsoft.com/office/drawing/2014/main" id="{AFF3284C-DFFA-DE76-445F-F1FCE3ED1372}"/>
              </a:ext>
            </a:extLst>
          </p:cNvPr>
          <p:cNvSpPr/>
          <p:nvPr/>
        </p:nvSpPr>
        <p:spPr>
          <a:xfrm>
            <a:off x="2074441" y="3954602"/>
            <a:ext cx="7490814" cy="452159"/>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r" rtl="0">
              <a:spcBef>
                <a:spcPts val="0"/>
              </a:spcBef>
              <a:spcAft>
                <a:spcPts val="0"/>
              </a:spcAft>
              <a:buNone/>
            </a:pPr>
            <a:r>
              <a:rPr lang="en-US" sz="1400" dirty="0">
                <a:solidFill>
                  <a:schemeClr val="dk1"/>
                </a:solidFill>
                <a:latin typeface="Calibri"/>
                <a:ea typeface="Calibri"/>
                <a:cs typeface="Calibri"/>
                <a:sym typeface="Calibri"/>
              </a:rPr>
              <a:t>Service 1</a:t>
            </a:r>
            <a:endParaRPr dirty="0"/>
          </a:p>
        </p:txBody>
      </p:sp>
      <p:sp>
        <p:nvSpPr>
          <p:cNvPr id="58" name="Google Shape;600;p34">
            <a:extLst>
              <a:ext uri="{FF2B5EF4-FFF2-40B4-BE49-F238E27FC236}">
                <a16:creationId xmlns:a16="http://schemas.microsoft.com/office/drawing/2014/main" id="{6A032F57-C868-6CFC-1C65-828ABEC5C078}"/>
              </a:ext>
            </a:extLst>
          </p:cNvPr>
          <p:cNvSpPr/>
          <p:nvPr/>
        </p:nvSpPr>
        <p:spPr>
          <a:xfrm>
            <a:off x="2074441" y="4957246"/>
            <a:ext cx="7490814" cy="452159"/>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r" rtl="0">
              <a:spcBef>
                <a:spcPts val="0"/>
              </a:spcBef>
              <a:spcAft>
                <a:spcPts val="0"/>
              </a:spcAft>
              <a:buNone/>
            </a:pPr>
            <a:r>
              <a:rPr lang="en-US" sz="1400" dirty="0">
                <a:solidFill>
                  <a:schemeClr val="dk1"/>
                </a:solidFill>
                <a:latin typeface="Calibri"/>
                <a:ea typeface="Calibri"/>
                <a:cs typeface="Calibri"/>
                <a:sym typeface="Calibri"/>
              </a:rPr>
              <a:t>Service 2</a:t>
            </a:r>
            <a:endParaRPr dirty="0"/>
          </a:p>
        </p:txBody>
      </p:sp>
      <p:sp>
        <p:nvSpPr>
          <p:cNvPr id="2" name="Titel 1">
            <a:extLst>
              <a:ext uri="{FF2B5EF4-FFF2-40B4-BE49-F238E27FC236}">
                <a16:creationId xmlns:a16="http://schemas.microsoft.com/office/drawing/2014/main" id="{4CC8A57B-29DC-0401-6B13-ABC607573207}"/>
              </a:ext>
            </a:extLst>
          </p:cNvPr>
          <p:cNvSpPr>
            <a:spLocks noGrp="1"/>
          </p:cNvSpPr>
          <p:nvPr>
            <p:ph type="title"/>
          </p:nvPr>
        </p:nvSpPr>
        <p:spPr/>
        <p:txBody>
          <a:bodyPr/>
          <a:lstStyle/>
          <a:p>
            <a:r>
              <a:rPr lang="en-GB" dirty="0"/>
              <a:t>Système de gestion des services (SMS) : rôles clés</a:t>
            </a:r>
          </a:p>
        </p:txBody>
      </p:sp>
      <p:sp>
        <p:nvSpPr>
          <p:cNvPr id="4" name="Foliennummernplatzhalter 3">
            <a:extLst>
              <a:ext uri="{FF2B5EF4-FFF2-40B4-BE49-F238E27FC236}">
                <a16:creationId xmlns:a16="http://schemas.microsoft.com/office/drawing/2014/main" id="{DF98D90E-F611-129D-CCBF-642F8BBB615C}"/>
              </a:ext>
            </a:extLst>
          </p:cNvPr>
          <p:cNvSpPr>
            <a:spLocks noGrp="1"/>
          </p:cNvSpPr>
          <p:nvPr>
            <p:ph type="sldNum" sz="quarter" idx="12"/>
          </p:nvPr>
        </p:nvSpPr>
        <p:spPr/>
        <p:txBody>
          <a:bodyPr/>
          <a:lstStyle/>
          <a:p>
            <a:fld id="{43507AEB-23B8-F142-83A3-458C56B10093}" type="slidenum">
              <a:rPr lang="en-US" smtClean="0"/>
              <a:t>17</a:t>
            </a:fld>
            <a:endParaRPr lang="en-US"/>
          </a:p>
        </p:txBody>
      </p:sp>
      <p:sp>
        <p:nvSpPr>
          <p:cNvPr id="5" name="Google Shape;598;p34">
            <a:extLst>
              <a:ext uri="{FF2B5EF4-FFF2-40B4-BE49-F238E27FC236}">
                <a16:creationId xmlns:a16="http://schemas.microsoft.com/office/drawing/2014/main" id="{3928ED45-61DC-42A5-8266-1B67B50E37C9}"/>
              </a:ext>
            </a:extLst>
          </p:cNvPr>
          <p:cNvSpPr/>
          <p:nvPr/>
        </p:nvSpPr>
        <p:spPr>
          <a:xfrm>
            <a:off x="1520789" y="2319687"/>
            <a:ext cx="8811828" cy="3502792"/>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400" b="1">
                <a:solidFill>
                  <a:schemeClr val="dk1"/>
                </a:solidFill>
                <a:latin typeface="Calibri"/>
                <a:ea typeface="Calibri"/>
                <a:cs typeface="Calibri"/>
                <a:sym typeface="Calibri"/>
              </a:rPr>
              <a:t>Système global de gestion des services (SMS)</a:t>
            </a:r>
            <a:endParaRPr/>
          </a:p>
        </p:txBody>
      </p:sp>
      <p:sp>
        <p:nvSpPr>
          <p:cNvPr id="9" name="Google Shape;602;p34">
            <a:extLst>
              <a:ext uri="{FF2B5EF4-FFF2-40B4-BE49-F238E27FC236}">
                <a16:creationId xmlns:a16="http://schemas.microsoft.com/office/drawing/2014/main" id="{591139E2-D2CF-70AE-D3EB-CA9DDD195CC0}"/>
              </a:ext>
            </a:extLst>
          </p:cNvPr>
          <p:cNvSpPr/>
          <p:nvPr/>
        </p:nvSpPr>
        <p:spPr>
          <a:xfrm>
            <a:off x="2217314" y="3450754"/>
            <a:ext cx="1152527" cy="2209801"/>
          </a:xfrm>
          <a:prstGeom prst="rect">
            <a:avLst/>
          </a:prstGeom>
          <a:solidFill>
            <a:schemeClr val="bg1">
              <a:lumMod val="85000"/>
            </a:schemeClr>
          </a:solidFill>
          <a:ln w="19050" cap="flat" cmpd="sng">
            <a:solidFill>
              <a:srgbClr val="4A7DBA"/>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1400" dirty="0">
              <a:solidFill>
                <a:schemeClr val="dk1"/>
              </a:solidFill>
              <a:latin typeface="Calibri"/>
              <a:ea typeface="Calibri"/>
              <a:cs typeface="Calibri"/>
              <a:sym typeface="Calibri"/>
            </a:endParaRPr>
          </a:p>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Processus 1</a:t>
            </a:r>
            <a:endParaRPr dirty="0"/>
          </a:p>
        </p:txBody>
      </p:sp>
      <p:sp>
        <p:nvSpPr>
          <p:cNvPr id="10" name="Google Shape;603;p34">
            <a:extLst>
              <a:ext uri="{FF2B5EF4-FFF2-40B4-BE49-F238E27FC236}">
                <a16:creationId xmlns:a16="http://schemas.microsoft.com/office/drawing/2014/main" id="{41EA0F14-34B4-3200-9C05-2A7418850C78}"/>
              </a:ext>
            </a:extLst>
          </p:cNvPr>
          <p:cNvSpPr/>
          <p:nvPr/>
        </p:nvSpPr>
        <p:spPr>
          <a:xfrm>
            <a:off x="3569864" y="3450754"/>
            <a:ext cx="1152527" cy="2209801"/>
          </a:xfrm>
          <a:prstGeom prst="rect">
            <a:avLst/>
          </a:prstGeom>
          <a:solidFill>
            <a:schemeClr val="bg1">
              <a:lumMod val="85000"/>
            </a:schemeClr>
          </a:solidFill>
          <a:ln w="19050" cap="flat" cmpd="sng">
            <a:solidFill>
              <a:srgbClr val="4A7DBA"/>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1400" dirty="0">
              <a:solidFill>
                <a:schemeClr val="dk1"/>
              </a:solidFill>
              <a:latin typeface="Calibri"/>
              <a:ea typeface="Calibri"/>
              <a:cs typeface="Calibri"/>
              <a:sym typeface="Calibri"/>
            </a:endParaRPr>
          </a:p>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Processus 2</a:t>
            </a:r>
            <a:endParaRPr dirty="0"/>
          </a:p>
        </p:txBody>
      </p:sp>
      <p:sp>
        <p:nvSpPr>
          <p:cNvPr id="13" name="Google Shape;606;p34">
            <a:extLst>
              <a:ext uri="{FF2B5EF4-FFF2-40B4-BE49-F238E27FC236}">
                <a16:creationId xmlns:a16="http://schemas.microsoft.com/office/drawing/2014/main" id="{210E5F0F-AF18-A0C9-C338-B4C685E7237B}"/>
              </a:ext>
            </a:extLst>
          </p:cNvPr>
          <p:cNvSpPr/>
          <p:nvPr/>
        </p:nvSpPr>
        <p:spPr>
          <a:xfrm>
            <a:off x="2398291" y="4069880"/>
            <a:ext cx="919163" cy="238126"/>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a:solidFill>
                  <a:schemeClr val="dk1"/>
                </a:solidFill>
                <a:latin typeface="Calibri"/>
                <a:ea typeface="Calibri"/>
                <a:cs typeface="Calibri"/>
                <a:sym typeface="Calibri"/>
              </a:rPr>
              <a:t>Activité 1</a:t>
            </a:r>
            <a:endParaRPr/>
          </a:p>
        </p:txBody>
      </p:sp>
      <p:sp>
        <p:nvSpPr>
          <p:cNvPr id="14" name="Google Shape;607;p34">
            <a:extLst>
              <a:ext uri="{FF2B5EF4-FFF2-40B4-BE49-F238E27FC236}">
                <a16:creationId xmlns:a16="http://schemas.microsoft.com/office/drawing/2014/main" id="{DA4D8F7F-8033-5F47-8232-A10DC76E5118}"/>
              </a:ext>
            </a:extLst>
          </p:cNvPr>
          <p:cNvSpPr/>
          <p:nvPr/>
        </p:nvSpPr>
        <p:spPr>
          <a:xfrm>
            <a:off x="2398290" y="4460407"/>
            <a:ext cx="919163" cy="238126"/>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a:solidFill>
                  <a:schemeClr val="dk1"/>
                </a:solidFill>
                <a:latin typeface="Calibri"/>
                <a:ea typeface="Calibri"/>
                <a:cs typeface="Calibri"/>
                <a:sym typeface="Calibri"/>
              </a:rPr>
              <a:t>Activité 2</a:t>
            </a:r>
            <a:endParaRPr/>
          </a:p>
        </p:txBody>
      </p:sp>
      <p:sp>
        <p:nvSpPr>
          <p:cNvPr id="15" name="Google Shape;608;p34">
            <a:extLst>
              <a:ext uri="{FF2B5EF4-FFF2-40B4-BE49-F238E27FC236}">
                <a16:creationId xmlns:a16="http://schemas.microsoft.com/office/drawing/2014/main" id="{F4E439C7-15D6-4DE5-7350-48B2BEA82BAA}"/>
              </a:ext>
            </a:extLst>
          </p:cNvPr>
          <p:cNvSpPr/>
          <p:nvPr/>
        </p:nvSpPr>
        <p:spPr>
          <a:xfrm>
            <a:off x="2398289" y="4850934"/>
            <a:ext cx="919163" cy="238126"/>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a:solidFill>
                  <a:schemeClr val="dk1"/>
                </a:solidFill>
                <a:latin typeface="Calibri"/>
                <a:ea typeface="Calibri"/>
                <a:cs typeface="Calibri"/>
                <a:sym typeface="Calibri"/>
              </a:rPr>
              <a:t>Activité 3</a:t>
            </a:r>
            <a:endParaRPr/>
          </a:p>
        </p:txBody>
      </p:sp>
      <p:sp>
        <p:nvSpPr>
          <p:cNvPr id="16" name="Google Shape;609;p34">
            <a:extLst>
              <a:ext uri="{FF2B5EF4-FFF2-40B4-BE49-F238E27FC236}">
                <a16:creationId xmlns:a16="http://schemas.microsoft.com/office/drawing/2014/main" id="{63C9BD70-794A-78EE-C0B5-0FB09CC17484}"/>
              </a:ext>
            </a:extLst>
          </p:cNvPr>
          <p:cNvSpPr/>
          <p:nvPr/>
        </p:nvSpPr>
        <p:spPr>
          <a:xfrm>
            <a:off x="3748460" y="4050835"/>
            <a:ext cx="919163" cy="238126"/>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a:solidFill>
                  <a:schemeClr val="dk1"/>
                </a:solidFill>
                <a:latin typeface="Calibri"/>
                <a:ea typeface="Calibri"/>
                <a:cs typeface="Calibri"/>
                <a:sym typeface="Calibri"/>
              </a:rPr>
              <a:t>Activité 1</a:t>
            </a:r>
            <a:endParaRPr/>
          </a:p>
        </p:txBody>
      </p:sp>
      <p:sp>
        <p:nvSpPr>
          <p:cNvPr id="17" name="Google Shape;610;p34">
            <a:extLst>
              <a:ext uri="{FF2B5EF4-FFF2-40B4-BE49-F238E27FC236}">
                <a16:creationId xmlns:a16="http://schemas.microsoft.com/office/drawing/2014/main" id="{D617B82A-A885-9F4D-40DC-77DB52B16BED}"/>
              </a:ext>
            </a:extLst>
          </p:cNvPr>
          <p:cNvSpPr/>
          <p:nvPr/>
        </p:nvSpPr>
        <p:spPr>
          <a:xfrm>
            <a:off x="3748459" y="4441362"/>
            <a:ext cx="919163" cy="238126"/>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a:solidFill>
                  <a:schemeClr val="dk1"/>
                </a:solidFill>
                <a:latin typeface="Calibri"/>
                <a:ea typeface="Calibri"/>
                <a:cs typeface="Calibri"/>
                <a:sym typeface="Calibri"/>
              </a:rPr>
              <a:t>Activité 2</a:t>
            </a:r>
            <a:endParaRPr/>
          </a:p>
        </p:txBody>
      </p:sp>
      <p:sp>
        <p:nvSpPr>
          <p:cNvPr id="18" name="Google Shape;611;p34">
            <a:extLst>
              <a:ext uri="{FF2B5EF4-FFF2-40B4-BE49-F238E27FC236}">
                <a16:creationId xmlns:a16="http://schemas.microsoft.com/office/drawing/2014/main" id="{1A77E91F-9E45-8CA0-A547-1E3E402C63F0}"/>
              </a:ext>
            </a:extLst>
          </p:cNvPr>
          <p:cNvSpPr/>
          <p:nvPr/>
        </p:nvSpPr>
        <p:spPr>
          <a:xfrm>
            <a:off x="3748458" y="4831889"/>
            <a:ext cx="919163" cy="238126"/>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a:solidFill>
                  <a:schemeClr val="dk1"/>
                </a:solidFill>
                <a:latin typeface="Calibri"/>
                <a:ea typeface="Calibri"/>
                <a:cs typeface="Calibri"/>
                <a:sym typeface="Calibri"/>
              </a:rPr>
              <a:t>Activité 3</a:t>
            </a:r>
            <a:endParaRPr/>
          </a:p>
        </p:txBody>
      </p:sp>
      <p:sp>
        <p:nvSpPr>
          <p:cNvPr id="31" name="Google Shape;624;p34">
            <a:extLst>
              <a:ext uri="{FF2B5EF4-FFF2-40B4-BE49-F238E27FC236}">
                <a16:creationId xmlns:a16="http://schemas.microsoft.com/office/drawing/2014/main" id="{5973A0B6-CDD4-3D1D-F62E-086DEA874680}"/>
              </a:ext>
            </a:extLst>
          </p:cNvPr>
          <p:cNvSpPr/>
          <p:nvPr/>
        </p:nvSpPr>
        <p:spPr>
          <a:xfrm>
            <a:off x="3627011" y="3301936"/>
            <a:ext cx="1040609" cy="292896"/>
          </a:xfrm>
          <a:prstGeom prst="roundRect">
            <a:avLst>
              <a:gd name="adj" fmla="val 16667"/>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200" dirty="0" err="1">
                <a:solidFill>
                  <a:schemeClr val="lt1"/>
                </a:solidFill>
                <a:latin typeface="Calibri"/>
                <a:ea typeface="Calibri"/>
                <a:cs typeface="Calibri"/>
                <a:sym typeface="Calibri"/>
              </a:rPr>
              <a:t>Gestionnaire</a:t>
            </a:r>
            <a:r>
              <a:rPr lang="en-US" sz="1200" dirty="0">
                <a:solidFill>
                  <a:schemeClr val="lt1"/>
                </a:solidFill>
                <a:latin typeface="Calibri"/>
                <a:ea typeface="Calibri"/>
                <a:cs typeface="Calibri"/>
                <a:sym typeface="Calibri"/>
              </a:rPr>
              <a:t> Pr.</a:t>
            </a:r>
            <a:endParaRPr lang="en-US" sz="1600" dirty="0"/>
          </a:p>
        </p:txBody>
      </p:sp>
      <p:sp>
        <p:nvSpPr>
          <p:cNvPr id="33" name="Google Shape;626;p34">
            <a:extLst>
              <a:ext uri="{FF2B5EF4-FFF2-40B4-BE49-F238E27FC236}">
                <a16:creationId xmlns:a16="http://schemas.microsoft.com/office/drawing/2014/main" id="{C76253DB-3161-2F17-0DA7-B56866A60FFA}"/>
              </a:ext>
            </a:extLst>
          </p:cNvPr>
          <p:cNvSpPr/>
          <p:nvPr/>
        </p:nvSpPr>
        <p:spPr>
          <a:xfrm>
            <a:off x="2294703" y="3310270"/>
            <a:ext cx="973934" cy="292896"/>
          </a:xfrm>
          <a:prstGeom prst="roundRect">
            <a:avLst>
              <a:gd name="adj" fmla="val 16667"/>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dirty="0" err="1">
                <a:solidFill>
                  <a:schemeClr val="lt1"/>
                </a:solidFill>
                <a:latin typeface="Calibri"/>
                <a:ea typeface="Calibri"/>
                <a:cs typeface="Calibri"/>
                <a:sym typeface="Calibri"/>
              </a:rPr>
              <a:t>Gestionnaire</a:t>
            </a:r>
            <a:r>
              <a:rPr lang="en-US" sz="1100" dirty="0">
                <a:solidFill>
                  <a:schemeClr val="lt1"/>
                </a:solidFill>
                <a:latin typeface="Calibri"/>
                <a:ea typeface="Calibri"/>
                <a:cs typeface="Calibri"/>
                <a:sym typeface="Calibri"/>
              </a:rPr>
              <a:t> Pr.</a:t>
            </a:r>
            <a:endParaRPr sz="1400" dirty="0"/>
          </a:p>
        </p:txBody>
      </p:sp>
      <p:sp>
        <p:nvSpPr>
          <p:cNvPr id="35" name="Google Shape;628;p34">
            <a:extLst>
              <a:ext uri="{FF2B5EF4-FFF2-40B4-BE49-F238E27FC236}">
                <a16:creationId xmlns:a16="http://schemas.microsoft.com/office/drawing/2014/main" id="{C594F80D-7FC4-6F6C-547C-A3A8484E74C4}"/>
              </a:ext>
            </a:extLst>
          </p:cNvPr>
          <p:cNvSpPr/>
          <p:nvPr/>
        </p:nvSpPr>
        <p:spPr>
          <a:xfrm>
            <a:off x="2294702" y="2772110"/>
            <a:ext cx="2306245" cy="364328"/>
          </a:xfrm>
          <a:prstGeom prst="roundRect">
            <a:avLst>
              <a:gd name="adj" fmla="val 16667"/>
            </a:avLst>
          </a:prstGeom>
          <a:solidFill>
            <a:srgbClr val="538CD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lt1"/>
                </a:solidFill>
                <a:latin typeface="Calibri"/>
                <a:ea typeface="Calibri"/>
                <a:cs typeface="Calibri"/>
                <a:sym typeface="Calibri"/>
              </a:rPr>
              <a:t>Propriétaire du processus :</a:t>
            </a:r>
          </a:p>
          <a:p>
            <a:pPr marL="0" marR="0" lvl="0" indent="0" algn="ctr" rtl="0">
              <a:spcBef>
                <a:spcPts val="0"/>
              </a:spcBef>
              <a:spcAft>
                <a:spcPts val="0"/>
              </a:spcAft>
              <a:buNone/>
            </a:pPr>
            <a:r>
              <a:rPr lang="en-US" sz="1400" dirty="0">
                <a:solidFill>
                  <a:schemeClr val="lt1"/>
                </a:solidFill>
                <a:latin typeface="Calibri"/>
                <a:ea typeface="Calibri"/>
                <a:cs typeface="Calibri"/>
                <a:sym typeface="Calibri"/>
              </a:rPr>
              <a:t>Processus 1 et 2</a:t>
            </a:r>
            <a:endParaRPr dirty="0"/>
          </a:p>
        </p:txBody>
      </p:sp>
      <p:sp>
        <p:nvSpPr>
          <p:cNvPr id="44" name="Google Shape;637;p34">
            <a:extLst>
              <a:ext uri="{FF2B5EF4-FFF2-40B4-BE49-F238E27FC236}">
                <a16:creationId xmlns:a16="http://schemas.microsoft.com/office/drawing/2014/main" id="{D4B603BE-5E84-6CA6-9326-43D4C518C8A8}"/>
              </a:ext>
            </a:extLst>
          </p:cNvPr>
          <p:cNvSpPr/>
          <p:nvPr/>
        </p:nvSpPr>
        <p:spPr>
          <a:xfrm>
            <a:off x="2275652" y="4113934"/>
            <a:ext cx="215503" cy="919144"/>
          </a:xfrm>
          <a:prstGeom prst="roundRect">
            <a:avLst>
              <a:gd name="adj" fmla="val 16667"/>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638;p34">
            <a:extLst>
              <a:ext uri="{FF2B5EF4-FFF2-40B4-BE49-F238E27FC236}">
                <a16:creationId xmlns:a16="http://schemas.microsoft.com/office/drawing/2014/main" id="{CD064F4F-3DDB-5B47-FBA2-6CD1C56F23F3}"/>
              </a:ext>
            </a:extLst>
          </p:cNvPr>
          <p:cNvSpPr txBox="1"/>
          <p:nvPr/>
        </p:nvSpPr>
        <p:spPr>
          <a:xfrm rot="-5400000">
            <a:off x="1905364" y="4447294"/>
            <a:ext cx="964602" cy="18591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50" dirty="0">
                <a:solidFill>
                  <a:schemeClr val="lt1"/>
                </a:solidFill>
                <a:latin typeface="Calibri"/>
                <a:ea typeface="Calibri"/>
                <a:cs typeface="Calibri"/>
                <a:sym typeface="Calibri"/>
              </a:rPr>
              <a:t>Personnel Pr.</a:t>
            </a:r>
            <a:endParaRPr sz="1200" dirty="0"/>
          </a:p>
        </p:txBody>
      </p:sp>
      <p:sp>
        <p:nvSpPr>
          <p:cNvPr id="46" name="Google Shape;639;p34">
            <a:extLst>
              <a:ext uri="{FF2B5EF4-FFF2-40B4-BE49-F238E27FC236}">
                <a16:creationId xmlns:a16="http://schemas.microsoft.com/office/drawing/2014/main" id="{0975D667-0B98-CB48-5E0B-80F40DEDEEFC}"/>
              </a:ext>
            </a:extLst>
          </p:cNvPr>
          <p:cNvSpPr/>
          <p:nvPr/>
        </p:nvSpPr>
        <p:spPr>
          <a:xfrm>
            <a:off x="3624626" y="4100853"/>
            <a:ext cx="215503" cy="919144"/>
          </a:xfrm>
          <a:prstGeom prst="roundRect">
            <a:avLst>
              <a:gd name="adj" fmla="val 16667"/>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640;p34">
            <a:extLst>
              <a:ext uri="{FF2B5EF4-FFF2-40B4-BE49-F238E27FC236}">
                <a16:creationId xmlns:a16="http://schemas.microsoft.com/office/drawing/2014/main" id="{BDD86D2B-DC24-E4EF-32F8-D0303FE1A0A8}"/>
              </a:ext>
            </a:extLst>
          </p:cNvPr>
          <p:cNvSpPr txBox="1"/>
          <p:nvPr/>
        </p:nvSpPr>
        <p:spPr>
          <a:xfrm rot="-5400000">
            <a:off x="3254339" y="4434194"/>
            <a:ext cx="964602" cy="18591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50" dirty="0">
                <a:solidFill>
                  <a:schemeClr val="lt1"/>
                </a:solidFill>
                <a:latin typeface="Calibri"/>
                <a:ea typeface="Calibri"/>
                <a:cs typeface="Calibri"/>
                <a:sym typeface="Calibri"/>
              </a:rPr>
              <a:t>Personnel Pr.</a:t>
            </a:r>
            <a:endParaRPr sz="1200" dirty="0"/>
          </a:p>
        </p:txBody>
      </p:sp>
      <p:sp>
        <p:nvSpPr>
          <p:cNvPr id="50" name="Google Shape;643;p34">
            <a:extLst>
              <a:ext uri="{FF2B5EF4-FFF2-40B4-BE49-F238E27FC236}">
                <a16:creationId xmlns:a16="http://schemas.microsoft.com/office/drawing/2014/main" id="{09245741-AC55-CD64-94F6-C6D4284BE7DB}"/>
              </a:ext>
            </a:extLst>
          </p:cNvPr>
          <p:cNvSpPr/>
          <p:nvPr/>
        </p:nvSpPr>
        <p:spPr>
          <a:xfrm>
            <a:off x="4959573" y="2772110"/>
            <a:ext cx="1915469" cy="364328"/>
          </a:xfrm>
          <a:prstGeom prst="roundRect">
            <a:avLst>
              <a:gd name="adj" fmla="val 16667"/>
            </a:avLst>
          </a:prstGeom>
          <a:solidFill>
            <a:srgbClr val="538CD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200" dirty="0">
                <a:solidFill>
                  <a:schemeClr val="lt1"/>
                </a:solidFill>
                <a:latin typeface="Calibri"/>
                <a:ea typeface="Calibri"/>
                <a:cs typeface="Calibri"/>
                <a:sym typeface="Calibri"/>
              </a:rPr>
              <a:t>Propriétaire du processus :</a:t>
            </a:r>
          </a:p>
          <a:p>
            <a:pPr marL="0" marR="0" lvl="0" indent="0" algn="ctr" rtl="0">
              <a:spcBef>
                <a:spcPts val="0"/>
              </a:spcBef>
              <a:spcAft>
                <a:spcPts val="0"/>
              </a:spcAft>
              <a:buNone/>
            </a:pPr>
            <a:r>
              <a:rPr lang="en-US" sz="1200" dirty="0">
                <a:solidFill>
                  <a:schemeClr val="lt1"/>
                </a:solidFill>
                <a:latin typeface="Calibri"/>
                <a:ea typeface="Calibri"/>
                <a:cs typeface="Calibri"/>
                <a:sym typeface="Calibri"/>
              </a:rPr>
              <a:t>Processus 3</a:t>
            </a:r>
            <a:endParaRPr sz="1600" dirty="0"/>
          </a:p>
        </p:txBody>
      </p:sp>
      <p:sp>
        <p:nvSpPr>
          <p:cNvPr id="51" name="Google Shape;602;p34">
            <a:extLst>
              <a:ext uri="{FF2B5EF4-FFF2-40B4-BE49-F238E27FC236}">
                <a16:creationId xmlns:a16="http://schemas.microsoft.com/office/drawing/2014/main" id="{5237786C-3BAB-8D81-0D7A-AC2738979601}"/>
              </a:ext>
            </a:extLst>
          </p:cNvPr>
          <p:cNvSpPr/>
          <p:nvPr/>
        </p:nvSpPr>
        <p:spPr>
          <a:xfrm>
            <a:off x="5321273" y="3429334"/>
            <a:ext cx="1152527" cy="2209801"/>
          </a:xfrm>
          <a:prstGeom prst="rect">
            <a:avLst/>
          </a:prstGeom>
          <a:solidFill>
            <a:schemeClr val="bg1">
              <a:lumMod val="85000"/>
            </a:schemeClr>
          </a:solidFill>
          <a:ln w="19050" cap="flat" cmpd="sng">
            <a:solidFill>
              <a:srgbClr val="4A7DBA"/>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1400" dirty="0">
              <a:solidFill>
                <a:schemeClr val="dk1"/>
              </a:solidFill>
              <a:latin typeface="Calibri"/>
              <a:ea typeface="Calibri"/>
              <a:cs typeface="Calibri"/>
              <a:sym typeface="Calibri"/>
            </a:endParaRPr>
          </a:p>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Processus 3</a:t>
            </a:r>
            <a:endParaRPr dirty="0"/>
          </a:p>
        </p:txBody>
      </p:sp>
      <p:sp>
        <p:nvSpPr>
          <p:cNvPr id="52" name="Google Shape;606;p34">
            <a:extLst>
              <a:ext uri="{FF2B5EF4-FFF2-40B4-BE49-F238E27FC236}">
                <a16:creationId xmlns:a16="http://schemas.microsoft.com/office/drawing/2014/main" id="{4EFCFF34-AD25-A016-3089-6F2E701DF92C}"/>
              </a:ext>
            </a:extLst>
          </p:cNvPr>
          <p:cNvSpPr/>
          <p:nvPr/>
        </p:nvSpPr>
        <p:spPr>
          <a:xfrm>
            <a:off x="5502250" y="4048460"/>
            <a:ext cx="919163" cy="238126"/>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a:solidFill>
                  <a:schemeClr val="dk1"/>
                </a:solidFill>
                <a:latin typeface="Calibri"/>
                <a:ea typeface="Calibri"/>
                <a:cs typeface="Calibri"/>
                <a:sym typeface="Calibri"/>
              </a:rPr>
              <a:t>Activité 1</a:t>
            </a:r>
            <a:endParaRPr/>
          </a:p>
        </p:txBody>
      </p:sp>
      <p:sp>
        <p:nvSpPr>
          <p:cNvPr id="53" name="Google Shape;607;p34">
            <a:extLst>
              <a:ext uri="{FF2B5EF4-FFF2-40B4-BE49-F238E27FC236}">
                <a16:creationId xmlns:a16="http://schemas.microsoft.com/office/drawing/2014/main" id="{2F149882-C1DF-6EB9-7B01-9989FDA0D1E8}"/>
              </a:ext>
            </a:extLst>
          </p:cNvPr>
          <p:cNvSpPr/>
          <p:nvPr/>
        </p:nvSpPr>
        <p:spPr>
          <a:xfrm>
            <a:off x="5502249" y="4438987"/>
            <a:ext cx="919163" cy="238126"/>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a:solidFill>
                  <a:schemeClr val="dk1"/>
                </a:solidFill>
                <a:latin typeface="Calibri"/>
                <a:ea typeface="Calibri"/>
                <a:cs typeface="Calibri"/>
                <a:sym typeface="Calibri"/>
              </a:rPr>
              <a:t>Activité 2</a:t>
            </a:r>
            <a:endParaRPr/>
          </a:p>
        </p:txBody>
      </p:sp>
      <p:sp>
        <p:nvSpPr>
          <p:cNvPr id="54" name="Google Shape;608;p34">
            <a:extLst>
              <a:ext uri="{FF2B5EF4-FFF2-40B4-BE49-F238E27FC236}">
                <a16:creationId xmlns:a16="http://schemas.microsoft.com/office/drawing/2014/main" id="{921C9B5B-AF33-6F69-1007-43F1489BBA9B}"/>
              </a:ext>
            </a:extLst>
          </p:cNvPr>
          <p:cNvSpPr/>
          <p:nvPr/>
        </p:nvSpPr>
        <p:spPr>
          <a:xfrm>
            <a:off x="5502248" y="4829514"/>
            <a:ext cx="919163" cy="238126"/>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a:solidFill>
                  <a:schemeClr val="dk1"/>
                </a:solidFill>
                <a:latin typeface="Calibri"/>
                <a:ea typeface="Calibri"/>
                <a:cs typeface="Calibri"/>
                <a:sym typeface="Calibri"/>
              </a:rPr>
              <a:t>Activité 3</a:t>
            </a:r>
            <a:endParaRPr/>
          </a:p>
        </p:txBody>
      </p:sp>
      <p:sp>
        <p:nvSpPr>
          <p:cNvPr id="55" name="Google Shape;626;p34">
            <a:extLst>
              <a:ext uri="{FF2B5EF4-FFF2-40B4-BE49-F238E27FC236}">
                <a16:creationId xmlns:a16="http://schemas.microsoft.com/office/drawing/2014/main" id="{114EE49B-1643-F9CA-7EA0-1F06DC286952}"/>
              </a:ext>
            </a:extLst>
          </p:cNvPr>
          <p:cNvSpPr/>
          <p:nvPr/>
        </p:nvSpPr>
        <p:spPr>
          <a:xfrm>
            <a:off x="5363937" y="3288850"/>
            <a:ext cx="1075138" cy="292896"/>
          </a:xfrm>
          <a:prstGeom prst="roundRect">
            <a:avLst>
              <a:gd name="adj" fmla="val 16667"/>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200" dirty="0" err="1">
                <a:solidFill>
                  <a:schemeClr val="lt1"/>
                </a:solidFill>
                <a:latin typeface="Calibri"/>
                <a:ea typeface="Calibri"/>
                <a:cs typeface="Calibri"/>
                <a:sym typeface="Calibri"/>
              </a:rPr>
              <a:t>Gestionnaire</a:t>
            </a:r>
            <a:r>
              <a:rPr lang="en-US" sz="1200" dirty="0">
                <a:solidFill>
                  <a:schemeClr val="lt1"/>
                </a:solidFill>
                <a:latin typeface="Calibri"/>
                <a:ea typeface="Calibri"/>
                <a:cs typeface="Calibri"/>
                <a:sym typeface="Calibri"/>
              </a:rPr>
              <a:t> Pr.</a:t>
            </a:r>
            <a:endParaRPr lang="en-US" sz="1600" dirty="0"/>
          </a:p>
        </p:txBody>
      </p:sp>
      <p:sp>
        <p:nvSpPr>
          <p:cNvPr id="56" name="Google Shape;637;p34">
            <a:extLst>
              <a:ext uri="{FF2B5EF4-FFF2-40B4-BE49-F238E27FC236}">
                <a16:creationId xmlns:a16="http://schemas.microsoft.com/office/drawing/2014/main" id="{9E5E5A4F-A134-B193-43B1-21761ABD4CD3}"/>
              </a:ext>
            </a:extLst>
          </p:cNvPr>
          <p:cNvSpPr/>
          <p:nvPr/>
        </p:nvSpPr>
        <p:spPr>
          <a:xfrm>
            <a:off x="5379611" y="4092514"/>
            <a:ext cx="215503" cy="919144"/>
          </a:xfrm>
          <a:prstGeom prst="roundRect">
            <a:avLst>
              <a:gd name="adj" fmla="val 16667"/>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638;p34">
            <a:extLst>
              <a:ext uri="{FF2B5EF4-FFF2-40B4-BE49-F238E27FC236}">
                <a16:creationId xmlns:a16="http://schemas.microsoft.com/office/drawing/2014/main" id="{BB98A74E-664F-FBB7-1633-3D384B7E3FBB}"/>
              </a:ext>
            </a:extLst>
          </p:cNvPr>
          <p:cNvSpPr txBox="1"/>
          <p:nvPr/>
        </p:nvSpPr>
        <p:spPr>
          <a:xfrm rot="-5400000">
            <a:off x="5009323" y="4425873"/>
            <a:ext cx="964602" cy="185919"/>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50" dirty="0">
                <a:solidFill>
                  <a:schemeClr val="lt1"/>
                </a:solidFill>
                <a:latin typeface="Calibri"/>
                <a:ea typeface="Calibri"/>
                <a:cs typeface="Calibri"/>
                <a:sym typeface="Calibri"/>
              </a:rPr>
              <a:t>Personnel Pr.</a:t>
            </a:r>
            <a:endParaRPr sz="1200" dirty="0"/>
          </a:p>
        </p:txBody>
      </p:sp>
      <p:sp>
        <p:nvSpPr>
          <p:cNvPr id="59" name="Google Shape;622;p34">
            <a:extLst>
              <a:ext uri="{FF2B5EF4-FFF2-40B4-BE49-F238E27FC236}">
                <a16:creationId xmlns:a16="http://schemas.microsoft.com/office/drawing/2014/main" id="{8392EBFD-4FBA-9889-19C8-215E6C4F4973}"/>
              </a:ext>
            </a:extLst>
          </p:cNvPr>
          <p:cNvSpPr/>
          <p:nvPr/>
        </p:nvSpPr>
        <p:spPr>
          <a:xfrm>
            <a:off x="7466219" y="4604822"/>
            <a:ext cx="1778197" cy="442920"/>
          </a:xfrm>
          <a:prstGeom prst="roundRect">
            <a:avLst>
              <a:gd name="adj" fmla="val 16667"/>
            </a:avLst>
          </a:prstGeom>
          <a:solidFill>
            <a:srgbClr val="93B3D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lt1"/>
                </a:solidFill>
                <a:latin typeface="Calibri"/>
                <a:ea typeface="Calibri"/>
                <a:cs typeface="Calibri"/>
                <a:sym typeface="Calibri"/>
              </a:rPr>
              <a:t>Propriétaire du service : Service 2</a:t>
            </a:r>
            <a:endParaRPr dirty="0"/>
          </a:p>
        </p:txBody>
      </p:sp>
      <p:sp>
        <p:nvSpPr>
          <p:cNvPr id="78" name="Google Shape;622;p34">
            <a:extLst>
              <a:ext uri="{FF2B5EF4-FFF2-40B4-BE49-F238E27FC236}">
                <a16:creationId xmlns:a16="http://schemas.microsoft.com/office/drawing/2014/main" id="{12B6D688-9463-533C-150E-8929B94E5615}"/>
              </a:ext>
            </a:extLst>
          </p:cNvPr>
          <p:cNvSpPr/>
          <p:nvPr/>
        </p:nvSpPr>
        <p:spPr>
          <a:xfrm>
            <a:off x="7466219" y="3602178"/>
            <a:ext cx="1778198" cy="442920"/>
          </a:xfrm>
          <a:prstGeom prst="roundRect">
            <a:avLst>
              <a:gd name="adj" fmla="val 16667"/>
            </a:avLst>
          </a:prstGeom>
          <a:solidFill>
            <a:srgbClr val="93B3D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lt1"/>
                </a:solidFill>
                <a:latin typeface="Calibri"/>
                <a:ea typeface="Calibri"/>
                <a:cs typeface="Calibri"/>
                <a:sym typeface="Calibri"/>
              </a:rPr>
              <a:t>Propriétaire du service : Service 1</a:t>
            </a:r>
            <a:endParaRPr dirty="0"/>
          </a:p>
        </p:txBody>
      </p:sp>
    </p:spTree>
    <p:extLst>
      <p:ext uri="{BB962C8B-B14F-4D97-AF65-F5344CB8AC3E}">
        <p14:creationId xmlns:p14="http://schemas.microsoft.com/office/powerpoint/2010/main" val="36532842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noProof="0" dirty="0"/>
              <a:t>L'approche et la famille de normes </a:t>
            </a:r>
            <a:r>
              <a:rPr lang="en-US" b="1" noProof="0" dirty="0" err="1"/>
              <a:t>FitSM</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18</a:t>
            </a:fld>
            <a:endParaRPr lang="en-US"/>
          </a:p>
        </p:txBody>
      </p:sp>
      <p:sp>
        <p:nvSpPr>
          <p:cNvPr id="5" name="Untertitel 4"/>
          <p:cNvSpPr>
            <a:spLocks noGrp="1"/>
          </p:cNvSpPr>
          <p:nvPr>
            <p:ph type="subTitle" idx="1"/>
          </p:nvPr>
        </p:nvSpPr>
        <p:spPr/>
        <p:txBody>
          <a:bodyPr/>
          <a:lstStyle/>
          <a:p>
            <a:endParaRPr lang="en-US" noProof="0" dirty="0"/>
          </a:p>
        </p:txBody>
      </p:sp>
    </p:spTree>
    <p:extLst>
      <p:ext uri="{BB962C8B-B14F-4D97-AF65-F5344CB8AC3E}">
        <p14:creationId xmlns:p14="http://schemas.microsoft.com/office/powerpoint/2010/main" val="5929349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Qu'est-ce que </a:t>
            </a:r>
            <a:r>
              <a:rPr lang="en-US" noProof="0" dirty="0" err="1"/>
              <a:t>FitSM </a:t>
            </a:r>
            <a:r>
              <a:rPr lang="en-US" noProof="0" dirty="0"/>
              <a:t>?</a:t>
            </a:r>
          </a:p>
        </p:txBody>
      </p:sp>
      <p:sp>
        <p:nvSpPr>
          <p:cNvPr id="4" name="Inhaltsplatzhalter 3"/>
          <p:cNvSpPr>
            <a:spLocks noGrp="1"/>
          </p:cNvSpPr>
          <p:nvPr>
            <p:ph idx="1"/>
          </p:nvPr>
        </p:nvSpPr>
        <p:spPr/>
        <p:txBody>
          <a:bodyPr>
            <a:normAutofit fontScale="92500"/>
          </a:bodyPr>
          <a:lstStyle/>
          <a:p>
            <a:r>
              <a:rPr lang="en-US" noProof="0" dirty="0"/>
              <a:t>Une famille de normes pour une gestion légère des services informatiques</a:t>
            </a:r>
          </a:p>
          <a:p>
            <a:r>
              <a:rPr lang="en-US" noProof="0" dirty="0"/>
              <a:t>Convient aux fournisseurs de services informatiques de tout type et de toute taille</a:t>
            </a:r>
          </a:p>
          <a:p>
            <a:r>
              <a:rPr lang="en-US" dirty="0"/>
              <a:t>Le principe de base de la conception : rester simple !</a:t>
            </a:r>
          </a:p>
          <a:p>
            <a:r>
              <a:rPr lang="en-US" noProof="0" dirty="0"/>
              <a:t>Toutes les parties (et ce matériel de formation) sont disponibles gratuitement sous licence Creative Commons :</a:t>
            </a:r>
            <a:endParaRPr lang="en-US" noProof="0" dirty="0">
              <a:hlinkClick r:id="rId3"/>
            </a:endParaRPr>
          </a:p>
          <a:p>
            <a:pPr marL="0" indent="0" algn="ctr">
              <a:buNone/>
            </a:pPr>
            <a:r>
              <a:rPr lang="en-US" noProof="0" dirty="0">
                <a:hlinkClick r:id="rId3"/>
              </a:rPr>
              <a:t>www.fitsm.eu</a:t>
            </a:r>
            <a:endParaRPr lang="en-US" dirty="0"/>
          </a:p>
          <a:p>
            <a:pPr marL="0" indent="0" algn="ctr">
              <a:buNone/>
            </a:pPr>
            <a:endParaRPr lang="en-US" noProof="0" dirty="0"/>
          </a:p>
          <a:p>
            <a:pPr marL="0" indent="0" algn="ctr">
              <a:buNone/>
            </a:pPr>
            <a:endParaRPr lang="en-US" sz="1800" i="1" dirty="0"/>
          </a:p>
          <a:p>
            <a:pPr marL="0" indent="0" algn="ctr">
              <a:buNone/>
            </a:pPr>
            <a:r>
              <a:rPr lang="en-US" sz="1800" i="1" dirty="0"/>
              <a:t>Le développement des normes FitSM a été soutenu et financé par la Commission européenne dans le cadre du projet EC-FP7 "</a:t>
            </a:r>
            <a:r>
              <a:rPr lang="en-US" sz="1800" i="1" dirty="0" err="1"/>
              <a:t>FedSM</a:t>
            </a:r>
            <a:r>
              <a:rPr lang="en-US" sz="1800" i="1" dirty="0"/>
              <a:t>".</a:t>
            </a:r>
          </a:p>
        </p:txBody>
      </p:sp>
      <p:sp>
        <p:nvSpPr>
          <p:cNvPr id="3" name="Foliennummernplatzhalter 2"/>
          <p:cNvSpPr>
            <a:spLocks noGrp="1"/>
          </p:cNvSpPr>
          <p:nvPr>
            <p:ph type="sldNum" sz="quarter" idx="12"/>
          </p:nvPr>
        </p:nvSpPr>
        <p:spPr/>
        <p:txBody>
          <a:bodyPr/>
          <a:lstStyle/>
          <a:p>
            <a:fld id="{43507AEB-23B8-F142-83A3-458C56B10093}" type="slidenum">
              <a:rPr lang="en-US" smtClean="0"/>
              <a:t>19</a:t>
            </a:fld>
            <a:endParaRPr lang="en-US"/>
          </a:p>
        </p:txBody>
      </p:sp>
      <p:pic>
        <p:nvPicPr>
          <p:cNvPr id="10" name="pasted-image.png"/>
          <p:cNvPicPr>
            <a:picLocks noChangeAspect="1"/>
          </p:cNvPicPr>
          <p:nvPr/>
        </p:nvPicPr>
        <p:blipFill>
          <a:blip r:embed="rId4"/>
          <a:stretch>
            <a:fillRect/>
          </a:stretch>
        </p:blipFill>
        <p:spPr>
          <a:xfrm>
            <a:off x="5108687" y="4873110"/>
            <a:ext cx="1974626" cy="471172"/>
          </a:xfrm>
          <a:prstGeom prst="rect">
            <a:avLst/>
          </a:prstGeom>
          <a:ln w="12700">
            <a:miter lim="400000"/>
          </a:ln>
        </p:spPr>
      </p:pic>
    </p:spTree>
    <p:extLst>
      <p:ext uri="{BB962C8B-B14F-4D97-AF65-F5344CB8AC3E}">
        <p14:creationId xmlns:p14="http://schemas.microsoft.com/office/powerpoint/2010/main" val="2737836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Objectif de cette formation</a:t>
            </a:r>
          </a:p>
        </p:txBody>
      </p:sp>
      <p:sp>
        <p:nvSpPr>
          <p:cNvPr id="3" name="Content Placeholder 2"/>
          <p:cNvSpPr>
            <a:spLocks noGrp="1"/>
          </p:cNvSpPr>
          <p:nvPr>
            <p:ph idx="1"/>
          </p:nvPr>
        </p:nvSpPr>
        <p:spPr/>
        <p:txBody>
          <a:bodyPr>
            <a:normAutofit/>
          </a:bodyPr>
          <a:lstStyle/>
          <a:p>
            <a:r>
              <a:rPr lang="fr-FR"/>
              <a:t>Se familiariser avec </a:t>
            </a:r>
          </a:p>
          <a:p>
            <a:pPr lvl="1"/>
            <a:r>
              <a:rPr lang="fr-FR"/>
              <a:t>Concepts et termes de base de la gestion des services informatiques</a:t>
            </a:r>
          </a:p>
          <a:p>
            <a:pPr lvl="1"/>
            <a:r>
              <a:rPr lang="fr-FR"/>
              <a:t>Objectif et structure des normes FitSM et leur relation avec d'autres normes</a:t>
            </a:r>
          </a:p>
          <a:p>
            <a:pPr lvl="1"/>
            <a:r>
              <a:rPr lang="fr-FR"/>
              <a:t>Approche et principes clés de FitSM</a:t>
            </a:r>
          </a:p>
          <a:p>
            <a:pPr lvl="1"/>
            <a:r>
              <a:rPr lang="fr-FR"/>
              <a:t>Cadre de processus sous-jacent à FitSM</a:t>
            </a:r>
          </a:p>
          <a:p>
            <a:pPr lvl="1"/>
            <a:r>
              <a:rPr lang="fr-FR"/>
              <a:t>Exigences sélectionnées définies dans FitSM-1</a:t>
            </a:r>
          </a:p>
          <a:p>
            <a:r>
              <a:rPr lang="fr-FR"/>
              <a:t>Obtenir le </a:t>
            </a:r>
            <a:r>
              <a:rPr lang="fr-FR" b="1" i="1"/>
              <a:t>certificat de base en gestion des services informatiques </a:t>
            </a:r>
            <a:r>
              <a:rPr lang="fr-FR" i="1"/>
              <a:t>selon FitSM.</a:t>
            </a:r>
            <a:endParaRPr lang="fr-FR"/>
          </a:p>
        </p:txBody>
      </p:sp>
      <p:sp>
        <p:nvSpPr>
          <p:cNvPr id="4" name="Foliennummernplatzhalter 3"/>
          <p:cNvSpPr>
            <a:spLocks noGrp="1"/>
          </p:cNvSpPr>
          <p:nvPr>
            <p:ph type="sldNum" sz="quarter" idx="12"/>
          </p:nvPr>
        </p:nvSpPr>
        <p:spPr/>
        <p:txBody>
          <a:bodyPr/>
          <a:lstStyle/>
          <a:p>
            <a:fld id="{43507AEB-23B8-F142-83A3-458C56B10093}" type="slidenum">
              <a:rPr lang="fr-FR" smtClean="0"/>
              <a:t>2</a:t>
            </a:fld>
            <a:endParaRPr lang="fr-FR"/>
          </a:p>
        </p:txBody>
      </p:sp>
    </p:spTree>
    <p:extLst>
      <p:ext uri="{BB962C8B-B14F-4D97-AF65-F5344CB8AC3E}">
        <p14:creationId xmlns:p14="http://schemas.microsoft.com/office/powerpoint/2010/main" val="32854711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5AB3CA-FD9C-EB2D-DCDB-8FD3F26BA7C8}"/>
              </a:ext>
            </a:extLst>
          </p:cNvPr>
          <p:cNvSpPr>
            <a:spLocks noGrp="1"/>
          </p:cNvSpPr>
          <p:nvPr>
            <p:ph type="title"/>
          </p:nvPr>
        </p:nvSpPr>
        <p:spPr/>
        <p:txBody>
          <a:bodyPr/>
          <a:lstStyle/>
          <a:p>
            <a:r>
              <a:rPr lang="en-GB" dirty="0"/>
              <a:t>L'approche FitSM</a:t>
            </a:r>
          </a:p>
        </p:txBody>
      </p:sp>
      <p:sp>
        <p:nvSpPr>
          <p:cNvPr id="4" name="Foliennummernplatzhalter 3">
            <a:extLst>
              <a:ext uri="{FF2B5EF4-FFF2-40B4-BE49-F238E27FC236}">
                <a16:creationId xmlns:a16="http://schemas.microsoft.com/office/drawing/2014/main" id="{087516B0-A150-7930-1D31-C6A6BAE1921A}"/>
              </a:ext>
            </a:extLst>
          </p:cNvPr>
          <p:cNvSpPr>
            <a:spLocks noGrp="1"/>
          </p:cNvSpPr>
          <p:nvPr>
            <p:ph type="sldNum" sz="quarter" idx="12"/>
          </p:nvPr>
        </p:nvSpPr>
        <p:spPr/>
        <p:txBody>
          <a:bodyPr/>
          <a:lstStyle/>
          <a:p>
            <a:fld id="{43507AEB-23B8-F142-83A3-458C56B10093}" type="slidenum">
              <a:rPr lang="en-US" smtClean="0"/>
              <a:t>20</a:t>
            </a:fld>
            <a:endParaRPr lang="en-US"/>
          </a:p>
        </p:txBody>
      </p:sp>
      <p:graphicFrame>
        <p:nvGraphicFramePr>
          <p:cNvPr id="8" name="Inhaltsplatzhalter 4">
            <a:extLst>
              <a:ext uri="{FF2B5EF4-FFF2-40B4-BE49-F238E27FC236}">
                <a16:creationId xmlns:a16="http://schemas.microsoft.com/office/drawing/2014/main" id="{BB556603-C438-C4FD-41B7-263B4B428F48}"/>
              </a:ext>
            </a:extLst>
          </p:cNvPr>
          <p:cNvGraphicFramePr>
            <a:graphicFrameLocks/>
          </p:cNvGraphicFramePr>
          <p:nvPr>
            <p:extLst>
              <p:ext uri="{D42A27DB-BD31-4B8C-83A1-F6EECF244321}">
                <p14:modId xmlns:p14="http://schemas.microsoft.com/office/powerpoint/2010/main" val="866011931"/>
              </p:ext>
            </p:extLst>
          </p:nvPr>
        </p:nvGraphicFramePr>
        <p:xfrm>
          <a:off x="609600" y="2348563"/>
          <a:ext cx="10972800" cy="32822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74692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53A8FC-CDC8-D0A2-3CA4-63E784FDB9CC}"/>
              </a:ext>
            </a:extLst>
          </p:cNvPr>
          <p:cNvSpPr>
            <a:spLocks noGrp="1"/>
          </p:cNvSpPr>
          <p:nvPr>
            <p:ph type="title"/>
          </p:nvPr>
        </p:nvSpPr>
        <p:spPr/>
        <p:txBody>
          <a:bodyPr/>
          <a:lstStyle/>
          <a:p>
            <a:r>
              <a:rPr lang="en-GB" dirty="0"/>
              <a:t>Principes ITSM</a:t>
            </a:r>
          </a:p>
        </p:txBody>
      </p:sp>
      <p:graphicFrame>
        <p:nvGraphicFramePr>
          <p:cNvPr id="6" name="Tabelle 6">
            <a:extLst>
              <a:ext uri="{FF2B5EF4-FFF2-40B4-BE49-F238E27FC236}">
                <a16:creationId xmlns:a16="http://schemas.microsoft.com/office/drawing/2014/main" id="{25BB3DBD-9180-AF21-386F-F0D2F21404E4}"/>
              </a:ext>
            </a:extLst>
          </p:cNvPr>
          <p:cNvGraphicFramePr>
            <a:graphicFrameLocks noGrp="1"/>
          </p:cNvGraphicFramePr>
          <p:nvPr>
            <p:ph idx="1"/>
            <p:extLst>
              <p:ext uri="{D42A27DB-BD31-4B8C-83A1-F6EECF244321}">
                <p14:modId xmlns:p14="http://schemas.microsoft.com/office/powerpoint/2010/main" val="2866825289"/>
              </p:ext>
            </p:extLst>
          </p:nvPr>
        </p:nvGraphicFramePr>
        <p:xfrm>
          <a:off x="609600" y="1697038"/>
          <a:ext cx="10972800" cy="4058920"/>
        </p:xfrm>
        <a:graphic>
          <a:graphicData uri="http://schemas.openxmlformats.org/drawingml/2006/table">
            <a:tbl>
              <a:tblPr firstRow="1" bandRow="1">
                <a:tableStyleId>{5C22544A-7EE6-4342-B048-85BDC9FD1C3A}</a:tableStyleId>
              </a:tblPr>
              <a:tblGrid>
                <a:gridCol w="3856522">
                  <a:extLst>
                    <a:ext uri="{9D8B030D-6E8A-4147-A177-3AD203B41FA5}">
                      <a16:colId xmlns:a16="http://schemas.microsoft.com/office/drawing/2014/main" val="1928341512"/>
                    </a:ext>
                  </a:extLst>
                </a:gridCol>
                <a:gridCol w="7116278">
                  <a:extLst>
                    <a:ext uri="{9D8B030D-6E8A-4147-A177-3AD203B41FA5}">
                      <a16:colId xmlns:a16="http://schemas.microsoft.com/office/drawing/2014/main" val="1538123983"/>
                    </a:ext>
                  </a:extLst>
                </a:gridCol>
              </a:tblGrid>
              <a:tr h="370840">
                <a:tc>
                  <a:txBody>
                    <a:bodyPr/>
                    <a:lstStyle/>
                    <a:p>
                      <a:r>
                        <a:rPr lang="en-GB" dirty="0"/>
                        <a:t>Principe</a:t>
                      </a:r>
                    </a:p>
                  </a:txBody>
                  <a:tcPr/>
                </a:tc>
                <a:tc>
                  <a:txBody>
                    <a:bodyPr/>
                    <a:lstStyle/>
                    <a:p>
                      <a:r>
                        <a:rPr lang="en-GB" dirty="0"/>
                        <a:t>Explication</a:t>
                      </a:r>
                    </a:p>
                  </a:txBody>
                  <a:tcPr/>
                </a:tc>
                <a:extLst>
                  <a:ext uri="{0D108BD9-81ED-4DB2-BD59-A6C34878D82A}">
                    <a16:rowId xmlns:a16="http://schemas.microsoft.com/office/drawing/2014/main" val="2708752508"/>
                  </a:ext>
                </a:extLst>
              </a:tr>
              <a:tr h="370840">
                <a:tc>
                  <a:txBody>
                    <a:bodyPr/>
                    <a:lstStyle/>
                    <a:p>
                      <a:r>
                        <a:rPr lang="en-GB" sz="1600" b="1" dirty="0"/>
                        <a:t>Orientation vers le service et le client</a:t>
                      </a:r>
                    </a:p>
                  </a:txBody>
                  <a:tcPr/>
                </a:tc>
                <a:tc>
                  <a:txBody>
                    <a:bodyPr/>
                    <a:lstStyle/>
                    <a:p>
                      <a:r>
                        <a:rPr lang="en-US" sz="1600" dirty="0"/>
                        <a:t>Les solutions informatiques fournies aux clients et aux utilisateurs sont organisées comme des services et fournies selon des niveaux de service clairement définis.</a:t>
                      </a:r>
                    </a:p>
                    <a:p>
                      <a:endParaRPr lang="en-US" sz="1600" dirty="0"/>
                    </a:p>
                    <a:p>
                      <a:r>
                        <a:rPr lang="en-US" sz="1600" dirty="0"/>
                        <a:t>Les services sont alignés sur les besoins et les attentes des clients (potentiels).  Le prestataire de services et le client sont tous deux conscients des objectifs de service convenus.</a:t>
                      </a:r>
                    </a:p>
                  </a:txBody>
                  <a:tcPr/>
                </a:tc>
                <a:extLst>
                  <a:ext uri="{0D108BD9-81ED-4DB2-BD59-A6C34878D82A}">
                    <a16:rowId xmlns:a16="http://schemas.microsoft.com/office/drawing/2014/main" val="3689003347"/>
                  </a:ext>
                </a:extLst>
              </a:tr>
              <a:tr h="370840">
                <a:tc>
                  <a:txBody>
                    <a:bodyPr/>
                    <a:lstStyle/>
                    <a:p>
                      <a:r>
                        <a:rPr lang="en-GB" sz="1600" b="1" dirty="0"/>
                        <a:t>Orientation vers les processus</a:t>
                      </a:r>
                    </a:p>
                  </a:txBody>
                  <a:tcPr/>
                </a:tc>
                <a:tc>
                  <a:txBody>
                    <a:bodyPr/>
                    <a:lstStyle/>
                    <a:p>
                      <a:r>
                        <a:rPr lang="en-US" sz="1600" dirty="0"/>
                        <a:t>Les activités nécessaires pour planifier, fournir, exploiter et contrôler les services sont réalisées dans le cadre de processus bien compris et efficaces.</a:t>
                      </a:r>
                      <a:endParaRPr lang="en-GB" sz="1600" dirty="0"/>
                    </a:p>
                  </a:txBody>
                  <a:tcPr/>
                </a:tc>
                <a:extLst>
                  <a:ext uri="{0D108BD9-81ED-4DB2-BD59-A6C34878D82A}">
                    <a16:rowId xmlns:a16="http://schemas.microsoft.com/office/drawing/2014/main" val="215061587"/>
                  </a:ext>
                </a:extLst>
              </a:tr>
              <a:tr h="370840">
                <a:tc>
                  <a:txBody>
                    <a:bodyPr/>
                    <a:lstStyle/>
                    <a:p>
                      <a:r>
                        <a:rPr lang="en-GB" sz="1600" b="1" dirty="0"/>
                        <a:t>Amélioration continue</a:t>
                      </a:r>
                    </a:p>
                  </a:txBody>
                  <a:tcPr/>
                </a:tc>
                <a:tc>
                  <a:txBody>
                    <a:bodyPr/>
                    <a:lstStyle/>
                    <a:p>
                      <a:r>
                        <a:rPr lang="en-US" sz="1600" dirty="0"/>
                        <a:t>L'ensemble du système de gestion des services suit l'approche planifier-faire-vérifier-agir.</a:t>
                      </a:r>
                    </a:p>
                    <a:p>
                      <a:endParaRPr lang="en-US" sz="1600" dirty="0"/>
                    </a:p>
                    <a:p>
                      <a:r>
                        <a:rPr lang="en-US" sz="1600" dirty="0"/>
                        <a:t>Tous les processus et activités nécessaires à la gestion des services informatiques ainsi que les services eux-mêmes font l'objet d'une évaluation, visant à identifier les possibilités d'amélioration et à prendre les mesures de suivi appropriées.</a:t>
                      </a:r>
                    </a:p>
                  </a:txBody>
                  <a:tcPr/>
                </a:tc>
                <a:extLst>
                  <a:ext uri="{0D108BD9-81ED-4DB2-BD59-A6C34878D82A}">
                    <a16:rowId xmlns:a16="http://schemas.microsoft.com/office/drawing/2014/main" val="756236806"/>
                  </a:ext>
                </a:extLst>
              </a:tr>
            </a:tbl>
          </a:graphicData>
        </a:graphic>
      </p:graphicFrame>
      <p:sp>
        <p:nvSpPr>
          <p:cNvPr id="4" name="Foliennummernplatzhalter 3">
            <a:extLst>
              <a:ext uri="{FF2B5EF4-FFF2-40B4-BE49-F238E27FC236}">
                <a16:creationId xmlns:a16="http://schemas.microsoft.com/office/drawing/2014/main" id="{0C82D3C7-5A51-20E9-8512-E12AD3A892AC}"/>
              </a:ext>
            </a:extLst>
          </p:cNvPr>
          <p:cNvSpPr>
            <a:spLocks noGrp="1"/>
          </p:cNvSpPr>
          <p:nvPr>
            <p:ph type="sldNum" sz="quarter" idx="12"/>
          </p:nvPr>
        </p:nvSpPr>
        <p:spPr/>
        <p:txBody>
          <a:bodyPr/>
          <a:lstStyle/>
          <a:p>
            <a:fld id="{43507AEB-23B8-F142-83A3-458C56B10093}" type="slidenum">
              <a:rPr lang="en-US" smtClean="0"/>
              <a:t>21</a:t>
            </a:fld>
            <a:endParaRPr lang="en-US"/>
          </a:p>
        </p:txBody>
      </p:sp>
    </p:spTree>
    <p:extLst>
      <p:ext uri="{BB962C8B-B14F-4D97-AF65-F5344CB8AC3E}">
        <p14:creationId xmlns:p14="http://schemas.microsoft.com/office/powerpoint/2010/main" val="33696104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err="1"/>
              <a:t>Principes </a:t>
            </a:r>
            <a:r>
              <a:rPr lang="en-US" noProof="0" dirty="0"/>
              <a:t>ITSM : Cycle Plan-Do-Check-Act (PDCA)</a:t>
            </a:r>
          </a:p>
        </p:txBody>
      </p:sp>
      <p:sp>
        <p:nvSpPr>
          <p:cNvPr id="4" name="Foliennummernplatzhalter 3"/>
          <p:cNvSpPr>
            <a:spLocks noGrp="1"/>
          </p:cNvSpPr>
          <p:nvPr>
            <p:ph type="sldNum" sz="quarter" idx="12"/>
          </p:nvPr>
        </p:nvSpPr>
        <p:spPr/>
        <p:txBody>
          <a:bodyPr/>
          <a:lstStyle/>
          <a:p>
            <a:fld id="{43507AEB-23B8-F142-83A3-458C56B10093}" type="slidenum">
              <a:rPr lang="en-US" smtClean="0"/>
              <a:t>22</a:t>
            </a:fld>
            <a:endParaRPr lang="en-US"/>
          </a:p>
        </p:txBody>
      </p:sp>
      <p:sp>
        <p:nvSpPr>
          <p:cNvPr id="42" name="Rectangle 8"/>
          <p:cNvSpPr>
            <a:spLocks noGrp="1" noChangeArrowheads="1"/>
          </p:cNvSpPr>
          <p:nvPr>
            <p:ph idx="4294967295"/>
          </p:nvPr>
        </p:nvSpPr>
        <p:spPr>
          <a:xfrm>
            <a:off x="1119882" y="5004617"/>
            <a:ext cx="9871052" cy="1374701"/>
          </a:xfrm>
          <a:prstGeom prst="rect">
            <a:avLst/>
          </a:prstGeom>
        </p:spPr>
        <p:txBody>
          <a:bodyPr vert="horz" lIns="91440" tIns="45720" rIns="116994" bIns="45720" rtlCol="0">
            <a:normAutofit fontScale="92500" lnSpcReduction="10000"/>
          </a:bodyPr>
          <a:lstStyle/>
          <a:p>
            <a:pPr marL="268998" indent="-241093">
              <a:lnSpc>
                <a:spcPct val="90000"/>
              </a:lnSpc>
            </a:pPr>
            <a:r>
              <a:rPr lang="en-US" sz="2400" dirty="0">
                <a:ea typeface="ＭＳ Ｐゴシック"/>
                <a:cs typeface="ＭＳ Ｐゴシック"/>
              </a:rPr>
              <a:t>Approche de la gestion de la qualité selon W. E. Deming</a:t>
            </a:r>
          </a:p>
          <a:p>
            <a:pPr marL="268998" indent="-241093">
              <a:lnSpc>
                <a:spcPct val="90000"/>
              </a:lnSpc>
            </a:pPr>
            <a:r>
              <a:rPr lang="en-US" sz="2400" dirty="0">
                <a:ea typeface="ＭＳ Ｐゴシック"/>
                <a:cs typeface="ＭＳ Ｐゴシック"/>
              </a:rPr>
              <a:t>Principe clé : l'amélioration continue</a:t>
            </a:r>
          </a:p>
          <a:p>
            <a:pPr marL="268998" indent="-241093">
              <a:lnSpc>
                <a:spcPct val="90000"/>
              </a:lnSpc>
            </a:pPr>
            <a:r>
              <a:rPr lang="en-US" sz="2400" dirty="0">
                <a:ea typeface="ＭＳ Ｐゴシック"/>
                <a:cs typeface="ＭＳ Ｐゴシック"/>
              </a:rPr>
              <a:t>La méthode Plan-Do-Check-Act peut être appliquée à l'ensemble du système de gestion des services.</a:t>
            </a:r>
          </a:p>
        </p:txBody>
      </p:sp>
      <p:sp>
        <p:nvSpPr>
          <p:cNvPr id="19" name="Line 18"/>
          <p:cNvSpPr>
            <a:spLocks noChangeShapeType="1"/>
          </p:cNvSpPr>
          <p:nvPr/>
        </p:nvSpPr>
        <p:spPr bwMode="auto">
          <a:xfrm flipV="1">
            <a:off x="2259514" y="4391230"/>
            <a:ext cx="2349330" cy="5582"/>
          </a:xfrm>
          <a:prstGeom prst="line">
            <a:avLst/>
          </a:prstGeom>
          <a:noFill/>
          <a:ln w="12700">
            <a:solidFill>
              <a:schemeClr val="tx1"/>
            </a:solidFill>
            <a:round/>
            <a:headEnd/>
            <a:tailEnd type="triangle" w="med" len="med"/>
          </a:ln>
        </p:spPr>
        <p:txBody>
          <a:bodyPr lIns="64291" tIns="32146" rIns="64291" bIns="32146"/>
          <a:lstStyle/>
          <a:p>
            <a:endParaRPr lang="en-US"/>
          </a:p>
        </p:txBody>
      </p:sp>
      <p:sp>
        <p:nvSpPr>
          <p:cNvPr id="20" name="Rectangle 20"/>
          <p:cNvSpPr>
            <a:spLocks/>
          </p:cNvSpPr>
          <p:nvPr/>
        </p:nvSpPr>
        <p:spPr bwMode="auto">
          <a:xfrm rot="-5400000">
            <a:off x="1707944" y="3145453"/>
            <a:ext cx="820738" cy="276999"/>
          </a:xfrm>
          <a:prstGeom prst="rect">
            <a:avLst/>
          </a:prstGeom>
          <a:noFill/>
          <a:ln w="12700">
            <a:noFill/>
            <a:miter lim="800000"/>
            <a:headEnd/>
            <a:tailEnd/>
          </a:ln>
        </p:spPr>
        <p:txBody>
          <a:bodyPr wrap="none" lIns="0" tIns="0" rIns="0" bIns="0">
            <a:spAutoFit/>
          </a:bodyPr>
          <a:lstStyle/>
          <a:p>
            <a:r>
              <a:rPr lang="en-US" dirty="0">
                <a:sym typeface="Lucida Grande"/>
              </a:rPr>
              <a:t>Maturité</a:t>
            </a:r>
          </a:p>
        </p:txBody>
      </p:sp>
      <p:sp>
        <p:nvSpPr>
          <p:cNvPr id="21" name="Line 17"/>
          <p:cNvSpPr>
            <a:spLocks noChangeShapeType="1"/>
          </p:cNvSpPr>
          <p:nvPr/>
        </p:nvSpPr>
        <p:spPr bwMode="auto">
          <a:xfrm rot="10800000" flipH="1">
            <a:off x="2259513" y="2096301"/>
            <a:ext cx="1116" cy="2302744"/>
          </a:xfrm>
          <a:prstGeom prst="line">
            <a:avLst/>
          </a:prstGeom>
          <a:noFill/>
          <a:ln w="12700">
            <a:solidFill>
              <a:schemeClr val="tx1"/>
            </a:solidFill>
            <a:round/>
            <a:headEnd/>
            <a:tailEnd type="triangle" w="med" len="med"/>
          </a:ln>
        </p:spPr>
        <p:txBody>
          <a:bodyPr lIns="64291" tIns="32146" rIns="64291" bIns="32146"/>
          <a:lstStyle/>
          <a:p>
            <a:endParaRPr lang="en-US"/>
          </a:p>
        </p:txBody>
      </p:sp>
      <p:sp>
        <p:nvSpPr>
          <p:cNvPr id="22" name="Rectangle 19"/>
          <p:cNvSpPr>
            <a:spLocks/>
          </p:cNvSpPr>
          <p:nvPr/>
        </p:nvSpPr>
        <p:spPr bwMode="auto">
          <a:xfrm>
            <a:off x="3201746" y="4532835"/>
            <a:ext cx="464871" cy="276999"/>
          </a:xfrm>
          <a:prstGeom prst="rect">
            <a:avLst/>
          </a:prstGeom>
          <a:noFill/>
          <a:ln w="12700">
            <a:noFill/>
            <a:miter lim="800000"/>
            <a:headEnd/>
            <a:tailEnd/>
          </a:ln>
        </p:spPr>
        <p:txBody>
          <a:bodyPr wrap="none" lIns="0" tIns="0" rIns="0" bIns="0">
            <a:spAutoFit/>
          </a:bodyPr>
          <a:lstStyle/>
          <a:p>
            <a:r>
              <a:rPr lang="en-US" dirty="0">
                <a:sym typeface="Lucida Grande"/>
              </a:rPr>
              <a:t>Temps</a:t>
            </a:r>
          </a:p>
        </p:txBody>
      </p:sp>
      <p:cxnSp>
        <p:nvCxnSpPr>
          <p:cNvPr id="23" name="Straight Arrow Connector 22"/>
          <p:cNvCxnSpPr>
            <a:cxnSpLocks/>
          </p:cNvCxnSpPr>
          <p:nvPr/>
        </p:nvCxnSpPr>
        <p:spPr>
          <a:xfrm flipV="1">
            <a:off x="2256816" y="2762451"/>
            <a:ext cx="2352028" cy="163659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graphicFrame>
        <p:nvGraphicFramePr>
          <p:cNvPr id="24" name="Content Placeholder 4"/>
          <p:cNvGraphicFramePr>
            <a:graphicFrameLocks noGrp="1"/>
          </p:cNvGraphicFramePr>
          <p:nvPr>
            <p:ph idx="1"/>
            <p:extLst>
              <p:ext uri="{D42A27DB-BD31-4B8C-83A1-F6EECF244321}">
                <p14:modId xmlns:p14="http://schemas.microsoft.com/office/powerpoint/2010/main" val="48588229"/>
              </p:ext>
            </p:extLst>
          </p:nvPr>
        </p:nvGraphicFramePr>
        <p:xfrm>
          <a:off x="5235226" y="1901574"/>
          <a:ext cx="4632290" cy="26707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217774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53A8FC-CDC8-D0A2-3CA4-63E784FDB9CC}"/>
              </a:ext>
            </a:extLst>
          </p:cNvPr>
          <p:cNvSpPr>
            <a:spLocks noGrp="1"/>
          </p:cNvSpPr>
          <p:nvPr>
            <p:ph type="title"/>
          </p:nvPr>
        </p:nvSpPr>
        <p:spPr/>
        <p:txBody>
          <a:bodyPr/>
          <a:lstStyle/>
          <a:p>
            <a:r>
              <a:rPr lang="en-GB" dirty="0"/>
              <a:t>Principes clés de FitSM</a:t>
            </a:r>
          </a:p>
        </p:txBody>
      </p:sp>
      <p:graphicFrame>
        <p:nvGraphicFramePr>
          <p:cNvPr id="6" name="Tabelle 6">
            <a:extLst>
              <a:ext uri="{FF2B5EF4-FFF2-40B4-BE49-F238E27FC236}">
                <a16:creationId xmlns:a16="http://schemas.microsoft.com/office/drawing/2014/main" id="{25BB3DBD-9180-AF21-386F-F0D2F21404E4}"/>
              </a:ext>
            </a:extLst>
          </p:cNvPr>
          <p:cNvGraphicFramePr>
            <a:graphicFrameLocks noGrp="1"/>
          </p:cNvGraphicFramePr>
          <p:nvPr>
            <p:ph idx="1"/>
            <p:extLst>
              <p:ext uri="{D42A27DB-BD31-4B8C-83A1-F6EECF244321}">
                <p14:modId xmlns:p14="http://schemas.microsoft.com/office/powerpoint/2010/main" val="2563408108"/>
              </p:ext>
            </p:extLst>
          </p:nvPr>
        </p:nvGraphicFramePr>
        <p:xfrm>
          <a:off x="609600" y="1697038"/>
          <a:ext cx="10972800" cy="2123440"/>
        </p:xfrm>
        <a:graphic>
          <a:graphicData uri="http://schemas.openxmlformats.org/drawingml/2006/table">
            <a:tbl>
              <a:tblPr firstRow="1" bandRow="1">
                <a:tableStyleId>{5C22544A-7EE6-4342-B048-85BDC9FD1C3A}</a:tableStyleId>
              </a:tblPr>
              <a:tblGrid>
                <a:gridCol w="2100146">
                  <a:extLst>
                    <a:ext uri="{9D8B030D-6E8A-4147-A177-3AD203B41FA5}">
                      <a16:colId xmlns:a16="http://schemas.microsoft.com/office/drawing/2014/main" val="1928341512"/>
                    </a:ext>
                  </a:extLst>
                </a:gridCol>
                <a:gridCol w="8872654">
                  <a:extLst>
                    <a:ext uri="{9D8B030D-6E8A-4147-A177-3AD203B41FA5}">
                      <a16:colId xmlns:a16="http://schemas.microsoft.com/office/drawing/2014/main" val="1538123983"/>
                    </a:ext>
                  </a:extLst>
                </a:gridCol>
              </a:tblGrid>
              <a:tr h="370840">
                <a:tc>
                  <a:txBody>
                    <a:bodyPr/>
                    <a:lstStyle/>
                    <a:p>
                      <a:r>
                        <a:rPr lang="en-GB" dirty="0"/>
                        <a:t>Principe</a:t>
                      </a:r>
                    </a:p>
                  </a:txBody>
                  <a:tcPr/>
                </a:tc>
                <a:tc>
                  <a:txBody>
                    <a:bodyPr/>
                    <a:lstStyle/>
                    <a:p>
                      <a:r>
                        <a:rPr lang="en-GB" dirty="0"/>
                        <a:t>Explication</a:t>
                      </a:r>
                    </a:p>
                  </a:txBody>
                  <a:tcPr/>
                </a:tc>
                <a:extLst>
                  <a:ext uri="{0D108BD9-81ED-4DB2-BD59-A6C34878D82A}">
                    <a16:rowId xmlns:a16="http://schemas.microsoft.com/office/drawing/2014/main" val="2708752508"/>
                  </a:ext>
                </a:extLst>
              </a:tr>
              <a:tr h="370840">
                <a:tc>
                  <a:txBody>
                    <a:bodyPr/>
                    <a:lstStyle/>
                    <a:p>
                      <a:r>
                        <a:rPr lang="en-GB" sz="1800" b="1" kern="1200" dirty="0">
                          <a:solidFill>
                            <a:schemeClr val="dk1"/>
                          </a:solidFill>
                          <a:effectLst/>
                          <a:latin typeface="+mn-lt"/>
                          <a:ea typeface="+mn-ea"/>
                          <a:cs typeface="+mn-cs"/>
                        </a:rPr>
                        <a:t>Praticité</a:t>
                      </a:r>
                      <a:endParaRPr lang="en-GB" b="1" dirty="0"/>
                    </a:p>
                  </a:txBody>
                  <a:tcPr/>
                </a:tc>
                <a:tc>
                  <a:txBody>
                    <a:bodyPr/>
                    <a:lstStyle/>
                    <a:p>
                      <a:r>
                        <a:rPr lang="en-GB" sz="1800" kern="1200" dirty="0">
                          <a:solidFill>
                            <a:schemeClr val="dk1"/>
                          </a:solidFill>
                          <a:effectLst/>
                          <a:latin typeface="+mn-lt"/>
                          <a:ea typeface="+mn-ea"/>
                          <a:cs typeface="+mn-cs"/>
                        </a:rPr>
                        <a:t>Appliquer des conseils simples et éprouvés au lieu de se noyer dans des meilleures pratiques théoriques.</a:t>
                      </a:r>
                      <a:endParaRPr lang="en-US" dirty="0"/>
                    </a:p>
                  </a:txBody>
                  <a:tcPr/>
                </a:tc>
                <a:extLst>
                  <a:ext uri="{0D108BD9-81ED-4DB2-BD59-A6C34878D82A}">
                    <a16:rowId xmlns:a16="http://schemas.microsoft.com/office/drawing/2014/main" val="3689003347"/>
                  </a:ext>
                </a:extLst>
              </a:tr>
              <a:tr h="370840">
                <a:tc>
                  <a:txBody>
                    <a:bodyPr/>
                    <a:lstStyle/>
                    <a:p>
                      <a:r>
                        <a:rPr lang="en-US" sz="1800" b="1" kern="1200" dirty="0">
                          <a:solidFill>
                            <a:schemeClr val="dk1"/>
                          </a:solidFill>
                          <a:effectLst/>
                          <a:latin typeface="+mn-lt"/>
                          <a:ea typeface="+mn-ea"/>
                          <a:cs typeface="+mn-cs"/>
                        </a:rPr>
                        <a:t>Cohérence</a:t>
                      </a:r>
                      <a:endParaRPr lang="en-GB" b="1" dirty="0"/>
                    </a:p>
                  </a:txBody>
                  <a:tcPr/>
                </a:tc>
                <a:tc>
                  <a:txBody>
                    <a:bodyPr/>
                    <a:lstStyle/>
                    <a:p>
                      <a:r>
                        <a:rPr lang="en-US" sz="1800" kern="1200" dirty="0">
                          <a:solidFill>
                            <a:schemeClr val="dk1"/>
                          </a:solidFill>
                          <a:effectLst/>
                          <a:latin typeface="+mn-lt"/>
                          <a:ea typeface="+mn-ea"/>
                          <a:cs typeface="+mn-cs"/>
                        </a:rPr>
                        <a:t>Des performances reproductibles avant une documentation détaillée</a:t>
                      </a:r>
                      <a:endParaRPr lang="en-GB" dirty="0"/>
                    </a:p>
                  </a:txBody>
                  <a:tcPr/>
                </a:tc>
                <a:extLst>
                  <a:ext uri="{0D108BD9-81ED-4DB2-BD59-A6C34878D82A}">
                    <a16:rowId xmlns:a16="http://schemas.microsoft.com/office/drawing/2014/main" val="215061587"/>
                  </a:ext>
                </a:extLst>
              </a:tr>
              <a:tr h="370840">
                <a:tc>
                  <a:txBody>
                    <a:bodyPr/>
                    <a:lstStyle/>
                    <a:p>
                      <a:r>
                        <a:rPr lang="en-GB" sz="1800" b="1" kern="1200" dirty="0">
                          <a:solidFill>
                            <a:schemeClr val="dk1"/>
                          </a:solidFill>
                          <a:effectLst/>
                          <a:latin typeface="+mn-lt"/>
                          <a:ea typeface="+mn-ea"/>
                          <a:cs typeface="+mn-cs"/>
                        </a:rPr>
                        <a:t>Suffisance</a:t>
                      </a:r>
                      <a:endParaRPr lang="en-GB" b="1" dirty="0"/>
                    </a:p>
                  </a:txBody>
                  <a:tcPr/>
                </a:tc>
                <a:tc>
                  <a:txBody>
                    <a:bodyPr/>
                    <a:lstStyle/>
                    <a:p>
                      <a:r>
                        <a:rPr lang="en-GB" sz="1800" kern="1200" dirty="0">
                          <a:solidFill>
                            <a:schemeClr val="dk1"/>
                          </a:solidFill>
                          <a:effectLst/>
                          <a:latin typeface="+mn-lt"/>
                          <a:ea typeface="+mn-ea"/>
                          <a:cs typeface="+mn-cs"/>
                        </a:rPr>
                        <a:t>Se contenter de ce qui est bien et ne pas chercher la solution parfaite</a:t>
                      </a:r>
                      <a:endParaRPr lang="en-US" dirty="0"/>
                    </a:p>
                  </a:txBody>
                  <a:tcPr/>
                </a:tc>
                <a:extLst>
                  <a:ext uri="{0D108BD9-81ED-4DB2-BD59-A6C34878D82A}">
                    <a16:rowId xmlns:a16="http://schemas.microsoft.com/office/drawing/2014/main" val="756236806"/>
                  </a:ext>
                </a:extLst>
              </a:tr>
              <a:tr h="370840">
                <a:tc>
                  <a:txBody>
                    <a:bodyPr/>
                    <a:lstStyle/>
                    <a:p>
                      <a:r>
                        <a:rPr lang="en-GB" sz="1800" b="1" kern="1200" dirty="0">
                          <a:solidFill>
                            <a:schemeClr val="dk1"/>
                          </a:solidFill>
                          <a:effectLst/>
                          <a:latin typeface="+mn-lt"/>
                          <a:ea typeface="+mn-ea"/>
                          <a:cs typeface="+mn-cs"/>
                        </a:rPr>
                        <a:t>Extensibilité</a:t>
                      </a:r>
                      <a:endParaRPr lang="en-GB" b="1" dirty="0"/>
                    </a:p>
                  </a:txBody>
                  <a:tcPr/>
                </a:tc>
                <a:tc>
                  <a:txBody>
                    <a:bodyPr/>
                    <a:lstStyle/>
                    <a:p>
                      <a:r>
                        <a:rPr lang="en-GB" sz="1800" kern="1200" dirty="0">
                          <a:solidFill>
                            <a:schemeClr val="dk1"/>
                          </a:solidFill>
                          <a:effectLst/>
                          <a:latin typeface="+mn-lt"/>
                          <a:ea typeface="+mn-ea"/>
                          <a:cs typeface="+mn-cs"/>
                        </a:rPr>
                        <a:t>exploiter de nombreuses sources de connaissances plutôt que de vivre dans un jardin clos</a:t>
                      </a:r>
                      <a:endParaRPr lang="en-US" dirty="0"/>
                    </a:p>
                  </a:txBody>
                  <a:tcPr/>
                </a:tc>
                <a:extLst>
                  <a:ext uri="{0D108BD9-81ED-4DB2-BD59-A6C34878D82A}">
                    <a16:rowId xmlns:a16="http://schemas.microsoft.com/office/drawing/2014/main" val="860192308"/>
                  </a:ext>
                </a:extLst>
              </a:tr>
            </a:tbl>
          </a:graphicData>
        </a:graphic>
      </p:graphicFrame>
      <p:sp>
        <p:nvSpPr>
          <p:cNvPr id="4" name="Foliennummernplatzhalter 3">
            <a:extLst>
              <a:ext uri="{FF2B5EF4-FFF2-40B4-BE49-F238E27FC236}">
                <a16:creationId xmlns:a16="http://schemas.microsoft.com/office/drawing/2014/main" id="{0C82D3C7-5A51-20E9-8512-E12AD3A892AC}"/>
              </a:ext>
            </a:extLst>
          </p:cNvPr>
          <p:cNvSpPr>
            <a:spLocks noGrp="1"/>
          </p:cNvSpPr>
          <p:nvPr>
            <p:ph type="sldNum" sz="quarter" idx="12"/>
          </p:nvPr>
        </p:nvSpPr>
        <p:spPr/>
        <p:txBody>
          <a:bodyPr/>
          <a:lstStyle/>
          <a:p>
            <a:fld id="{43507AEB-23B8-F142-83A3-458C56B10093}" type="slidenum">
              <a:rPr lang="en-US" smtClean="0"/>
              <a:t>23</a:t>
            </a:fld>
            <a:endParaRPr lang="en-US"/>
          </a:p>
        </p:txBody>
      </p:sp>
    </p:spTree>
    <p:extLst>
      <p:ext uri="{BB962C8B-B14F-4D97-AF65-F5344CB8AC3E}">
        <p14:creationId xmlns:p14="http://schemas.microsoft.com/office/powerpoint/2010/main" val="40340073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a:t>Pièces FitSM</a:t>
            </a:r>
          </a:p>
        </p:txBody>
      </p:sp>
      <p:sp>
        <p:nvSpPr>
          <p:cNvPr id="4" name="Foliennummernplatzhalter 3"/>
          <p:cNvSpPr>
            <a:spLocks noGrp="1"/>
          </p:cNvSpPr>
          <p:nvPr>
            <p:ph type="sldNum" sz="quarter" idx="12"/>
          </p:nvPr>
        </p:nvSpPr>
        <p:spPr/>
        <p:txBody>
          <a:bodyPr/>
          <a:lstStyle/>
          <a:p>
            <a:fld id="{43507AEB-23B8-F142-83A3-458C56B10093}" type="slidenum">
              <a:rPr lang="en-US" smtClean="0"/>
              <a:t>24</a:t>
            </a:fld>
            <a:endParaRPr lang="en-US"/>
          </a:p>
        </p:txBody>
      </p:sp>
      <p:sp>
        <p:nvSpPr>
          <p:cNvPr id="37" name="Textfeld 36"/>
          <p:cNvSpPr txBox="1"/>
          <p:nvPr/>
        </p:nvSpPr>
        <p:spPr>
          <a:xfrm rot="5400000">
            <a:off x="9526621" y="2539798"/>
            <a:ext cx="1520687" cy="707886"/>
          </a:xfrm>
          <a:prstGeom prst="rect">
            <a:avLst/>
          </a:prstGeom>
          <a:noFill/>
        </p:spPr>
        <p:txBody>
          <a:bodyPr wrap="square" rtlCol="0">
            <a:spAutoFit/>
          </a:bodyPr>
          <a:lstStyle/>
          <a:p>
            <a:pPr algn="ctr"/>
            <a:r>
              <a:rPr lang="en-GB" sz="2000" dirty="0">
                <a:latin typeface="Arial" panose="020B0604020202020204" pitchFamily="34" charset="0"/>
                <a:cs typeface="Arial" panose="020B0604020202020204" pitchFamily="34" charset="0"/>
              </a:rPr>
              <a:t>Objectif de cette formation</a:t>
            </a:r>
          </a:p>
        </p:txBody>
      </p:sp>
      <p:grpSp>
        <p:nvGrpSpPr>
          <p:cNvPr id="42" name="Group 41"/>
          <p:cNvGrpSpPr/>
          <p:nvPr/>
        </p:nvGrpSpPr>
        <p:grpSpPr>
          <a:xfrm>
            <a:off x="1811328" y="1820050"/>
            <a:ext cx="7302888" cy="4793030"/>
            <a:chOff x="692908" y="308930"/>
            <a:chExt cx="7359280" cy="6064102"/>
          </a:xfrm>
        </p:grpSpPr>
        <p:sp>
          <p:nvSpPr>
            <p:cNvPr id="44" name="Rechteck 38"/>
            <p:cNvSpPr/>
            <p:nvPr/>
          </p:nvSpPr>
          <p:spPr>
            <a:xfrm>
              <a:off x="692908" y="308930"/>
              <a:ext cx="7359280" cy="359276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de-DE" sz="1600"/>
            </a:p>
          </p:txBody>
        </p:sp>
        <p:sp>
          <p:nvSpPr>
            <p:cNvPr id="43" name="Legende mit Pfeil nach oben 40"/>
            <p:cNvSpPr/>
            <p:nvPr/>
          </p:nvSpPr>
          <p:spPr>
            <a:xfrm>
              <a:off x="710688" y="4004670"/>
              <a:ext cx="7341499" cy="2368362"/>
            </a:xfrm>
            <a:prstGeom prst="upArrowCallout">
              <a:avLst>
                <a:gd name="adj1" fmla="val 30626"/>
                <a:gd name="adj2" fmla="val 25000"/>
                <a:gd name="adj3" fmla="val 18308"/>
                <a:gd name="adj4" fmla="val 76340"/>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de-DE" sz="1600"/>
            </a:p>
          </p:txBody>
        </p:sp>
        <p:sp>
          <p:nvSpPr>
            <p:cNvPr id="45" name="Rechteck 16"/>
            <p:cNvSpPr/>
            <p:nvPr/>
          </p:nvSpPr>
          <p:spPr>
            <a:xfrm>
              <a:off x="2981788" y="1781196"/>
              <a:ext cx="2880000" cy="720000"/>
            </a:xfrm>
            <a:prstGeom prst="rect">
              <a:avLst/>
            </a:prstGeom>
            <a:solidFill>
              <a:srgbClr val="124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rgbClr val="FFFFFF"/>
                  </a:solidFill>
                  <a:latin typeface="Helvetica Neue"/>
                  <a:cs typeface="Helvetica Neue"/>
                </a:rPr>
                <a:t>FitSM-1</a:t>
              </a:r>
            </a:p>
            <a:p>
              <a:pPr algn="ctr"/>
              <a:r>
                <a:rPr lang="en-GB" sz="1400" dirty="0">
                  <a:solidFill>
                    <a:srgbClr val="FFFFFF"/>
                  </a:solidFill>
                  <a:latin typeface="Helvetica Neue"/>
                  <a:cs typeface="Helvetica Neue"/>
                </a:rPr>
                <a:t>Exigences</a:t>
              </a:r>
            </a:p>
          </p:txBody>
        </p:sp>
        <p:sp>
          <p:nvSpPr>
            <p:cNvPr id="46" name="Rechteck 17"/>
            <p:cNvSpPr/>
            <p:nvPr/>
          </p:nvSpPr>
          <p:spPr>
            <a:xfrm>
              <a:off x="851517" y="2890640"/>
              <a:ext cx="3461485" cy="780421"/>
            </a:xfrm>
            <a:prstGeom prst="rect">
              <a:avLst/>
            </a:prstGeom>
            <a:solidFill>
              <a:srgbClr val="124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rgbClr val="FFFFFF"/>
                  </a:solidFill>
                  <a:latin typeface="Helvetica Neue"/>
                  <a:cs typeface="Helvetica Neue"/>
                </a:rPr>
                <a:t>FitSM-2</a:t>
              </a:r>
            </a:p>
            <a:p>
              <a:pPr algn="ctr"/>
              <a:r>
                <a:rPr lang="en-GB" sz="1400" dirty="0">
                  <a:solidFill>
                    <a:srgbClr val="FFFFFF"/>
                  </a:solidFill>
                  <a:latin typeface="Helvetica Neue"/>
                  <a:cs typeface="Helvetica Neue"/>
                </a:rPr>
                <a:t>Activités et mise en œuvre du processus</a:t>
              </a:r>
            </a:p>
          </p:txBody>
        </p:sp>
        <p:sp>
          <p:nvSpPr>
            <p:cNvPr id="47" name="Rechteck 18"/>
            <p:cNvSpPr/>
            <p:nvPr/>
          </p:nvSpPr>
          <p:spPr>
            <a:xfrm>
              <a:off x="4590703" y="2890640"/>
              <a:ext cx="3346897" cy="780421"/>
            </a:xfrm>
            <a:prstGeom prst="rect">
              <a:avLst/>
            </a:prstGeom>
            <a:solidFill>
              <a:srgbClr val="124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rgbClr val="FFFFFF"/>
                  </a:solidFill>
                  <a:latin typeface="Helvetica Neue"/>
                  <a:cs typeface="Helvetica Neue"/>
                </a:rPr>
                <a:t>FitSM-3</a:t>
              </a:r>
            </a:p>
            <a:p>
              <a:pPr algn="ctr"/>
              <a:r>
                <a:rPr lang="en-GB" sz="1400" dirty="0">
                  <a:solidFill>
                    <a:srgbClr val="FFFFFF"/>
                  </a:solidFill>
                  <a:latin typeface="Helvetica Neue"/>
                  <a:cs typeface="Helvetica Neue"/>
                </a:rPr>
                <a:t>Modèle de rôle</a:t>
              </a:r>
            </a:p>
          </p:txBody>
        </p:sp>
        <p:sp>
          <p:nvSpPr>
            <p:cNvPr id="48" name="Rechteck 19"/>
            <p:cNvSpPr/>
            <p:nvPr/>
          </p:nvSpPr>
          <p:spPr>
            <a:xfrm>
              <a:off x="3093402" y="5052165"/>
              <a:ext cx="2408388" cy="1080001"/>
            </a:xfrm>
            <a:prstGeom prst="rect">
              <a:avLst/>
            </a:prstGeom>
            <a:solidFill>
              <a:srgbClr val="105AA8"/>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400" b="1" dirty="0">
                  <a:solidFill>
                    <a:srgbClr val="FFFFFF"/>
                  </a:solidFill>
                  <a:latin typeface="Helvetica Neue"/>
                  <a:cs typeface="Helvetica Neue"/>
                </a:rPr>
                <a:t>FitSM-5</a:t>
              </a:r>
            </a:p>
            <a:p>
              <a:pPr algn="ctr"/>
              <a:r>
                <a:rPr lang="en-GB" sz="1400" dirty="0">
                  <a:solidFill>
                    <a:srgbClr val="FFFFFF"/>
                  </a:solidFill>
                  <a:latin typeface="Helvetica Neue"/>
                  <a:cs typeface="Helvetica Neue"/>
                </a:rPr>
                <a:t>Guides de mise en œuvre</a:t>
              </a:r>
            </a:p>
          </p:txBody>
        </p:sp>
        <p:cxnSp>
          <p:nvCxnSpPr>
            <p:cNvPr id="49" name="Gewinkelte Verbindung 20"/>
            <p:cNvCxnSpPr/>
            <p:nvPr/>
          </p:nvCxnSpPr>
          <p:spPr>
            <a:xfrm rot="5400000" flipH="1" flipV="1">
              <a:off x="3287782" y="1817054"/>
              <a:ext cx="449864" cy="1818148"/>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Gewinkelte Verbindung 21"/>
            <p:cNvCxnSpPr/>
            <p:nvPr/>
          </p:nvCxnSpPr>
          <p:spPr>
            <a:xfrm rot="16200000" flipV="1">
              <a:off x="5110160" y="1812824"/>
              <a:ext cx="449864" cy="1826607"/>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Rechteck 23"/>
            <p:cNvSpPr/>
            <p:nvPr/>
          </p:nvSpPr>
          <p:spPr>
            <a:xfrm>
              <a:off x="2981789" y="611331"/>
              <a:ext cx="2880000" cy="720000"/>
            </a:xfrm>
            <a:prstGeom prst="rect">
              <a:avLst/>
            </a:prstGeom>
            <a:solidFill>
              <a:srgbClr val="124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rgbClr val="FFFFFF"/>
                  </a:solidFill>
                  <a:latin typeface="Helvetica Neue"/>
                  <a:cs typeface="Helvetica Neue"/>
                </a:rPr>
                <a:t>FitSM-0</a:t>
              </a:r>
            </a:p>
            <a:p>
              <a:pPr algn="ctr"/>
              <a:r>
                <a:rPr lang="en-GB" sz="1400" dirty="0">
                  <a:solidFill>
                    <a:srgbClr val="FFFFFF"/>
                  </a:solidFill>
                  <a:latin typeface="Helvetica Neue"/>
                  <a:cs typeface="Helvetica Neue"/>
                </a:rPr>
                <a:t>Vue d'ensemble et vocabulaire</a:t>
              </a:r>
            </a:p>
          </p:txBody>
        </p:sp>
        <p:sp>
          <p:nvSpPr>
            <p:cNvPr id="52" name="Rechteck 24"/>
            <p:cNvSpPr/>
            <p:nvPr/>
          </p:nvSpPr>
          <p:spPr>
            <a:xfrm>
              <a:off x="855591" y="5047848"/>
              <a:ext cx="2160000" cy="1080000"/>
            </a:xfrm>
            <a:prstGeom prst="rect">
              <a:avLst/>
            </a:prstGeom>
            <a:solidFill>
              <a:srgbClr val="105AA8"/>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400" b="1" dirty="0">
                  <a:solidFill>
                    <a:srgbClr val="FFFFFF"/>
                  </a:solidFill>
                  <a:latin typeface="Helvetica Neue"/>
                  <a:cs typeface="Helvetica Neue"/>
                </a:rPr>
                <a:t>FitSM-4</a:t>
              </a:r>
            </a:p>
            <a:p>
              <a:pPr algn="ctr"/>
              <a:r>
                <a:rPr lang="en-GB" sz="1400" dirty="0">
                  <a:solidFill>
                    <a:srgbClr val="FFFFFF"/>
                  </a:solidFill>
                  <a:latin typeface="Helvetica Neue"/>
                  <a:cs typeface="Helvetica Neue"/>
                </a:rPr>
                <a:t>Modèles et échantillons</a:t>
              </a:r>
            </a:p>
          </p:txBody>
        </p:sp>
        <p:sp>
          <p:nvSpPr>
            <p:cNvPr id="53" name="Rechteck 26"/>
            <p:cNvSpPr/>
            <p:nvPr/>
          </p:nvSpPr>
          <p:spPr>
            <a:xfrm>
              <a:off x="5580646" y="5052165"/>
              <a:ext cx="2356955" cy="1080001"/>
            </a:xfrm>
            <a:prstGeom prst="rect">
              <a:avLst/>
            </a:prstGeom>
            <a:solidFill>
              <a:srgbClr val="105AA8"/>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400" b="1" dirty="0">
                  <a:solidFill>
                    <a:srgbClr val="FFFFFF"/>
                  </a:solidFill>
                  <a:latin typeface="Helvetica Neue"/>
                  <a:cs typeface="Helvetica Neue"/>
                </a:rPr>
                <a:t>FitSM-6</a:t>
              </a:r>
            </a:p>
            <a:p>
              <a:pPr algn="ctr"/>
              <a:r>
                <a:rPr lang="en-GB" sz="1400" dirty="0">
                  <a:solidFill>
                    <a:srgbClr val="FFFFFF"/>
                  </a:solidFill>
                  <a:latin typeface="Helvetica Neue"/>
                  <a:cs typeface="Helvetica Neue"/>
                </a:rPr>
                <a:t>Schéma d'évaluation de la maturité et des capacités</a:t>
              </a:r>
            </a:p>
          </p:txBody>
        </p:sp>
        <p:cxnSp>
          <p:nvCxnSpPr>
            <p:cNvPr id="54" name="Gewinkelte Verbindung 28"/>
            <p:cNvCxnSpPr/>
            <p:nvPr/>
          </p:nvCxnSpPr>
          <p:spPr>
            <a:xfrm rot="5400000">
              <a:off x="4196857" y="1556263"/>
              <a:ext cx="449865" cy="1"/>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Textfeld 35"/>
            <p:cNvSpPr txBox="1"/>
            <p:nvPr/>
          </p:nvSpPr>
          <p:spPr>
            <a:xfrm>
              <a:off x="710688" y="4591297"/>
              <a:ext cx="2193427" cy="425618"/>
            </a:xfrm>
            <a:prstGeom prst="rect">
              <a:avLst/>
            </a:prstGeom>
            <a:noFill/>
          </p:spPr>
          <p:txBody>
            <a:bodyPr wrap="none" rtlCol="0">
              <a:spAutoFit/>
            </a:bodyPr>
            <a:lstStyle/>
            <a:p>
              <a:r>
                <a:rPr lang="en-GB" sz="1600" b="1" i="1" dirty="0">
                  <a:solidFill>
                    <a:srgbClr val="12447E"/>
                  </a:solidFill>
                  <a:latin typeface="Helvetica Neue"/>
                  <a:cs typeface="Helvetica Neue"/>
                </a:rPr>
                <a:t>Aides à la mise en œuvre</a:t>
              </a:r>
            </a:p>
          </p:txBody>
        </p:sp>
        <p:sp>
          <p:nvSpPr>
            <p:cNvPr id="56" name="Textfeld 37"/>
            <p:cNvSpPr txBox="1"/>
            <p:nvPr/>
          </p:nvSpPr>
          <p:spPr>
            <a:xfrm>
              <a:off x="710688" y="327204"/>
              <a:ext cx="1586628" cy="428336"/>
            </a:xfrm>
            <a:prstGeom prst="rect">
              <a:avLst/>
            </a:prstGeom>
            <a:noFill/>
          </p:spPr>
          <p:txBody>
            <a:bodyPr wrap="none" rtlCol="0">
              <a:spAutoFit/>
            </a:bodyPr>
            <a:lstStyle/>
            <a:p>
              <a:r>
                <a:rPr lang="en-GB" sz="1600" b="1" i="1" dirty="0">
                  <a:solidFill>
                    <a:srgbClr val="12447E"/>
                  </a:solidFill>
                  <a:latin typeface="Helvetica Neue"/>
                  <a:cs typeface="Helvetica Neue"/>
                </a:rPr>
                <a:t>Norme de base</a:t>
              </a:r>
            </a:p>
          </p:txBody>
        </p:sp>
      </p:grpSp>
      <p:sp>
        <p:nvSpPr>
          <p:cNvPr id="38" name="Geschweifte Klammer rechts 37"/>
          <p:cNvSpPr/>
          <p:nvPr/>
        </p:nvSpPr>
        <p:spPr>
          <a:xfrm>
            <a:off x="9191215" y="2105654"/>
            <a:ext cx="461968" cy="1493736"/>
          </a:xfrm>
          <a:prstGeom prst="rightBrace">
            <a:avLst>
              <a:gd name="adj1" fmla="val 33302"/>
              <a:gd name="adj2" fmla="val 51224"/>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pic>
        <p:nvPicPr>
          <p:cNvPr id="21" name="Inhaltsplatzhalter 4">
            <a:extLst>
              <a:ext uri="{FF2B5EF4-FFF2-40B4-BE49-F238E27FC236}">
                <a16:creationId xmlns:a16="http://schemas.microsoft.com/office/drawing/2014/main" id="{8723CEFE-52B7-2749-B079-BBAA8587805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661614" y="2409935"/>
            <a:ext cx="820326" cy="287013"/>
          </a:xfrm>
          <a:prstGeom prst="rect">
            <a:avLst/>
          </a:prstGeom>
        </p:spPr>
      </p:pic>
      <p:pic>
        <p:nvPicPr>
          <p:cNvPr id="22" name="Inhaltsplatzhalter 4">
            <a:extLst>
              <a:ext uri="{FF2B5EF4-FFF2-40B4-BE49-F238E27FC236}">
                <a16:creationId xmlns:a16="http://schemas.microsoft.com/office/drawing/2014/main" id="{DD4F8B73-EB57-444B-AC76-D7A90664F34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040836" y="4346200"/>
            <a:ext cx="820326" cy="287013"/>
          </a:xfrm>
          <a:prstGeom prst="rect">
            <a:avLst/>
          </a:prstGeom>
        </p:spPr>
      </p:pic>
      <p:pic>
        <p:nvPicPr>
          <p:cNvPr id="23" name="Inhaltsplatzhalter 4">
            <a:extLst>
              <a:ext uri="{FF2B5EF4-FFF2-40B4-BE49-F238E27FC236}">
                <a16:creationId xmlns:a16="http://schemas.microsoft.com/office/drawing/2014/main" id="{AFCEAA68-971B-1943-A8DD-A35BF1215D6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785702" y="4346826"/>
            <a:ext cx="820326" cy="287013"/>
          </a:xfrm>
          <a:prstGeom prst="rect">
            <a:avLst/>
          </a:prstGeom>
        </p:spPr>
      </p:pic>
      <p:pic>
        <p:nvPicPr>
          <p:cNvPr id="24" name="Inhaltsplatzhalter 4">
            <a:extLst>
              <a:ext uri="{FF2B5EF4-FFF2-40B4-BE49-F238E27FC236}">
                <a16:creationId xmlns:a16="http://schemas.microsoft.com/office/drawing/2014/main" id="{CF73D76C-E6D5-644E-A1DF-0DD545E15BA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439680" y="6298473"/>
            <a:ext cx="820326" cy="287013"/>
          </a:xfrm>
          <a:prstGeom prst="rect">
            <a:avLst/>
          </a:prstGeom>
        </p:spPr>
      </p:pic>
      <p:pic>
        <p:nvPicPr>
          <p:cNvPr id="25" name="Inhaltsplatzhalter 4">
            <a:extLst>
              <a:ext uri="{FF2B5EF4-FFF2-40B4-BE49-F238E27FC236}">
                <a16:creationId xmlns:a16="http://schemas.microsoft.com/office/drawing/2014/main" id="{181261D6-71EA-FE4E-94C8-B1833FFBE08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904457" y="6298473"/>
            <a:ext cx="820326" cy="287013"/>
          </a:xfrm>
          <a:prstGeom prst="rect">
            <a:avLst/>
          </a:prstGeom>
        </p:spPr>
      </p:pic>
      <p:pic>
        <p:nvPicPr>
          <p:cNvPr id="28" name="Inhaltsplatzhalter 4">
            <a:extLst>
              <a:ext uri="{FF2B5EF4-FFF2-40B4-BE49-F238E27FC236}">
                <a16:creationId xmlns:a16="http://schemas.microsoft.com/office/drawing/2014/main" id="{303FB82A-0EE7-5FCE-936A-8CB1AF7859C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661612" y="3258084"/>
            <a:ext cx="820326" cy="287013"/>
          </a:xfrm>
          <a:prstGeom prst="rect">
            <a:avLst/>
          </a:prstGeom>
        </p:spPr>
      </p:pic>
      <p:pic>
        <p:nvPicPr>
          <p:cNvPr id="29" name="Inhaltsplatzhalter 4">
            <a:extLst>
              <a:ext uri="{FF2B5EF4-FFF2-40B4-BE49-F238E27FC236}">
                <a16:creationId xmlns:a16="http://schemas.microsoft.com/office/drawing/2014/main" id="{3A8EF405-A7A1-63FF-5BAC-E135D77B7B5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370889" y="6286340"/>
            <a:ext cx="820326" cy="287013"/>
          </a:xfrm>
          <a:prstGeom prst="rect">
            <a:avLst/>
          </a:prstGeom>
        </p:spPr>
      </p:pic>
    </p:spTree>
    <p:extLst>
      <p:ext uri="{BB962C8B-B14F-4D97-AF65-F5344CB8AC3E}">
        <p14:creationId xmlns:p14="http://schemas.microsoft.com/office/powerpoint/2010/main" val="16183748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Modèle de processus FitSM</a:t>
            </a:r>
          </a:p>
        </p:txBody>
      </p:sp>
      <p:sp>
        <p:nvSpPr>
          <p:cNvPr id="4" name="Foliennummernplatzhalter 3"/>
          <p:cNvSpPr>
            <a:spLocks noGrp="1"/>
          </p:cNvSpPr>
          <p:nvPr>
            <p:ph type="sldNum" sz="quarter" idx="12"/>
          </p:nvPr>
        </p:nvSpPr>
        <p:spPr/>
        <p:txBody>
          <a:bodyPr/>
          <a:lstStyle/>
          <a:p>
            <a:fld id="{43507AEB-23B8-F142-83A3-458C56B10093}" type="slidenum">
              <a:rPr lang="en-GB" smtClean="0"/>
              <a:t>25</a:t>
            </a:fld>
            <a:endParaRPr lang="en-GB" dirty="0"/>
          </a:p>
        </p:txBody>
      </p:sp>
      <p:sp>
        <p:nvSpPr>
          <p:cNvPr id="7" name="Rechteck 6"/>
          <p:cNvSpPr/>
          <p:nvPr/>
        </p:nvSpPr>
        <p:spPr>
          <a:xfrm>
            <a:off x="3364107" y="1622375"/>
            <a:ext cx="5040000" cy="256892"/>
          </a:xfrm>
          <a:prstGeom prst="rect">
            <a:avLst/>
          </a:prstGeom>
          <a:ln>
            <a:solidFill>
              <a:schemeClr val="tx2">
                <a:lumMod val="20000"/>
                <a:lumOff val="80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GB" sz="1400" b="1" dirty="0"/>
              <a:t>Gestion du portefeuille de services (SPM)</a:t>
            </a:r>
          </a:p>
        </p:txBody>
      </p:sp>
      <p:sp>
        <p:nvSpPr>
          <p:cNvPr id="8" name="Rechteck 7"/>
          <p:cNvSpPr/>
          <p:nvPr/>
        </p:nvSpPr>
        <p:spPr>
          <a:xfrm>
            <a:off x="3364107" y="1996476"/>
            <a:ext cx="5040000" cy="256892"/>
          </a:xfrm>
          <a:prstGeom prst="rect">
            <a:avLst/>
          </a:prstGeom>
          <a:ln>
            <a:solidFill>
              <a:schemeClr val="tx2">
                <a:lumMod val="20000"/>
                <a:lumOff val="80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GB" sz="1400" b="1" dirty="0"/>
              <a:t>Gestion des niveaux de service (SLM)</a:t>
            </a:r>
          </a:p>
        </p:txBody>
      </p:sp>
      <p:sp>
        <p:nvSpPr>
          <p:cNvPr id="9" name="Rechteck 8"/>
          <p:cNvSpPr/>
          <p:nvPr/>
        </p:nvSpPr>
        <p:spPr>
          <a:xfrm>
            <a:off x="3364107" y="2384403"/>
            <a:ext cx="5040000" cy="256892"/>
          </a:xfrm>
          <a:prstGeom prst="rect">
            <a:avLst/>
          </a:prstGeom>
          <a:ln>
            <a:solidFill>
              <a:schemeClr val="tx2">
                <a:lumMod val="20000"/>
                <a:lumOff val="80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GB" sz="1400" b="1" dirty="0"/>
              <a:t>Gestion des rapports de service (SRM)</a:t>
            </a:r>
          </a:p>
        </p:txBody>
      </p:sp>
      <p:sp>
        <p:nvSpPr>
          <p:cNvPr id="10" name="Rechteck 9"/>
          <p:cNvSpPr/>
          <p:nvPr/>
        </p:nvSpPr>
        <p:spPr>
          <a:xfrm>
            <a:off x="3364107" y="3160257"/>
            <a:ext cx="5040000" cy="256892"/>
          </a:xfrm>
          <a:prstGeom prst="rect">
            <a:avLst/>
          </a:prstGeom>
          <a:ln>
            <a:solidFill>
              <a:schemeClr val="tx2">
                <a:lumMod val="20000"/>
                <a:lumOff val="80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GB" sz="1400" b="1" dirty="0"/>
              <a:t>Gestion des capacités (CAPM)</a:t>
            </a:r>
          </a:p>
        </p:txBody>
      </p:sp>
      <p:sp>
        <p:nvSpPr>
          <p:cNvPr id="11" name="Rechteck 10"/>
          <p:cNvSpPr/>
          <p:nvPr/>
        </p:nvSpPr>
        <p:spPr>
          <a:xfrm>
            <a:off x="3364107" y="3534358"/>
            <a:ext cx="5040000" cy="256892"/>
          </a:xfrm>
          <a:prstGeom prst="rect">
            <a:avLst/>
          </a:prstGeom>
          <a:ln>
            <a:solidFill>
              <a:schemeClr val="tx2">
                <a:lumMod val="20000"/>
                <a:lumOff val="80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GB" sz="1400" b="1" dirty="0"/>
              <a:t>Gestion de la sécurité de l'information (ISM)</a:t>
            </a:r>
          </a:p>
        </p:txBody>
      </p:sp>
      <p:sp>
        <p:nvSpPr>
          <p:cNvPr id="12" name="Rechteck 11"/>
          <p:cNvSpPr/>
          <p:nvPr/>
        </p:nvSpPr>
        <p:spPr>
          <a:xfrm>
            <a:off x="3364107" y="3908459"/>
            <a:ext cx="5040000" cy="256892"/>
          </a:xfrm>
          <a:prstGeom prst="rect">
            <a:avLst/>
          </a:prstGeom>
          <a:ln>
            <a:solidFill>
              <a:schemeClr val="tx2">
                <a:lumMod val="20000"/>
                <a:lumOff val="80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algn="ctr"/>
            <a:r>
              <a:rPr lang="en-GB" sz="1400" b="1" dirty="0"/>
              <a:t>Gestion de la relation client (CRM)</a:t>
            </a:r>
          </a:p>
        </p:txBody>
      </p:sp>
      <p:sp>
        <p:nvSpPr>
          <p:cNvPr id="13" name="Rechteck 12"/>
          <p:cNvSpPr/>
          <p:nvPr/>
        </p:nvSpPr>
        <p:spPr>
          <a:xfrm>
            <a:off x="3364107" y="4282560"/>
            <a:ext cx="5040000" cy="256892"/>
          </a:xfrm>
          <a:prstGeom prst="rect">
            <a:avLst/>
          </a:prstGeom>
          <a:ln>
            <a:solidFill>
              <a:schemeClr val="tx2">
                <a:lumMod val="20000"/>
                <a:lumOff val="80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GB" sz="1400" b="1" dirty="0"/>
              <a:t>Gestion des relations avec les fournisseurs (SUPPM)</a:t>
            </a:r>
          </a:p>
        </p:txBody>
      </p:sp>
      <p:sp>
        <p:nvSpPr>
          <p:cNvPr id="14" name="Rechteck 13"/>
          <p:cNvSpPr/>
          <p:nvPr/>
        </p:nvSpPr>
        <p:spPr>
          <a:xfrm>
            <a:off x="3364107" y="4656661"/>
            <a:ext cx="5040000" cy="256892"/>
          </a:xfrm>
          <a:prstGeom prst="rect">
            <a:avLst/>
          </a:prstGeom>
          <a:ln>
            <a:solidFill>
              <a:schemeClr val="tx2">
                <a:lumMod val="20000"/>
                <a:lumOff val="80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algn="ctr"/>
            <a:r>
              <a:rPr lang="en-GB" sz="1400" b="1" dirty="0"/>
              <a:t>Gestion des incidents et des demandes de service (ISRM)</a:t>
            </a:r>
          </a:p>
        </p:txBody>
      </p:sp>
      <p:sp>
        <p:nvSpPr>
          <p:cNvPr id="15" name="Rechteck 14"/>
          <p:cNvSpPr/>
          <p:nvPr/>
        </p:nvSpPr>
        <p:spPr>
          <a:xfrm>
            <a:off x="3364107" y="5033783"/>
            <a:ext cx="5040000" cy="256892"/>
          </a:xfrm>
          <a:prstGeom prst="rect">
            <a:avLst/>
          </a:prstGeom>
          <a:ln>
            <a:solidFill>
              <a:schemeClr val="tx2">
                <a:lumMod val="20000"/>
                <a:lumOff val="80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GB" sz="1400" b="1" dirty="0"/>
              <a:t>Gestion des problèmes (PM)</a:t>
            </a:r>
          </a:p>
        </p:txBody>
      </p:sp>
      <p:sp>
        <p:nvSpPr>
          <p:cNvPr id="16" name="Rechteck 15"/>
          <p:cNvSpPr/>
          <p:nvPr/>
        </p:nvSpPr>
        <p:spPr>
          <a:xfrm>
            <a:off x="3364107" y="5407884"/>
            <a:ext cx="5040000" cy="256892"/>
          </a:xfrm>
          <a:prstGeom prst="rect">
            <a:avLst/>
          </a:prstGeom>
          <a:ln>
            <a:solidFill>
              <a:schemeClr val="tx2">
                <a:lumMod val="20000"/>
                <a:lumOff val="80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GB" sz="1400" b="1" dirty="0"/>
              <a:t>Gestion de la configuration (CONFM)</a:t>
            </a:r>
          </a:p>
        </p:txBody>
      </p:sp>
      <p:sp>
        <p:nvSpPr>
          <p:cNvPr id="17" name="Rechteck 16"/>
          <p:cNvSpPr/>
          <p:nvPr/>
        </p:nvSpPr>
        <p:spPr>
          <a:xfrm>
            <a:off x="3364107" y="5775271"/>
            <a:ext cx="5040000" cy="256892"/>
          </a:xfrm>
          <a:prstGeom prst="rect">
            <a:avLst/>
          </a:prstGeom>
          <a:ln>
            <a:solidFill>
              <a:schemeClr val="tx2">
                <a:lumMod val="20000"/>
                <a:lumOff val="80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GB" sz="1400" b="1" dirty="0"/>
              <a:t>Gestion du changement (CHM)</a:t>
            </a:r>
          </a:p>
        </p:txBody>
      </p:sp>
      <p:sp>
        <p:nvSpPr>
          <p:cNvPr id="18" name="Rechteck 17"/>
          <p:cNvSpPr/>
          <p:nvPr/>
        </p:nvSpPr>
        <p:spPr>
          <a:xfrm>
            <a:off x="3364107" y="6149372"/>
            <a:ext cx="5040000" cy="256892"/>
          </a:xfrm>
          <a:prstGeom prst="rect">
            <a:avLst/>
          </a:prstGeom>
          <a:ln>
            <a:solidFill>
              <a:schemeClr val="tx2">
                <a:lumMod val="20000"/>
                <a:lumOff val="80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GB" sz="1400" b="1" dirty="0"/>
              <a:t>Gestion des versions et des déploiements (RDM)</a:t>
            </a:r>
          </a:p>
        </p:txBody>
      </p:sp>
      <p:sp>
        <p:nvSpPr>
          <p:cNvPr id="19" name="Rechteck 18"/>
          <p:cNvSpPr/>
          <p:nvPr/>
        </p:nvSpPr>
        <p:spPr>
          <a:xfrm>
            <a:off x="3364107" y="6521700"/>
            <a:ext cx="5040000" cy="256892"/>
          </a:xfrm>
          <a:prstGeom prst="rect">
            <a:avLst/>
          </a:prstGeom>
          <a:ln>
            <a:solidFill>
              <a:schemeClr val="tx2">
                <a:lumMod val="20000"/>
                <a:lumOff val="80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GB" sz="1400" b="1" dirty="0"/>
              <a:t>Gestion de </a:t>
            </a:r>
            <a:r>
              <a:rPr lang="en-GB" sz="1400" b="1" dirty="0" err="1"/>
              <a:t>l’amélioration</a:t>
            </a:r>
            <a:r>
              <a:rPr lang="en-GB" sz="1400" b="1" dirty="0"/>
              <a:t> continue du service (CSI)</a:t>
            </a:r>
          </a:p>
        </p:txBody>
      </p:sp>
      <p:sp>
        <p:nvSpPr>
          <p:cNvPr id="20" name="Rechteck 19"/>
          <p:cNvSpPr/>
          <p:nvPr/>
        </p:nvSpPr>
        <p:spPr>
          <a:xfrm>
            <a:off x="3364107" y="2772330"/>
            <a:ext cx="5040000" cy="256892"/>
          </a:xfrm>
          <a:prstGeom prst="rect">
            <a:avLst/>
          </a:prstGeom>
          <a:ln>
            <a:solidFill>
              <a:schemeClr val="tx2">
                <a:lumMod val="20000"/>
                <a:lumOff val="80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GB" sz="1400" b="1" dirty="0"/>
              <a:t>Gestion de la disponibilité et de la continuité des services (SACM)</a:t>
            </a:r>
          </a:p>
        </p:txBody>
      </p:sp>
      <p:sp>
        <p:nvSpPr>
          <p:cNvPr id="30" name="TextBox 29"/>
          <p:cNvSpPr txBox="1"/>
          <p:nvPr/>
        </p:nvSpPr>
        <p:spPr>
          <a:xfrm>
            <a:off x="5622475" y="7389609"/>
            <a:ext cx="184666"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41830749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Un regroupement possible des processus FitSM</a:t>
            </a:r>
            <a:endParaRPr lang="de-DE" dirty="0"/>
          </a:p>
        </p:txBody>
      </p:sp>
      <p:sp>
        <p:nvSpPr>
          <p:cNvPr id="3" name="Inhaltsplatzhalter 2"/>
          <p:cNvSpPr>
            <a:spLocks noGrp="1"/>
          </p:cNvSpPr>
          <p:nvPr>
            <p:ph idx="1"/>
          </p:nvPr>
        </p:nvSpPr>
        <p:spPr/>
        <p:txBody>
          <a:bodyPr/>
          <a:lstStyle/>
          <a:p>
            <a:pPr marL="0" indent="0">
              <a:buNone/>
            </a:pPr>
            <a:r>
              <a:rPr lang="en-GB" dirty="0"/>
              <a:t>Deux thèmes principaux :</a:t>
            </a:r>
          </a:p>
        </p:txBody>
      </p:sp>
      <p:sp>
        <p:nvSpPr>
          <p:cNvPr id="4" name="Foliennummernplatzhalter 3"/>
          <p:cNvSpPr>
            <a:spLocks noGrp="1"/>
          </p:cNvSpPr>
          <p:nvPr>
            <p:ph type="sldNum" sz="quarter" idx="12"/>
          </p:nvPr>
        </p:nvSpPr>
        <p:spPr/>
        <p:txBody>
          <a:bodyPr/>
          <a:lstStyle/>
          <a:p>
            <a:fld id="{43507AEB-23B8-F142-83A3-458C56B10093}" type="slidenum">
              <a:rPr lang="en-US" smtClean="0"/>
              <a:t>26</a:t>
            </a:fld>
            <a:endParaRPr lang="en-US"/>
          </a:p>
        </p:txBody>
      </p:sp>
      <p:graphicFrame>
        <p:nvGraphicFramePr>
          <p:cNvPr id="5" name="Inhaltsplatzhalter 2"/>
          <p:cNvGraphicFramePr>
            <a:graphicFrameLocks/>
          </p:cNvGraphicFramePr>
          <p:nvPr>
            <p:extLst>
              <p:ext uri="{D42A27DB-BD31-4B8C-83A1-F6EECF244321}">
                <p14:modId xmlns:p14="http://schemas.microsoft.com/office/powerpoint/2010/main" val="1031314262"/>
              </p:ext>
            </p:extLst>
          </p:nvPr>
        </p:nvGraphicFramePr>
        <p:xfrm>
          <a:off x="1981200" y="2556423"/>
          <a:ext cx="8229600" cy="3316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206143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a:t>FitSM-0 : "Vue d'ensemble et vocabulaire".</a:t>
            </a:r>
          </a:p>
        </p:txBody>
      </p:sp>
      <p:sp>
        <p:nvSpPr>
          <p:cNvPr id="3" name="Inhaltsplatzhalter 2"/>
          <p:cNvSpPr>
            <a:spLocks noGrp="1"/>
          </p:cNvSpPr>
          <p:nvPr>
            <p:ph idx="1"/>
          </p:nvPr>
        </p:nvSpPr>
        <p:spPr/>
        <p:txBody>
          <a:bodyPr>
            <a:normAutofit/>
          </a:bodyPr>
          <a:lstStyle/>
          <a:p>
            <a:r>
              <a:rPr lang="fr-FR"/>
              <a:t>FitSM-0 définit 80 termes importants dans le contexte de la gestion des services informatiques - par ordre alphabétique :</a:t>
            </a:r>
          </a:p>
          <a:p>
            <a:pPr lvl="1"/>
            <a:endParaRPr lang="fr-FR"/>
          </a:p>
          <a:p>
            <a:pPr lvl="1"/>
            <a:endParaRPr lang="fr-FR" sz="1100"/>
          </a:p>
          <a:p>
            <a:pPr lvl="1"/>
            <a:endParaRPr lang="fr-FR" sz="1100"/>
          </a:p>
        </p:txBody>
      </p:sp>
      <p:sp>
        <p:nvSpPr>
          <p:cNvPr id="4" name="Foliennummernplatzhalter 3"/>
          <p:cNvSpPr>
            <a:spLocks noGrp="1"/>
          </p:cNvSpPr>
          <p:nvPr>
            <p:ph type="sldNum" sz="quarter" idx="12"/>
          </p:nvPr>
        </p:nvSpPr>
        <p:spPr/>
        <p:txBody>
          <a:bodyPr/>
          <a:lstStyle/>
          <a:p>
            <a:fld id="{43507AEB-23B8-F142-83A3-458C56B10093}" type="slidenum">
              <a:rPr lang="fr-FR" smtClean="0"/>
              <a:t>27</a:t>
            </a:fld>
            <a:endParaRPr lang="fr-FR"/>
          </a:p>
        </p:txBody>
      </p:sp>
      <p:sp>
        <p:nvSpPr>
          <p:cNvPr id="6" name="Inhaltsplatzhalter 2"/>
          <p:cNvSpPr txBox="1">
            <a:spLocks/>
          </p:cNvSpPr>
          <p:nvPr/>
        </p:nvSpPr>
        <p:spPr>
          <a:xfrm>
            <a:off x="856649" y="2877954"/>
            <a:ext cx="2965350" cy="3705405"/>
          </a:xfrm>
          <a:prstGeom prst="rect">
            <a:avLst/>
          </a:prstGeom>
        </p:spPr>
        <p:txBody>
          <a:bodyPr vert="horz" lIns="91440" tIns="45720" rIns="91440" bIns="45720" rtlCol="0">
            <a:normAutofit fontScale="47500" lnSpcReduction="20000"/>
          </a:bodyPr>
          <a:lstStyle>
            <a:lvl1pPr marL="342900" indent="-342900" algn="l" defTabSz="457200" rtl="0" eaLnBrk="1" latinLnBrk="0" hangingPunct="1">
              <a:spcBef>
                <a:spcPct val="20000"/>
              </a:spcBef>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r>
              <a:rPr lang="fr-FR"/>
              <a:t>Activité</a:t>
            </a:r>
          </a:p>
          <a:p>
            <a:pPr lvl="1"/>
            <a:r>
              <a:rPr lang="fr-FR"/>
              <a:t>Évaluation</a:t>
            </a:r>
          </a:p>
          <a:p>
            <a:pPr lvl="1"/>
            <a:r>
              <a:rPr lang="fr-FR"/>
              <a:t>Audit</a:t>
            </a:r>
          </a:p>
          <a:p>
            <a:pPr lvl="1"/>
            <a:r>
              <a:rPr lang="fr-FR"/>
              <a:t>Disponibilité</a:t>
            </a:r>
          </a:p>
          <a:p>
            <a:pPr lvl="1"/>
            <a:r>
              <a:rPr lang="fr-FR"/>
              <a:t>Disponibilité des informations</a:t>
            </a:r>
          </a:p>
          <a:p>
            <a:pPr lvl="1"/>
            <a:r>
              <a:rPr lang="fr-FR"/>
              <a:t>Niveau de capacité</a:t>
            </a:r>
          </a:p>
          <a:p>
            <a:pPr lvl="1"/>
            <a:r>
              <a:rPr lang="fr-FR"/>
              <a:t>Capacité</a:t>
            </a:r>
          </a:p>
          <a:p>
            <a:pPr lvl="1"/>
            <a:r>
              <a:rPr lang="fr-FR"/>
              <a:t>Changement</a:t>
            </a:r>
          </a:p>
          <a:p>
            <a:pPr lvl="1"/>
            <a:r>
              <a:rPr lang="fr-FR"/>
              <a:t>Classification</a:t>
            </a:r>
          </a:p>
          <a:p>
            <a:pPr lvl="1"/>
            <a:r>
              <a:rPr lang="fr-FR"/>
              <a:t>Fermeture</a:t>
            </a:r>
          </a:p>
          <a:p>
            <a:pPr lvl="1"/>
            <a:r>
              <a:rPr lang="fr-FR"/>
              <a:t>Compétence</a:t>
            </a:r>
          </a:p>
          <a:p>
            <a:pPr lvl="1"/>
            <a:r>
              <a:rPr lang="fr-FR"/>
              <a:t>Confidentialité de l'information</a:t>
            </a:r>
          </a:p>
          <a:p>
            <a:pPr lvl="1"/>
            <a:r>
              <a:rPr lang="fr-FR"/>
              <a:t>Conformité</a:t>
            </a:r>
          </a:p>
          <a:p>
            <a:pPr lvl="1"/>
            <a:r>
              <a:rPr lang="fr-FR"/>
              <a:t>Configuration</a:t>
            </a:r>
          </a:p>
          <a:p>
            <a:pPr lvl="1"/>
            <a:r>
              <a:rPr lang="fr-FR"/>
              <a:t>Élément de configuration (CI)</a:t>
            </a:r>
          </a:p>
          <a:p>
            <a:pPr lvl="1"/>
            <a:r>
              <a:rPr lang="fr-FR"/>
              <a:t>Base de données de gestion de la configuration (CMDB)</a:t>
            </a:r>
          </a:p>
          <a:p>
            <a:pPr lvl="1"/>
            <a:r>
              <a:rPr lang="fr-FR"/>
              <a:t>Continuité</a:t>
            </a:r>
          </a:p>
          <a:p>
            <a:pPr lvl="1"/>
            <a:r>
              <a:rPr lang="fr-FR"/>
              <a:t>Client</a:t>
            </a:r>
          </a:p>
          <a:p>
            <a:pPr lvl="1"/>
            <a:r>
              <a:rPr lang="fr-FR"/>
              <a:t>Demande</a:t>
            </a:r>
          </a:p>
          <a:p>
            <a:pPr lvl="1"/>
            <a:r>
              <a:rPr lang="fr-FR"/>
              <a:t>Document</a:t>
            </a:r>
          </a:p>
        </p:txBody>
      </p:sp>
      <p:sp>
        <p:nvSpPr>
          <p:cNvPr id="10" name="Rechteck 9"/>
          <p:cNvSpPr/>
          <p:nvPr/>
        </p:nvSpPr>
        <p:spPr>
          <a:xfrm>
            <a:off x="1068404" y="2762451"/>
            <a:ext cx="10154653" cy="3770551"/>
          </a:xfrm>
          <a:prstGeom prst="rect">
            <a:avLst/>
          </a:prstGeom>
          <a:noFill/>
          <a:ln w="19050"/>
          <a:effectLst/>
        </p:spPr>
        <p:style>
          <a:lnRef idx="1">
            <a:schemeClr val="accent1"/>
          </a:lnRef>
          <a:fillRef idx="3">
            <a:schemeClr val="accent1"/>
          </a:fillRef>
          <a:effectRef idx="2">
            <a:schemeClr val="accent1"/>
          </a:effectRef>
          <a:fontRef idx="minor">
            <a:schemeClr val="lt1"/>
          </a:fontRef>
        </p:style>
        <p:txBody>
          <a:bodyPr rtlCol="0" anchor="ctr"/>
          <a:lstStyle/>
          <a:p>
            <a:pPr marL="171450" indent="-171450" algn="ctr">
              <a:buFont typeface="Arial" panose="020B0604020202020204" pitchFamily="34" charset="0"/>
              <a:buChar char="•"/>
            </a:pPr>
            <a:endParaRPr lang="fr-FR" sz="1400">
              <a:solidFill>
                <a:schemeClr val="tx1"/>
              </a:solidFill>
            </a:endParaRPr>
          </a:p>
        </p:txBody>
      </p:sp>
      <p:sp>
        <p:nvSpPr>
          <p:cNvPr id="11" name="Inhaltsplatzhalter 2"/>
          <p:cNvSpPr txBox="1">
            <a:spLocks/>
          </p:cNvSpPr>
          <p:nvPr/>
        </p:nvSpPr>
        <p:spPr>
          <a:xfrm>
            <a:off x="3153837" y="2877954"/>
            <a:ext cx="3205604" cy="3705405"/>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lnSpc>
                <a:spcPct val="80000"/>
              </a:lnSpc>
            </a:pPr>
            <a:r>
              <a:rPr lang="fr-FR" sz="1100"/>
              <a:t>Efficacité</a:t>
            </a:r>
          </a:p>
          <a:p>
            <a:pPr lvl="1">
              <a:lnSpc>
                <a:spcPct val="80000"/>
              </a:lnSpc>
            </a:pPr>
            <a:r>
              <a:rPr lang="fr-FR" sz="1100"/>
              <a:t>Efficience</a:t>
            </a:r>
          </a:p>
          <a:p>
            <a:pPr lvl="1">
              <a:lnSpc>
                <a:spcPct val="80000"/>
              </a:lnSpc>
            </a:pPr>
            <a:r>
              <a:rPr lang="fr-FR" sz="1100"/>
              <a:t>Changement d'urgence</a:t>
            </a:r>
          </a:p>
          <a:p>
            <a:pPr lvl="1">
              <a:lnSpc>
                <a:spcPct val="80000"/>
              </a:lnSpc>
            </a:pPr>
            <a:r>
              <a:rPr lang="fr-FR" sz="1100"/>
              <a:t>Escalade</a:t>
            </a:r>
          </a:p>
          <a:p>
            <a:pPr lvl="1">
              <a:lnSpc>
                <a:spcPct val="80000"/>
              </a:lnSpc>
            </a:pPr>
            <a:r>
              <a:rPr lang="fr-FR" sz="1100"/>
              <a:t>Fédération</a:t>
            </a:r>
          </a:p>
          <a:p>
            <a:pPr lvl="1">
              <a:lnSpc>
                <a:spcPct val="80000"/>
              </a:lnSpc>
            </a:pPr>
            <a:r>
              <a:rPr lang="fr-FR" sz="1100"/>
              <a:t>Membre de la Fédération</a:t>
            </a:r>
          </a:p>
          <a:p>
            <a:pPr lvl="1">
              <a:lnSpc>
                <a:spcPct val="80000"/>
              </a:lnSpc>
            </a:pPr>
            <a:r>
              <a:rPr lang="fr-FR" sz="1100"/>
              <a:t>Fédérateur</a:t>
            </a:r>
          </a:p>
          <a:p>
            <a:pPr lvl="1">
              <a:lnSpc>
                <a:spcPct val="80000"/>
              </a:lnSpc>
            </a:pPr>
            <a:r>
              <a:rPr lang="fr-FR" sz="1100"/>
              <a:t>Amélioration</a:t>
            </a:r>
          </a:p>
          <a:p>
            <a:pPr lvl="1">
              <a:lnSpc>
                <a:spcPct val="80000"/>
              </a:lnSpc>
            </a:pPr>
            <a:r>
              <a:rPr lang="fr-FR" sz="1100"/>
              <a:t>Incident</a:t>
            </a:r>
          </a:p>
          <a:p>
            <a:pPr lvl="1">
              <a:lnSpc>
                <a:spcPct val="80000"/>
              </a:lnSpc>
            </a:pPr>
            <a:r>
              <a:rPr lang="fr-FR" sz="1100"/>
              <a:t>Sécurité de l'information</a:t>
            </a:r>
          </a:p>
          <a:p>
            <a:pPr lvl="1">
              <a:lnSpc>
                <a:spcPct val="80000"/>
              </a:lnSpc>
            </a:pPr>
            <a:r>
              <a:rPr lang="fr-FR" sz="1100"/>
              <a:t>Contrôle de la sécurité de l'information</a:t>
            </a:r>
          </a:p>
          <a:p>
            <a:pPr lvl="1">
              <a:lnSpc>
                <a:spcPct val="80000"/>
              </a:lnSpc>
            </a:pPr>
            <a:r>
              <a:rPr lang="fr-FR" sz="1100"/>
              <a:t>Événement lié à la sécurité de l'information</a:t>
            </a:r>
          </a:p>
          <a:p>
            <a:pPr lvl="1">
              <a:lnSpc>
                <a:spcPct val="80000"/>
              </a:lnSpc>
            </a:pPr>
            <a:r>
              <a:rPr lang="fr-FR" sz="1100"/>
              <a:t>Incident de sécurité de l'information</a:t>
            </a:r>
          </a:p>
          <a:p>
            <a:pPr lvl="1">
              <a:lnSpc>
                <a:spcPct val="80000"/>
              </a:lnSpc>
            </a:pPr>
            <a:r>
              <a:rPr lang="fr-FR" sz="1100"/>
              <a:t>Intégrité de l'information</a:t>
            </a:r>
          </a:p>
          <a:p>
            <a:pPr lvl="1">
              <a:lnSpc>
                <a:spcPct val="80000"/>
              </a:lnSpc>
            </a:pPr>
            <a:r>
              <a:rPr lang="fr-FR" sz="1100"/>
              <a:t>Service informatique</a:t>
            </a:r>
          </a:p>
          <a:p>
            <a:pPr lvl="1">
              <a:lnSpc>
                <a:spcPct val="80000"/>
              </a:lnSpc>
            </a:pPr>
            <a:r>
              <a:rPr lang="fr-FR" sz="1100"/>
              <a:t>Gestion des services informatiques (ITSM)</a:t>
            </a:r>
          </a:p>
          <a:p>
            <a:pPr lvl="1">
              <a:lnSpc>
                <a:spcPct val="80000"/>
              </a:lnSpc>
            </a:pPr>
            <a:r>
              <a:rPr lang="fr-FR" sz="1100"/>
              <a:t>Indicateur clé de performance (ICP)</a:t>
            </a:r>
          </a:p>
          <a:p>
            <a:pPr lvl="1">
              <a:lnSpc>
                <a:spcPct val="80000"/>
              </a:lnSpc>
            </a:pPr>
            <a:r>
              <a:rPr lang="fr-FR" sz="1100"/>
              <a:t>Erreur connue</a:t>
            </a:r>
          </a:p>
          <a:p>
            <a:pPr lvl="1">
              <a:lnSpc>
                <a:spcPct val="80000"/>
              </a:lnSpc>
            </a:pPr>
            <a:r>
              <a:rPr lang="fr-FR" sz="1100"/>
              <a:t>Changement majeur</a:t>
            </a:r>
          </a:p>
          <a:p>
            <a:pPr lvl="1">
              <a:lnSpc>
                <a:spcPct val="80000"/>
              </a:lnSpc>
            </a:pPr>
            <a:r>
              <a:rPr lang="fr-FR" sz="1100"/>
              <a:t>Incident majeur</a:t>
            </a:r>
          </a:p>
        </p:txBody>
      </p:sp>
      <p:sp>
        <p:nvSpPr>
          <p:cNvPr id="12" name="Inhaltsplatzhalter 2"/>
          <p:cNvSpPr txBox="1">
            <a:spLocks/>
          </p:cNvSpPr>
          <p:nvPr/>
        </p:nvSpPr>
        <p:spPr>
          <a:xfrm>
            <a:off x="5517582" y="2877954"/>
            <a:ext cx="3200768" cy="3705405"/>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lnSpc>
                <a:spcPct val="80000"/>
              </a:lnSpc>
            </a:pPr>
            <a:r>
              <a:rPr lang="fr-FR" sz="1100"/>
              <a:t>Examen de la gestion</a:t>
            </a:r>
          </a:p>
          <a:p>
            <a:pPr lvl="1">
              <a:lnSpc>
                <a:spcPct val="80000"/>
              </a:lnSpc>
            </a:pPr>
            <a:r>
              <a:rPr lang="fr-FR" sz="1100"/>
              <a:t>Système de gestion</a:t>
            </a:r>
          </a:p>
          <a:p>
            <a:pPr lvl="1">
              <a:lnSpc>
                <a:spcPct val="80000"/>
              </a:lnSpc>
            </a:pPr>
            <a:r>
              <a:rPr lang="fr-FR" sz="1100"/>
              <a:t>Niveau de maturité</a:t>
            </a:r>
          </a:p>
          <a:p>
            <a:pPr lvl="1">
              <a:lnSpc>
                <a:spcPct val="80000"/>
              </a:lnSpc>
            </a:pPr>
            <a:r>
              <a:rPr lang="fr-FR" sz="1100"/>
              <a:t>Non-conformité</a:t>
            </a:r>
          </a:p>
          <a:p>
            <a:pPr lvl="1">
              <a:lnSpc>
                <a:spcPct val="80000"/>
              </a:lnSpc>
            </a:pPr>
            <a:r>
              <a:rPr lang="fr-FR" sz="1100"/>
              <a:t>Accord de niveau opérationnel (OLA)</a:t>
            </a:r>
          </a:p>
          <a:p>
            <a:pPr lvl="1">
              <a:lnSpc>
                <a:spcPct val="80000"/>
              </a:lnSpc>
            </a:pPr>
            <a:r>
              <a:rPr lang="fr-FR" sz="1100"/>
              <a:t>Objectif opérationnel</a:t>
            </a:r>
          </a:p>
          <a:p>
            <a:pPr lvl="1">
              <a:lnSpc>
                <a:spcPct val="80000"/>
              </a:lnSpc>
            </a:pPr>
            <a:r>
              <a:rPr lang="fr-FR" sz="1100"/>
              <a:t>Politique</a:t>
            </a:r>
          </a:p>
          <a:p>
            <a:pPr lvl="1">
              <a:lnSpc>
                <a:spcPct val="80000"/>
              </a:lnSpc>
            </a:pPr>
            <a:r>
              <a:rPr lang="fr-FR" sz="1100"/>
              <a:t>Examen post-mise en œuvre (PIR)</a:t>
            </a:r>
          </a:p>
          <a:p>
            <a:pPr lvl="1">
              <a:lnSpc>
                <a:spcPct val="80000"/>
              </a:lnSpc>
            </a:pPr>
            <a:r>
              <a:rPr lang="fr-FR" sz="1100"/>
              <a:t>Priorité</a:t>
            </a:r>
          </a:p>
          <a:p>
            <a:pPr lvl="1">
              <a:lnSpc>
                <a:spcPct val="80000"/>
              </a:lnSpc>
            </a:pPr>
            <a:r>
              <a:rPr lang="fr-FR" sz="1100"/>
              <a:t>Problème</a:t>
            </a:r>
          </a:p>
          <a:p>
            <a:pPr lvl="1">
              <a:lnSpc>
                <a:spcPct val="80000"/>
              </a:lnSpc>
            </a:pPr>
            <a:r>
              <a:rPr lang="fr-FR" sz="1100"/>
              <a:t>Procédure</a:t>
            </a:r>
          </a:p>
          <a:p>
            <a:pPr lvl="1">
              <a:lnSpc>
                <a:spcPct val="80000"/>
              </a:lnSpc>
            </a:pPr>
            <a:r>
              <a:rPr lang="fr-FR" sz="1100"/>
              <a:t>Processus</a:t>
            </a:r>
          </a:p>
          <a:p>
            <a:pPr lvl="1">
              <a:lnSpc>
                <a:spcPct val="80000"/>
              </a:lnSpc>
            </a:pPr>
            <a:r>
              <a:rPr lang="fr-FR" sz="1100"/>
              <a:t>Dossier</a:t>
            </a:r>
          </a:p>
          <a:p>
            <a:pPr lvl="1">
              <a:lnSpc>
                <a:spcPct val="80000"/>
              </a:lnSpc>
            </a:pPr>
            <a:r>
              <a:rPr lang="fr-FR" sz="1100"/>
              <a:t>Communiqué de presse</a:t>
            </a:r>
          </a:p>
          <a:p>
            <a:pPr lvl="1">
              <a:lnSpc>
                <a:spcPct val="80000"/>
              </a:lnSpc>
            </a:pPr>
            <a:r>
              <a:rPr lang="fr-FR" sz="1100"/>
              <a:t>Stratégie de diffusion et de déploiement</a:t>
            </a:r>
          </a:p>
          <a:p>
            <a:pPr lvl="1">
              <a:lnSpc>
                <a:spcPct val="80000"/>
              </a:lnSpc>
            </a:pPr>
            <a:r>
              <a:rPr lang="fr-FR" sz="1100"/>
              <a:t>Rapport</a:t>
            </a:r>
          </a:p>
          <a:p>
            <a:pPr lvl="1">
              <a:lnSpc>
                <a:spcPct val="80000"/>
              </a:lnSpc>
            </a:pPr>
            <a:r>
              <a:rPr lang="fr-FR" sz="1100"/>
              <a:t>Demande de changement</a:t>
            </a:r>
          </a:p>
          <a:p>
            <a:pPr lvl="1">
              <a:lnSpc>
                <a:spcPct val="80000"/>
              </a:lnSpc>
            </a:pPr>
            <a:r>
              <a:rPr lang="fr-FR" sz="1100"/>
              <a:t>Risque</a:t>
            </a:r>
          </a:p>
          <a:p>
            <a:pPr lvl="1">
              <a:lnSpc>
                <a:spcPct val="80000"/>
              </a:lnSpc>
            </a:pPr>
            <a:r>
              <a:rPr lang="fr-FR" sz="1100"/>
              <a:t>Rôle</a:t>
            </a:r>
          </a:p>
          <a:p>
            <a:pPr lvl="1">
              <a:lnSpc>
                <a:spcPct val="80000"/>
              </a:lnSpc>
            </a:pPr>
            <a:r>
              <a:rPr lang="fr-FR" sz="1100"/>
              <a:t>Service</a:t>
            </a:r>
          </a:p>
        </p:txBody>
      </p:sp>
      <p:sp>
        <p:nvSpPr>
          <p:cNvPr id="15" name="Inhaltsplatzhalter 2"/>
          <p:cNvSpPr txBox="1">
            <a:spLocks/>
          </p:cNvSpPr>
          <p:nvPr/>
        </p:nvSpPr>
        <p:spPr>
          <a:xfrm>
            <a:off x="8229027" y="2877954"/>
            <a:ext cx="2974780" cy="3705405"/>
          </a:xfrm>
          <a:prstGeom prst="rect">
            <a:avLst/>
          </a:prstGeom>
        </p:spPr>
        <p:txBody>
          <a:bodyPr vert="horz" lIns="91440" tIns="45720" rIns="91440" bIns="45720" rtlCol="0">
            <a:normAutofit fontScale="47500" lnSpcReduction="20000"/>
          </a:bodyPr>
          <a:lstStyle>
            <a:lvl1pPr marL="342900" indent="-342900" algn="l" defTabSz="457200" rtl="0" eaLnBrk="1" latinLnBrk="0" hangingPunct="1">
              <a:spcBef>
                <a:spcPct val="20000"/>
              </a:spcBef>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r>
              <a:rPr lang="fr-FR"/>
              <a:t>Critères d'acceptation des services (SAC)</a:t>
            </a:r>
          </a:p>
          <a:p>
            <a:pPr lvl="1"/>
            <a:r>
              <a:rPr lang="fr-FR"/>
              <a:t>Catalogue des services</a:t>
            </a:r>
          </a:p>
          <a:p>
            <a:pPr lvl="1"/>
            <a:r>
              <a:rPr lang="fr-FR"/>
              <a:t>Composante de service</a:t>
            </a:r>
          </a:p>
          <a:p>
            <a:pPr lvl="1"/>
            <a:r>
              <a:rPr lang="fr-FR"/>
              <a:t>Accord de niveau de service (SLA)</a:t>
            </a:r>
          </a:p>
          <a:p>
            <a:pPr lvl="1"/>
            <a:r>
              <a:rPr lang="fr-FR"/>
              <a:t>Cycle de vie des services</a:t>
            </a:r>
          </a:p>
          <a:p>
            <a:pPr lvl="1"/>
            <a:r>
              <a:rPr lang="fr-FR"/>
              <a:t>Gestion des services</a:t>
            </a:r>
          </a:p>
          <a:p>
            <a:pPr lvl="1"/>
            <a:r>
              <a:rPr lang="fr-FR"/>
              <a:t>Plan de gestion des services</a:t>
            </a:r>
          </a:p>
          <a:p>
            <a:pPr lvl="1"/>
            <a:r>
              <a:rPr lang="fr-FR"/>
              <a:t>Système de gestion des services (SMS)</a:t>
            </a:r>
          </a:p>
          <a:p>
            <a:pPr lvl="1"/>
            <a:r>
              <a:rPr lang="fr-FR"/>
              <a:t>Portefeuille de services</a:t>
            </a:r>
          </a:p>
          <a:p>
            <a:pPr lvl="1"/>
            <a:r>
              <a:rPr lang="fr-FR"/>
              <a:t>Fournisseur de services</a:t>
            </a:r>
          </a:p>
          <a:p>
            <a:pPr lvl="1"/>
            <a:r>
              <a:rPr lang="fr-FR"/>
              <a:t>Demande de service</a:t>
            </a:r>
          </a:p>
          <a:p>
            <a:pPr lvl="1"/>
            <a:r>
              <a:rPr lang="fr-FR"/>
              <a:t>Examen du service</a:t>
            </a:r>
          </a:p>
          <a:p>
            <a:pPr lvl="1"/>
            <a:r>
              <a:rPr lang="fr-FR"/>
              <a:t>Objectif de service</a:t>
            </a:r>
          </a:p>
          <a:p>
            <a:pPr lvl="1"/>
            <a:r>
              <a:rPr lang="fr-FR"/>
              <a:t>Fournisseur</a:t>
            </a:r>
          </a:p>
          <a:p>
            <a:pPr lvl="1"/>
            <a:r>
              <a:rPr lang="fr-FR"/>
              <a:t>Direction générale</a:t>
            </a:r>
          </a:p>
          <a:p>
            <a:pPr lvl="1"/>
            <a:r>
              <a:rPr lang="fr-FR"/>
              <a:t>Accord sous-jacent (UA)</a:t>
            </a:r>
          </a:p>
          <a:p>
            <a:pPr lvl="1"/>
            <a:r>
              <a:rPr lang="fr-FR"/>
              <a:t>Contrat sous-jacent (UC)</a:t>
            </a:r>
          </a:p>
          <a:p>
            <a:pPr lvl="1"/>
            <a:r>
              <a:rPr lang="fr-FR"/>
              <a:t>Utilisateur</a:t>
            </a:r>
          </a:p>
          <a:p>
            <a:pPr lvl="1"/>
            <a:r>
              <a:rPr lang="fr-FR"/>
              <a:t>Valeur</a:t>
            </a:r>
          </a:p>
          <a:p>
            <a:pPr lvl="1"/>
            <a:r>
              <a:rPr lang="fr-FR"/>
              <a:t>Solution de rechange</a:t>
            </a:r>
          </a:p>
        </p:txBody>
      </p:sp>
    </p:spTree>
    <p:extLst>
      <p:ext uri="{BB962C8B-B14F-4D97-AF65-F5344CB8AC3E}">
        <p14:creationId xmlns:p14="http://schemas.microsoft.com/office/powerpoint/2010/main" val="8160771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a:t>FitSM-1 : "Exigences"</a:t>
            </a:r>
          </a:p>
        </p:txBody>
      </p:sp>
      <p:sp>
        <p:nvSpPr>
          <p:cNvPr id="3" name="Inhaltsplatzhalter 2"/>
          <p:cNvSpPr>
            <a:spLocks noGrp="1"/>
          </p:cNvSpPr>
          <p:nvPr>
            <p:ph idx="1"/>
          </p:nvPr>
        </p:nvSpPr>
        <p:spPr/>
        <p:txBody>
          <a:bodyPr>
            <a:normAutofit lnSpcReduction="10000"/>
          </a:bodyPr>
          <a:lstStyle/>
          <a:p>
            <a:r>
              <a:rPr lang="en-GB" dirty="0"/>
              <a:t>FitSM-1 définit 82 exigences qui devraient être remplies par une organisation (ou une fédération) offrant des services informatiques aux clients.</a:t>
            </a:r>
          </a:p>
          <a:p>
            <a:r>
              <a:rPr lang="en-GB" dirty="0"/>
              <a:t>Le respect des 82 exigences peut être considéré comme une "preuve d'efficacité".</a:t>
            </a:r>
          </a:p>
          <a:p>
            <a:r>
              <a:rPr lang="en-GB" dirty="0"/>
              <a:t>Les 82 exigences sont structurées comme suit :</a:t>
            </a:r>
          </a:p>
          <a:p>
            <a:pPr lvl="1"/>
            <a:r>
              <a:rPr lang="en-GB" dirty="0"/>
              <a:t>17 exigences générales (RG)</a:t>
            </a:r>
          </a:p>
          <a:p>
            <a:pPr lvl="1"/>
            <a:r>
              <a:rPr lang="en-GB" dirty="0"/>
              <a:t>65 exigences spécifiques au processus (PR)</a:t>
            </a:r>
          </a:p>
          <a:p>
            <a:pPr lvl="2"/>
            <a:r>
              <a:rPr lang="en-GB" dirty="0"/>
              <a:t>Prise en compte des 14 processus de gestion des services informatiques du modèle de processus FitSM</a:t>
            </a:r>
          </a:p>
          <a:p>
            <a:pPr lvl="2"/>
            <a:r>
              <a:rPr lang="en-GB" dirty="0"/>
              <a:t>Entre 3 et 6 exigences par processus</a:t>
            </a:r>
          </a:p>
        </p:txBody>
      </p:sp>
      <p:sp>
        <p:nvSpPr>
          <p:cNvPr id="4" name="Foliennummernplatzhalter 3"/>
          <p:cNvSpPr>
            <a:spLocks noGrp="1"/>
          </p:cNvSpPr>
          <p:nvPr>
            <p:ph type="sldNum" sz="quarter" idx="12"/>
          </p:nvPr>
        </p:nvSpPr>
        <p:spPr/>
        <p:txBody>
          <a:bodyPr/>
          <a:lstStyle/>
          <a:p>
            <a:fld id="{43507AEB-23B8-F142-83A3-458C56B10093}" type="slidenum">
              <a:rPr lang="en-US" smtClean="0"/>
              <a:t>28</a:t>
            </a:fld>
            <a:endParaRPr lang="en-US"/>
          </a:p>
        </p:txBody>
      </p:sp>
    </p:spTree>
    <p:extLst>
      <p:ext uri="{BB962C8B-B14F-4D97-AF65-F5344CB8AC3E}">
        <p14:creationId xmlns:p14="http://schemas.microsoft.com/office/powerpoint/2010/main" val="40908528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noProof="0" dirty="0"/>
              <a:t>Gestion des services informatiques - Aspects généraux</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29</a:t>
            </a:fld>
            <a:endParaRPr lang="en-US"/>
          </a:p>
        </p:txBody>
      </p:sp>
      <p:sp>
        <p:nvSpPr>
          <p:cNvPr id="5" name="Untertitel 4"/>
          <p:cNvSpPr>
            <a:spLocks noGrp="1"/>
          </p:cNvSpPr>
          <p:nvPr>
            <p:ph type="subTitle" idx="1"/>
          </p:nvPr>
        </p:nvSpPr>
        <p:spPr/>
        <p:txBody>
          <a:bodyPr/>
          <a:lstStyle/>
          <a:p>
            <a:endParaRPr lang="en-US" noProof="0" dirty="0"/>
          </a:p>
        </p:txBody>
      </p:sp>
    </p:spTree>
    <p:extLst>
      <p:ext uri="{BB962C8B-B14F-4D97-AF65-F5344CB8AC3E}">
        <p14:creationId xmlns:p14="http://schemas.microsoft.com/office/powerpoint/2010/main" val="2772077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en-US" noProof="0" dirty="0"/>
              <a:t>Examen </a:t>
            </a:r>
            <a:r>
              <a:rPr lang="en-US" noProof="0" dirty="0" err="1"/>
              <a:t>FitSM </a:t>
            </a:r>
            <a:r>
              <a:rPr lang="en-US" noProof="0" dirty="0"/>
              <a:t>Foundation</a:t>
            </a:r>
          </a:p>
        </p:txBody>
      </p:sp>
      <p:sp>
        <p:nvSpPr>
          <p:cNvPr id="56322" name="Rectangle 3"/>
          <p:cNvSpPr>
            <a:spLocks noGrp="1" noChangeArrowheads="1"/>
          </p:cNvSpPr>
          <p:nvPr>
            <p:ph idx="1"/>
          </p:nvPr>
        </p:nvSpPr>
        <p:spPr>
          <a:prstGeom prst="rect">
            <a:avLst/>
          </a:prstGeom>
        </p:spPr>
        <p:txBody>
          <a:bodyPr>
            <a:normAutofit/>
          </a:bodyPr>
          <a:lstStyle/>
          <a:p>
            <a:r>
              <a:rPr lang="fr-FR" dirty="0"/>
              <a:t>A l'issue de cette formation</a:t>
            </a:r>
          </a:p>
          <a:p>
            <a:r>
              <a:rPr lang="fr-FR" dirty="0"/>
              <a:t>Livre fermé, c'est-à-dire qu'aucune aide n'est autorisée.</a:t>
            </a:r>
          </a:p>
          <a:p>
            <a:r>
              <a:rPr lang="fr-FR" dirty="0"/>
              <a:t>Durée : 30 minutes</a:t>
            </a:r>
          </a:p>
          <a:p>
            <a:r>
              <a:rPr lang="fr-FR" dirty="0"/>
              <a:t>20 questions à choix multiples :</a:t>
            </a:r>
          </a:p>
          <a:p>
            <a:pPr lvl="1"/>
            <a:r>
              <a:rPr lang="fr-FR" dirty="0"/>
              <a:t>Quatre réponses possibles pour chaque question : A, B, C ou D</a:t>
            </a:r>
          </a:p>
          <a:p>
            <a:pPr lvl="1"/>
            <a:r>
              <a:rPr lang="fr-FR" dirty="0"/>
              <a:t>Une réponse correcte par question</a:t>
            </a:r>
          </a:p>
          <a:p>
            <a:r>
              <a:rPr lang="fr-FR" dirty="0"/>
              <a:t>Au moins 65% de bonnes réponses (13 sur 20) sont nécessaires pour réussir l'examen.</a:t>
            </a:r>
          </a:p>
        </p:txBody>
      </p:sp>
      <p:sp>
        <p:nvSpPr>
          <p:cNvPr id="2" name="Foliennummernplatzhalter 1"/>
          <p:cNvSpPr>
            <a:spLocks noGrp="1"/>
          </p:cNvSpPr>
          <p:nvPr>
            <p:ph type="sldNum" sz="quarter" idx="12"/>
          </p:nvPr>
        </p:nvSpPr>
        <p:spPr/>
        <p:txBody>
          <a:bodyPr/>
          <a:lstStyle/>
          <a:p>
            <a:fld id="{43507AEB-23B8-F142-83A3-458C56B10093}" type="slidenum">
              <a:rPr lang="en-US" smtClean="0"/>
              <a:t>3</a:t>
            </a:fld>
            <a:endParaRPr lang="en-US"/>
          </a:p>
        </p:txBody>
      </p:sp>
    </p:spTree>
    <p:extLst>
      <p:ext uri="{BB962C8B-B14F-4D97-AF65-F5344CB8AC3E}">
        <p14:creationId xmlns:p14="http://schemas.microsoft.com/office/powerpoint/2010/main" val="3915022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8C7B70C3-1882-09A3-C2B8-64732E580F6E}"/>
              </a:ext>
            </a:extLst>
          </p:cNvPr>
          <p:cNvSpPr>
            <a:spLocks noGrp="1"/>
          </p:cNvSpPr>
          <p:nvPr>
            <p:ph type="title"/>
          </p:nvPr>
        </p:nvSpPr>
        <p:spPr/>
        <p:txBody>
          <a:bodyPr/>
          <a:lstStyle/>
          <a:p>
            <a:r>
              <a:rPr lang="en-GB" dirty="0"/>
              <a:t>Aspects généraux : Vue d'ensemble</a:t>
            </a:r>
          </a:p>
        </p:txBody>
      </p:sp>
      <p:sp>
        <p:nvSpPr>
          <p:cNvPr id="6" name="Inhaltsplatzhalter 5">
            <a:extLst>
              <a:ext uri="{FF2B5EF4-FFF2-40B4-BE49-F238E27FC236}">
                <a16:creationId xmlns:a16="http://schemas.microsoft.com/office/drawing/2014/main" id="{121FCD26-008D-A4C2-E483-236D0623ABE8}"/>
              </a:ext>
            </a:extLst>
          </p:cNvPr>
          <p:cNvSpPr>
            <a:spLocks noGrp="1"/>
          </p:cNvSpPr>
          <p:nvPr>
            <p:ph idx="1"/>
          </p:nvPr>
        </p:nvSpPr>
        <p:spPr/>
        <p:txBody>
          <a:bodyPr/>
          <a:lstStyle/>
          <a:p>
            <a:r>
              <a:rPr lang="fr-FR" dirty="0"/>
              <a:t>Les aspects généraux d'un système de gestion des services (SMS) couvrent tous les sujets qui ne sont pas directement liés à un processus ITSM spécifique.</a:t>
            </a:r>
          </a:p>
          <a:p>
            <a:r>
              <a:rPr lang="fr-FR" dirty="0"/>
              <a:t>Sujets à considérer :</a:t>
            </a:r>
          </a:p>
        </p:txBody>
      </p:sp>
      <p:sp>
        <p:nvSpPr>
          <p:cNvPr id="4" name="Foliennummernplatzhalter 3">
            <a:extLst>
              <a:ext uri="{FF2B5EF4-FFF2-40B4-BE49-F238E27FC236}">
                <a16:creationId xmlns:a16="http://schemas.microsoft.com/office/drawing/2014/main" id="{CAD5F96A-8B29-966D-2214-081089404BB6}"/>
              </a:ext>
            </a:extLst>
          </p:cNvPr>
          <p:cNvSpPr>
            <a:spLocks noGrp="1"/>
          </p:cNvSpPr>
          <p:nvPr>
            <p:ph type="sldNum" sz="quarter" idx="12"/>
          </p:nvPr>
        </p:nvSpPr>
        <p:spPr/>
        <p:txBody>
          <a:bodyPr/>
          <a:lstStyle/>
          <a:p>
            <a:fld id="{43507AEB-23B8-F142-83A3-458C56B10093}" type="slidenum">
              <a:rPr lang="en-US" smtClean="0"/>
              <a:t>30</a:t>
            </a:fld>
            <a:endParaRPr lang="en-US"/>
          </a:p>
        </p:txBody>
      </p:sp>
      <p:sp>
        <p:nvSpPr>
          <p:cNvPr id="7" name="Rechteck 6">
            <a:extLst>
              <a:ext uri="{FF2B5EF4-FFF2-40B4-BE49-F238E27FC236}">
                <a16:creationId xmlns:a16="http://schemas.microsoft.com/office/drawing/2014/main" id="{D55B347C-63BB-3469-9CD6-BA40B19D4FBF}"/>
              </a:ext>
            </a:extLst>
          </p:cNvPr>
          <p:cNvSpPr/>
          <p:nvPr/>
        </p:nvSpPr>
        <p:spPr>
          <a:xfrm>
            <a:off x="2587083" y="3787823"/>
            <a:ext cx="5645648" cy="248710"/>
          </a:xfrm>
          <a:prstGeom prst="rect">
            <a:avLst/>
          </a:prstGeom>
          <a:ln>
            <a:solidFill>
              <a:schemeClr val="tx2">
                <a:lumMod val="75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US" sz="1400" b="1" dirty="0"/>
              <a:t>Engagement et responsabilité des cadres supérieurs (MCA)</a:t>
            </a:r>
            <a:endParaRPr lang="en-GB" sz="1400" b="1" dirty="0"/>
          </a:p>
        </p:txBody>
      </p:sp>
      <p:sp>
        <p:nvSpPr>
          <p:cNvPr id="8" name="Rechteck 7">
            <a:extLst>
              <a:ext uri="{FF2B5EF4-FFF2-40B4-BE49-F238E27FC236}">
                <a16:creationId xmlns:a16="http://schemas.microsoft.com/office/drawing/2014/main" id="{59961612-4AD3-5074-3F88-6DAF1997831A}"/>
              </a:ext>
            </a:extLst>
          </p:cNvPr>
          <p:cNvSpPr/>
          <p:nvPr/>
        </p:nvSpPr>
        <p:spPr>
          <a:xfrm>
            <a:off x="2587083" y="4161924"/>
            <a:ext cx="5645648" cy="248710"/>
          </a:xfrm>
          <a:prstGeom prst="rect">
            <a:avLst/>
          </a:prstGeom>
          <a:ln>
            <a:solidFill>
              <a:schemeClr val="tx2">
                <a:lumMod val="75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GB" sz="1400" b="1" dirty="0"/>
              <a:t>Documentation (DOC)</a:t>
            </a:r>
          </a:p>
        </p:txBody>
      </p:sp>
      <p:sp>
        <p:nvSpPr>
          <p:cNvPr id="9" name="Rechteck 8">
            <a:extLst>
              <a:ext uri="{FF2B5EF4-FFF2-40B4-BE49-F238E27FC236}">
                <a16:creationId xmlns:a16="http://schemas.microsoft.com/office/drawing/2014/main" id="{B2EAE140-4BE4-4CDF-5EA6-BD3D2BA9268E}"/>
              </a:ext>
            </a:extLst>
          </p:cNvPr>
          <p:cNvSpPr/>
          <p:nvPr/>
        </p:nvSpPr>
        <p:spPr>
          <a:xfrm>
            <a:off x="2587083" y="4549851"/>
            <a:ext cx="5645648" cy="248710"/>
          </a:xfrm>
          <a:prstGeom prst="rect">
            <a:avLst/>
          </a:prstGeom>
          <a:ln>
            <a:solidFill>
              <a:schemeClr val="tx2">
                <a:lumMod val="75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US" sz="1400" b="1" dirty="0"/>
              <a:t>Portée et parties prenantes de la gestion des services informatiques (SCS)</a:t>
            </a:r>
            <a:endParaRPr lang="en-GB" sz="1400" b="1" dirty="0"/>
          </a:p>
        </p:txBody>
      </p:sp>
      <p:sp>
        <p:nvSpPr>
          <p:cNvPr id="10" name="Rechteck 9">
            <a:extLst>
              <a:ext uri="{FF2B5EF4-FFF2-40B4-BE49-F238E27FC236}">
                <a16:creationId xmlns:a16="http://schemas.microsoft.com/office/drawing/2014/main" id="{7D638E93-875D-2874-AC3B-6A12F86AE1E8}"/>
              </a:ext>
            </a:extLst>
          </p:cNvPr>
          <p:cNvSpPr/>
          <p:nvPr/>
        </p:nvSpPr>
        <p:spPr>
          <a:xfrm>
            <a:off x="2587083" y="5325705"/>
            <a:ext cx="5645648" cy="248710"/>
          </a:xfrm>
          <a:prstGeom prst="rect">
            <a:avLst/>
          </a:prstGeom>
          <a:ln>
            <a:solidFill>
              <a:schemeClr val="tx2">
                <a:lumMod val="75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US" sz="1400" b="1" dirty="0"/>
              <a:t>Mise en œuvre de la gestion des services informatiques (DO)</a:t>
            </a:r>
            <a:endParaRPr lang="en-GB" sz="1400" b="1" dirty="0"/>
          </a:p>
        </p:txBody>
      </p:sp>
      <p:sp>
        <p:nvSpPr>
          <p:cNvPr id="11" name="Rechteck 10">
            <a:extLst>
              <a:ext uri="{FF2B5EF4-FFF2-40B4-BE49-F238E27FC236}">
                <a16:creationId xmlns:a16="http://schemas.microsoft.com/office/drawing/2014/main" id="{5FB7DAD5-AA33-C903-9CED-09E329818F23}"/>
              </a:ext>
            </a:extLst>
          </p:cNvPr>
          <p:cNvSpPr/>
          <p:nvPr/>
        </p:nvSpPr>
        <p:spPr>
          <a:xfrm>
            <a:off x="2587083" y="5699806"/>
            <a:ext cx="5645648" cy="248710"/>
          </a:xfrm>
          <a:prstGeom prst="rect">
            <a:avLst/>
          </a:prstGeom>
          <a:ln>
            <a:solidFill>
              <a:schemeClr val="tx2">
                <a:lumMod val="75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US" sz="1400" b="1" dirty="0"/>
              <a:t>Suivi et révision de la gestion des services informatiques (CHECK)</a:t>
            </a:r>
            <a:endParaRPr lang="en-GB" sz="1400" b="1" dirty="0"/>
          </a:p>
        </p:txBody>
      </p:sp>
      <p:sp>
        <p:nvSpPr>
          <p:cNvPr id="12" name="Rechteck 11">
            <a:extLst>
              <a:ext uri="{FF2B5EF4-FFF2-40B4-BE49-F238E27FC236}">
                <a16:creationId xmlns:a16="http://schemas.microsoft.com/office/drawing/2014/main" id="{DD886794-1681-1CC6-1C31-FEFE56B6874E}"/>
              </a:ext>
            </a:extLst>
          </p:cNvPr>
          <p:cNvSpPr/>
          <p:nvPr/>
        </p:nvSpPr>
        <p:spPr>
          <a:xfrm>
            <a:off x="2587083" y="6073907"/>
            <a:ext cx="5645648" cy="248710"/>
          </a:xfrm>
          <a:prstGeom prst="rect">
            <a:avLst/>
          </a:prstGeom>
          <a:ln>
            <a:solidFill>
              <a:schemeClr val="tx2">
                <a:lumMod val="75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US" sz="1400" b="1" dirty="0"/>
              <a:t>Améliorer continuellement la gestion des services informatiques (ACT)</a:t>
            </a:r>
            <a:endParaRPr lang="en-GB" sz="1400" b="1" dirty="0"/>
          </a:p>
        </p:txBody>
      </p:sp>
      <p:sp>
        <p:nvSpPr>
          <p:cNvPr id="13" name="Rechteck 12">
            <a:extLst>
              <a:ext uri="{FF2B5EF4-FFF2-40B4-BE49-F238E27FC236}">
                <a16:creationId xmlns:a16="http://schemas.microsoft.com/office/drawing/2014/main" id="{51527BF0-721F-AB62-14B9-3590E2DFB845}"/>
              </a:ext>
            </a:extLst>
          </p:cNvPr>
          <p:cNvSpPr/>
          <p:nvPr/>
        </p:nvSpPr>
        <p:spPr>
          <a:xfrm>
            <a:off x="2587083" y="4937778"/>
            <a:ext cx="5645648" cy="248710"/>
          </a:xfrm>
          <a:prstGeom prst="rect">
            <a:avLst/>
          </a:prstGeom>
          <a:ln>
            <a:solidFill>
              <a:schemeClr val="tx2">
                <a:lumMod val="75000"/>
              </a:schemeClr>
            </a:solidFill>
          </a:ln>
        </p:spPr>
        <p:style>
          <a:lnRef idx="3">
            <a:schemeClr val="lt1"/>
          </a:lnRef>
          <a:fillRef idx="1">
            <a:schemeClr val="accent1"/>
          </a:fillRef>
          <a:effectRef idx="1">
            <a:schemeClr val="accent1"/>
          </a:effectRef>
          <a:fontRef idx="minor">
            <a:schemeClr val="lt1"/>
          </a:fontRef>
        </p:style>
        <p:txBody>
          <a:bodyPr numCol="1" rtlCol="0" anchor="ctr"/>
          <a:lstStyle/>
          <a:p>
            <a:pPr lvl="0" algn="ctr"/>
            <a:r>
              <a:rPr lang="en-US" sz="1400" b="1" dirty="0"/>
              <a:t>Planification de la gestion des services informatiques (PLAN)</a:t>
            </a:r>
            <a:endParaRPr lang="en-GB" sz="1400" b="1" dirty="0"/>
          </a:p>
        </p:txBody>
      </p:sp>
      <p:sp>
        <p:nvSpPr>
          <p:cNvPr id="14" name="Geschweifte Klammer rechts 13">
            <a:extLst>
              <a:ext uri="{FF2B5EF4-FFF2-40B4-BE49-F238E27FC236}">
                <a16:creationId xmlns:a16="http://schemas.microsoft.com/office/drawing/2014/main" id="{6943E39C-45BA-89AD-B72E-E7780E782E98}"/>
              </a:ext>
            </a:extLst>
          </p:cNvPr>
          <p:cNvSpPr/>
          <p:nvPr/>
        </p:nvSpPr>
        <p:spPr>
          <a:xfrm>
            <a:off x="8469972" y="4843235"/>
            <a:ext cx="396775" cy="1487564"/>
          </a:xfrm>
          <a:prstGeom prst="rightBrace">
            <a:avLst>
              <a:gd name="adj1" fmla="val 27740"/>
              <a:gd name="adj2" fmla="val 50000"/>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 name="Textfeld 14">
            <a:extLst>
              <a:ext uri="{FF2B5EF4-FFF2-40B4-BE49-F238E27FC236}">
                <a16:creationId xmlns:a16="http://schemas.microsoft.com/office/drawing/2014/main" id="{7EAAB277-BAAC-0089-3FDA-3F0D263C67E2}"/>
              </a:ext>
            </a:extLst>
          </p:cNvPr>
          <p:cNvSpPr txBox="1"/>
          <p:nvPr/>
        </p:nvSpPr>
        <p:spPr>
          <a:xfrm>
            <a:off x="8943749" y="5397931"/>
            <a:ext cx="2151714" cy="369332"/>
          </a:xfrm>
          <a:prstGeom prst="rect">
            <a:avLst/>
          </a:prstGeom>
          <a:noFill/>
        </p:spPr>
        <p:txBody>
          <a:bodyPr wrap="square" rtlCol="0">
            <a:spAutoFit/>
          </a:bodyPr>
          <a:lstStyle/>
          <a:p>
            <a:r>
              <a:rPr lang="en-GB" dirty="0"/>
              <a:t>voir la diapositive 32</a:t>
            </a:r>
          </a:p>
        </p:txBody>
      </p:sp>
      <p:sp>
        <p:nvSpPr>
          <p:cNvPr id="16" name="Geschweifte Klammer rechts 15">
            <a:extLst>
              <a:ext uri="{FF2B5EF4-FFF2-40B4-BE49-F238E27FC236}">
                <a16:creationId xmlns:a16="http://schemas.microsoft.com/office/drawing/2014/main" id="{DBE513F5-C973-EA6E-8536-8E9BDA3D56D2}"/>
              </a:ext>
            </a:extLst>
          </p:cNvPr>
          <p:cNvSpPr/>
          <p:nvPr/>
        </p:nvSpPr>
        <p:spPr>
          <a:xfrm>
            <a:off x="8469972" y="3787822"/>
            <a:ext cx="396775" cy="1046149"/>
          </a:xfrm>
          <a:prstGeom prst="rightBrace">
            <a:avLst>
              <a:gd name="adj1" fmla="val 27740"/>
              <a:gd name="adj2" fmla="val 50000"/>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 name="Textfeld 16">
            <a:extLst>
              <a:ext uri="{FF2B5EF4-FFF2-40B4-BE49-F238E27FC236}">
                <a16:creationId xmlns:a16="http://schemas.microsoft.com/office/drawing/2014/main" id="{F948A1E7-2CC4-B23E-A5C4-04DB8C241F55}"/>
              </a:ext>
            </a:extLst>
          </p:cNvPr>
          <p:cNvSpPr txBox="1"/>
          <p:nvPr/>
        </p:nvSpPr>
        <p:spPr>
          <a:xfrm>
            <a:off x="8943749" y="4099107"/>
            <a:ext cx="2542007" cy="369332"/>
          </a:xfrm>
          <a:prstGeom prst="rect">
            <a:avLst/>
          </a:prstGeom>
          <a:noFill/>
        </p:spPr>
        <p:txBody>
          <a:bodyPr wrap="square" rtlCol="0">
            <a:spAutoFit/>
          </a:bodyPr>
          <a:lstStyle/>
          <a:p>
            <a:r>
              <a:rPr lang="en-GB" dirty="0"/>
              <a:t>voir la diapositive 31</a:t>
            </a:r>
          </a:p>
        </p:txBody>
      </p:sp>
    </p:spTree>
    <p:extLst>
      <p:ext uri="{BB962C8B-B14F-4D97-AF65-F5344CB8AC3E}">
        <p14:creationId xmlns:p14="http://schemas.microsoft.com/office/powerpoint/2010/main" val="6974925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ITSM - Aspects généraux : Management supérieur  </a:t>
            </a:r>
            <a:endParaRPr lang="en-GB" dirty="0"/>
          </a:p>
        </p:txBody>
      </p:sp>
      <p:sp>
        <p:nvSpPr>
          <p:cNvPr id="3" name="Inhaltsplatzhalter 2"/>
          <p:cNvSpPr>
            <a:spLocks noGrp="1"/>
          </p:cNvSpPr>
          <p:nvPr>
            <p:ph idx="1"/>
          </p:nvPr>
        </p:nvSpPr>
        <p:spPr>
          <a:xfrm>
            <a:off x="1692831" y="1696598"/>
            <a:ext cx="9992238" cy="4626019"/>
          </a:xfrm>
        </p:spPr>
        <p:txBody>
          <a:bodyPr>
            <a:normAutofit fontScale="77500" lnSpcReduction="20000"/>
          </a:bodyPr>
          <a:lstStyle/>
          <a:p>
            <a:r>
              <a:rPr lang="fr-FR" dirty="0"/>
              <a:t>Engagement et responsabilité de la direction de l’organisation :</a:t>
            </a:r>
          </a:p>
          <a:p>
            <a:pPr lvl="1"/>
            <a:r>
              <a:rPr lang="fr-FR" dirty="0"/>
              <a:t>Désigner une personne responsable de l'ensemble du SMS.</a:t>
            </a:r>
          </a:p>
          <a:p>
            <a:pPr lvl="1"/>
            <a:r>
              <a:rPr lang="fr-FR" dirty="0"/>
              <a:t>Définir et communiquer les objectifs</a:t>
            </a:r>
          </a:p>
          <a:p>
            <a:pPr lvl="1"/>
            <a:r>
              <a:rPr lang="fr-FR" dirty="0"/>
              <a:t>Définir une politique générale de gestion des services</a:t>
            </a:r>
          </a:p>
          <a:p>
            <a:pPr lvl="1"/>
            <a:r>
              <a:rPr lang="fr-FR" dirty="0"/>
              <a:t>Effectuer des revues de contrôle à intervalles planifiés</a:t>
            </a:r>
          </a:p>
          <a:p>
            <a:endParaRPr lang="fr-FR" dirty="0"/>
          </a:p>
          <a:p>
            <a:r>
              <a:rPr lang="fr-FR" dirty="0"/>
              <a:t>Documentation :</a:t>
            </a:r>
          </a:p>
          <a:p>
            <a:pPr lvl="1"/>
            <a:r>
              <a:rPr lang="fr-FR" dirty="0"/>
              <a:t>Documenter dans la mesure nécessaire </a:t>
            </a:r>
            <a:r>
              <a:rPr lang="fr-FR" sz="2400" dirty="0">
                <a:effectLst/>
                <a:latin typeface="Calibri"/>
                <a:ea typeface="MS Mincho"/>
                <a:cs typeface="Times New Roman"/>
              </a:rPr>
              <a:t>pour soutenir une planification efficace, </a:t>
            </a:r>
            <a:r>
              <a:rPr lang="fr-FR" dirty="0">
                <a:latin typeface="Calibri"/>
                <a:ea typeface="MS Mincho"/>
                <a:cs typeface="Times New Roman"/>
              </a:rPr>
              <a:t>y compris :</a:t>
            </a:r>
          </a:p>
          <a:p>
            <a:pPr lvl="2"/>
            <a:r>
              <a:rPr lang="fr-FR" dirty="0">
                <a:latin typeface="Calibri"/>
                <a:ea typeface="MS Mincho"/>
                <a:cs typeface="Times New Roman"/>
              </a:rPr>
              <a:t>Politique générale de gestion des services</a:t>
            </a:r>
          </a:p>
          <a:p>
            <a:pPr lvl="2"/>
            <a:r>
              <a:rPr lang="fr-FR" dirty="0">
                <a:effectLst/>
                <a:latin typeface="Calibri"/>
                <a:ea typeface="MS Mincho"/>
                <a:cs typeface="Times New Roman"/>
              </a:rPr>
              <a:t>Plan de gestion des services et plans associés (voir GR4)</a:t>
            </a:r>
          </a:p>
          <a:p>
            <a:pPr lvl="2"/>
            <a:r>
              <a:rPr lang="fr-FR" dirty="0">
                <a:effectLst/>
                <a:latin typeface="Calibri"/>
                <a:ea typeface="MS Mincho"/>
                <a:cs typeface="Times New Roman"/>
              </a:rPr>
              <a:t>Définitions de tous les processus de gestion des services (voir PR1-PR14)</a:t>
            </a:r>
          </a:p>
          <a:p>
            <a:pPr lvl="1"/>
            <a:r>
              <a:rPr lang="fr-FR" dirty="0">
                <a:effectLst/>
                <a:latin typeface="Calibri"/>
                <a:ea typeface="MS Mincho"/>
                <a:cs typeface="Times New Roman"/>
              </a:rPr>
              <a:t>Contrôle de la documentation, adressant le cas échéant :</a:t>
            </a:r>
          </a:p>
          <a:p>
            <a:pPr lvl="2"/>
            <a:r>
              <a:rPr lang="fr-FR" dirty="0">
                <a:effectLst/>
                <a:latin typeface="Calibri"/>
                <a:ea typeface="MS Mincho"/>
                <a:cs typeface="Times New Roman"/>
              </a:rPr>
              <a:t>Création et approbation</a:t>
            </a:r>
          </a:p>
          <a:p>
            <a:pPr lvl="2"/>
            <a:r>
              <a:rPr lang="fr-FR" dirty="0">
                <a:effectLst/>
                <a:latin typeface="Calibri"/>
                <a:ea typeface="MS Mincho"/>
                <a:cs typeface="Times New Roman"/>
              </a:rPr>
              <a:t>Communication et distribution</a:t>
            </a:r>
          </a:p>
          <a:p>
            <a:pPr lvl="2"/>
            <a:r>
              <a:rPr lang="fr-FR" dirty="0">
                <a:effectLst/>
                <a:latin typeface="Calibri"/>
                <a:ea typeface="MS Mincho"/>
                <a:cs typeface="Times New Roman"/>
              </a:rPr>
              <a:t>Examen</a:t>
            </a:r>
          </a:p>
          <a:p>
            <a:pPr lvl="2"/>
            <a:r>
              <a:rPr lang="fr-FR" dirty="0">
                <a:effectLst/>
                <a:latin typeface="Calibri"/>
                <a:ea typeface="MS Mincho"/>
                <a:cs typeface="Times New Roman"/>
              </a:rPr>
              <a:t>Versionnage et suivi des modifications</a:t>
            </a:r>
          </a:p>
        </p:txBody>
      </p:sp>
      <p:sp>
        <p:nvSpPr>
          <p:cNvPr id="4" name="Foliennummernplatzhalter 3"/>
          <p:cNvSpPr>
            <a:spLocks noGrp="1"/>
          </p:cNvSpPr>
          <p:nvPr>
            <p:ph type="sldNum" sz="quarter" idx="12"/>
          </p:nvPr>
        </p:nvSpPr>
        <p:spPr/>
        <p:txBody>
          <a:bodyPr/>
          <a:lstStyle/>
          <a:p>
            <a:fld id="{43507AEB-23B8-F142-83A3-458C56B10093}" type="slidenum">
              <a:rPr lang="en-US" smtClean="0"/>
              <a:t>31</a:t>
            </a:fld>
            <a:endParaRPr lang="en-US"/>
          </a:p>
        </p:txBody>
      </p:sp>
      <p:graphicFrame>
        <p:nvGraphicFramePr>
          <p:cNvPr id="6" name="Tabelle 5"/>
          <p:cNvGraphicFramePr>
            <a:graphicFrameLocks noGrp="1"/>
          </p:cNvGraphicFramePr>
          <p:nvPr>
            <p:extLst>
              <p:ext uri="{D42A27DB-BD31-4B8C-83A1-F6EECF244321}">
                <p14:modId xmlns:p14="http://schemas.microsoft.com/office/powerpoint/2010/main" val="2219927100"/>
              </p:ext>
            </p:extLst>
          </p:nvPr>
        </p:nvGraphicFramePr>
        <p:xfrm>
          <a:off x="609604" y="1707021"/>
          <a:ext cx="1083227" cy="243840"/>
        </p:xfrm>
        <a:graphic>
          <a:graphicData uri="http://schemas.openxmlformats.org/drawingml/2006/table">
            <a:tbl>
              <a:tblPr firstRow="1" firstCol="1" bandRow="1"/>
              <a:tblGrid>
                <a:gridCol w="1083227">
                  <a:extLst>
                    <a:ext uri="{9D8B030D-6E8A-4147-A177-3AD203B41FA5}">
                      <a16:colId xmlns:a16="http://schemas.microsoft.com/office/drawing/2014/main" val="20000"/>
                    </a:ext>
                  </a:extLst>
                </a:gridCol>
              </a:tblGrid>
              <a:tr h="115111">
                <a:tc>
                  <a:txBody>
                    <a:bodyPr/>
                    <a:lstStyle/>
                    <a:p>
                      <a:pPr>
                        <a:spcBef>
                          <a:spcPts val="1000"/>
                        </a:spcBef>
                        <a:spcAft>
                          <a:spcPts val="0"/>
                        </a:spcAft>
                      </a:pPr>
                      <a:r>
                        <a:rPr lang="en-GB" sz="1600" dirty="0">
                          <a:solidFill>
                            <a:srgbClr val="FFFFFF"/>
                          </a:solidFill>
                          <a:effectLst/>
                          <a:latin typeface="Calibri"/>
                          <a:ea typeface="MS Gothic"/>
                          <a:cs typeface="Times New Roman"/>
                        </a:rPr>
                        <a:t>GR1 MCA</a:t>
                      </a:r>
                      <a:endParaRPr lang="de-DE" sz="1600" dirty="0">
                        <a:solidFill>
                          <a:srgbClr val="FFFFFF"/>
                        </a:solidFill>
                        <a:effectLst/>
                        <a:latin typeface="Calibri"/>
                        <a:ea typeface="MS Gothic"/>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bl>
          </a:graphicData>
        </a:graphic>
      </p:graphicFrame>
      <p:graphicFrame>
        <p:nvGraphicFramePr>
          <p:cNvPr id="7" name="Tabelle 6"/>
          <p:cNvGraphicFramePr>
            <a:graphicFrameLocks noGrp="1"/>
          </p:cNvGraphicFramePr>
          <p:nvPr>
            <p:extLst>
              <p:ext uri="{D42A27DB-BD31-4B8C-83A1-F6EECF244321}">
                <p14:modId xmlns:p14="http://schemas.microsoft.com/office/powerpoint/2010/main" val="846389140"/>
              </p:ext>
            </p:extLst>
          </p:nvPr>
        </p:nvGraphicFramePr>
        <p:xfrm>
          <a:off x="609601" y="3386458"/>
          <a:ext cx="1083227" cy="243840"/>
        </p:xfrm>
        <a:graphic>
          <a:graphicData uri="http://schemas.openxmlformats.org/drawingml/2006/table">
            <a:tbl>
              <a:tblPr firstRow="1" firstCol="1" bandRow="1"/>
              <a:tblGrid>
                <a:gridCol w="1083227">
                  <a:extLst>
                    <a:ext uri="{9D8B030D-6E8A-4147-A177-3AD203B41FA5}">
                      <a16:colId xmlns:a16="http://schemas.microsoft.com/office/drawing/2014/main" val="20000"/>
                    </a:ext>
                  </a:extLst>
                </a:gridCol>
              </a:tblGrid>
              <a:tr h="115111">
                <a:tc>
                  <a:txBody>
                    <a:bodyPr/>
                    <a:lstStyle/>
                    <a:p>
                      <a:pPr>
                        <a:spcBef>
                          <a:spcPts val="1000"/>
                        </a:spcBef>
                        <a:spcAft>
                          <a:spcPts val="0"/>
                        </a:spcAft>
                      </a:pPr>
                      <a:r>
                        <a:rPr lang="en-GB" sz="1600" dirty="0">
                          <a:solidFill>
                            <a:srgbClr val="FFFFFF"/>
                          </a:solidFill>
                          <a:effectLst/>
                          <a:latin typeface="Calibri"/>
                          <a:ea typeface="MS Gothic"/>
                          <a:cs typeface="Times New Roman"/>
                        </a:rPr>
                        <a:t>GR2 DOC</a:t>
                      </a:r>
                      <a:endParaRPr lang="de-DE" sz="1600" dirty="0">
                        <a:solidFill>
                          <a:srgbClr val="FFFFFF"/>
                        </a:solidFill>
                        <a:effectLst/>
                        <a:latin typeface="Calibri"/>
                        <a:ea typeface="MS Gothic"/>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4241939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PDCA appliqué au SMS : Concepts clés</a:t>
            </a:r>
            <a:endParaRPr lang="en-GB" dirty="0"/>
          </a:p>
        </p:txBody>
      </p:sp>
      <p:sp>
        <p:nvSpPr>
          <p:cNvPr id="3" name="Inhaltsplatzhalter 2"/>
          <p:cNvSpPr>
            <a:spLocks noGrp="1"/>
          </p:cNvSpPr>
          <p:nvPr>
            <p:ph idx="1"/>
          </p:nvPr>
        </p:nvSpPr>
        <p:spPr>
          <a:xfrm>
            <a:off x="1692828" y="1696598"/>
            <a:ext cx="10011492" cy="4626019"/>
          </a:xfrm>
        </p:spPr>
        <p:txBody>
          <a:bodyPr>
            <a:normAutofit fontScale="62500" lnSpcReduction="20000"/>
          </a:bodyPr>
          <a:lstStyle/>
          <a:p>
            <a:r>
              <a:rPr lang="fr-FR" dirty="0"/>
              <a:t>Planification de la gestion des services informatiques :</a:t>
            </a:r>
          </a:p>
          <a:p>
            <a:pPr lvl="1"/>
            <a:r>
              <a:rPr lang="fr-FR" dirty="0"/>
              <a:t>Définir la portée et les parties prenantes du SMS</a:t>
            </a:r>
          </a:p>
          <a:p>
            <a:pPr lvl="1"/>
            <a:r>
              <a:rPr lang="fr-FR" dirty="0"/>
              <a:t>Définir le calendrier de mise en œuvre des processus de gestion des services (plan de gestion des services)</a:t>
            </a:r>
          </a:p>
          <a:p>
            <a:endParaRPr lang="fr-FR" dirty="0"/>
          </a:p>
          <a:p>
            <a:r>
              <a:rPr lang="fr-FR" dirty="0"/>
              <a:t>Implémentation du système de gestion des services informatiques :</a:t>
            </a:r>
          </a:p>
          <a:p>
            <a:pPr lvl="1"/>
            <a:r>
              <a:rPr lang="fr-FR" dirty="0"/>
              <a:t>Mettre en œuvre les processus comme prévu</a:t>
            </a:r>
          </a:p>
          <a:p>
            <a:pPr lvl="1"/>
            <a:r>
              <a:rPr lang="fr-FR" dirty="0"/>
              <a:t>Soutenir et faire respecter l'application pratique des processus définis</a:t>
            </a:r>
          </a:p>
          <a:p>
            <a:endParaRPr lang="fr-FR" dirty="0"/>
          </a:p>
          <a:p>
            <a:r>
              <a:rPr lang="fr-FR" dirty="0"/>
              <a:t>Suivi et révision du système de gestion des services informatiques :</a:t>
            </a:r>
          </a:p>
          <a:p>
            <a:pPr lvl="1"/>
            <a:r>
              <a:rPr lang="fr-FR" dirty="0"/>
              <a:t>Suivre les indicateurs clés de performance (ICP) pour évaluer l'efficacité et l'efficience.</a:t>
            </a:r>
          </a:p>
          <a:p>
            <a:pPr lvl="1"/>
            <a:r>
              <a:rPr lang="fr-FR" dirty="0"/>
              <a:t>Effectuer des évaluations et / ou des audits (internes) pour déterminer le niveau de conformité.</a:t>
            </a:r>
          </a:p>
          <a:p>
            <a:pPr lvl="1"/>
            <a:r>
              <a:rPr lang="fr-FR" dirty="0"/>
              <a:t>Évaluer la maturité et la conformité de l'organisation</a:t>
            </a:r>
          </a:p>
          <a:p>
            <a:endParaRPr lang="fr-FR" dirty="0"/>
          </a:p>
          <a:p>
            <a:r>
              <a:rPr lang="fr-FR" dirty="0"/>
              <a:t>Amélioration continue du système de gestion des services informatiques :</a:t>
            </a:r>
          </a:p>
          <a:p>
            <a:pPr lvl="1"/>
            <a:r>
              <a:rPr lang="fr-FR" dirty="0"/>
              <a:t>Identifier les non-conformités et les déviations par rapport aux objectifs. </a:t>
            </a:r>
          </a:p>
          <a:p>
            <a:pPr lvl="1"/>
            <a:r>
              <a:rPr lang="fr-FR" dirty="0"/>
              <a:t>Prendre des mesures </a:t>
            </a:r>
            <a:r>
              <a:rPr lang="fr-FR" dirty="0">
                <a:sym typeface="Wingdings" panose="05000000000000000000" pitchFamily="2" charset="2"/>
              </a:rPr>
              <a:t>pour gérer les améliorations par le biais du processus CSI (voir PR14)</a:t>
            </a:r>
            <a:endParaRPr lang="fr-FR" dirty="0"/>
          </a:p>
        </p:txBody>
      </p:sp>
      <p:sp>
        <p:nvSpPr>
          <p:cNvPr id="4" name="Foliennummernplatzhalter 3"/>
          <p:cNvSpPr>
            <a:spLocks noGrp="1"/>
          </p:cNvSpPr>
          <p:nvPr>
            <p:ph type="sldNum" sz="quarter" idx="12"/>
          </p:nvPr>
        </p:nvSpPr>
        <p:spPr/>
        <p:txBody>
          <a:bodyPr/>
          <a:lstStyle/>
          <a:p>
            <a:fld id="{43507AEB-23B8-F142-83A3-458C56B10093}" type="slidenum">
              <a:rPr lang="en-US" smtClean="0"/>
              <a:t>32</a:t>
            </a:fld>
            <a:endParaRPr lang="en-US"/>
          </a:p>
        </p:txBody>
      </p:sp>
      <p:graphicFrame>
        <p:nvGraphicFramePr>
          <p:cNvPr id="5" name="Tabelle 4"/>
          <p:cNvGraphicFramePr>
            <a:graphicFrameLocks noGrp="1"/>
          </p:cNvGraphicFramePr>
          <p:nvPr>
            <p:extLst>
              <p:ext uri="{D42A27DB-BD31-4B8C-83A1-F6EECF244321}">
                <p14:modId xmlns:p14="http://schemas.microsoft.com/office/powerpoint/2010/main" val="2946596676"/>
              </p:ext>
            </p:extLst>
          </p:nvPr>
        </p:nvGraphicFramePr>
        <p:xfrm>
          <a:off x="609604" y="1707707"/>
          <a:ext cx="1083227" cy="614680"/>
        </p:xfrm>
        <a:graphic>
          <a:graphicData uri="http://schemas.openxmlformats.org/drawingml/2006/table">
            <a:tbl>
              <a:tblPr firstRow="1" firstCol="1" bandRow="1"/>
              <a:tblGrid>
                <a:gridCol w="1083227">
                  <a:extLst>
                    <a:ext uri="{9D8B030D-6E8A-4147-A177-3AD203B41FA5}">
                      <a16:colId xmlns:a16="http://schemas.microsoft.com/office/drawing/2014/main" val="20000"/>
                    </a:ext>
                  </a:extLst>
                </a:gridCol>
              </a:tblGrid>
              <a:tr h="115111">
                <a:tc>
                  <a:txBody>
                    <a:bodyPr/>
                    <a:lstStyle/>
                    <a:p>
                      <a:pPr>
                        <a:spcBef>
                          <a:spcPts val="1000"/>
                        </a:spcBef>
                        <a:spcAft>
                          <a:spcPts val="0"/>
                        </a:spcAft>
                      </a:pPr>
                      <a:r>
                        <a:rPr lang="en-GB" sz="1600" dirty="0">
                          <a:solidFill>
                            <a:srgbClr val="FFFFFF"/>
                          </a:solidFill>
                          <a:effectLst/>
                          <a:latin typeface="Calibri"/>
                          <a:ea typeface="MS Gothic"/>
                          <a:cs typeface="Times New Roman"/>
                        </a:rPr>
                        <a:t>GR3 SCS</a:t>
                      </a:r>
                    </a:p>
                    <a:p>
                      <a:pPr>
                        <a:spcBef>
                          <a:spcPts val="1000"/>
                        </a:spcBef>
                        <a:spcAft>
                          <a:spcPts val="0"/>
                        </a:spcAft>
                      </a:pPr>
                      <a:r>
                        <a:rPr lang="en-GB" sz="1600" baseline="0" dirty="0">
                          <a:solidFill>
                            <a:srgbClr val="FFFFFF"/>
                          </a:solidFill>
                          <a:effectLst/>
                          <a:latin typeface="+mn-lt"/>
                          <a:ea typeface="MS Gothic"/>
                          <a:cs typeface="Times New Roman"/>
                        </a:rPr>
                        <a:t>GR4 PLAN</a:t>
                      </a:r>
                      <a:endParaRPr lang="en-GB" sz="1600" baseline="0" dirty="0">
                        <a:solidFill>
                          <a:srgbClr val="FFFFFF"/>
                        </a:solidFill>
                        <a:effectLst/>
                        <a:latin typeface="Calibri"/>
                        <a:ea typeface="MS Gothic"/>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bl>
          </a:graphicData>
        </a:graphic>
      </p:graphicFrame>
      <p:graphicFrame>
        <p:nvGraphicFramePr>
          <p:cNvPr id="6" name="Tabelle 5"/>
          <p:cNvGraphicFramePr>
            <a:graphicFrameLocks noGrp="1"/>
          </p:cNvGraphicFramePr>
          <p:nvPr>
            <p:extLst>
              <p:ext uri="{D42A27DB-BD31-4B8C-83A1-F6EECF244321}">
                <p14:modId xmlns:p14="http://schemas.microsoft.com/office/powerpoint/2010/main" val="3467774176"/>
              </p:ext>
            </p:extLst>
          </p:nvPr>
        </p:nvGraphicFramePr>
        <p:xfrm>
          <a:off x="609601" y="2707594"/>
          <a:ext cx="1083227" cy="243840"/>
        </p:xfrm>
        <a:graphic>
          <a:graphicData uri="http://schemas.openxmlformats.org/drawingml/2006/table">
            <a:tbl>
              <a:tblPr firstRow="1" firstCol="1" bandRow="1"/>
              <a:tblGrid>
                <a:gridCol w="1083227">
                  <a:extLst>
                    <a:ext uri="{9D8B030D-6E8A-4147-A177-3AD203B41FA5}">
                      <a16:colId xmlns:a16="http://schemas.microsoft.com/office/drawing/2014/main" val="20000"/>
                    </a:ext>
                  </a:extLst>
                </a:gridCol>
              </a:tblGrid>
              <a:tr h="115111">
                <a:tc>
                  <a:txBody>
                    <a:bodyPr/>
                    <a:lstStyle/>
                    <a:p>
                      <a:pPr>
                        <a:spcBef>
                          <a:spcPts val="1000"/>
                        </a:spcBef>
                        <a:spcAft>
                          <a:spcPts val="0"/>
                        </a:spcAft>
                      </a:pPr>
                      <a:r>
                        <a:rPr lang="en-GB" sz="1600" dirty="0">
                          <a:solidFill>
                            <a:srgbClr val="FFFFFF"/>
                          </a:solidFill>
                          <a:effectLst/>
                          <a:latin typeface="Calibri"/>
                          <a:ea typeface="MS Gothic"/>
                          <a:cs typeface="Times New Roman"/>
                        </a:rPr>
                        <a:t>GR5 DO</a:t>
                      </a:r>
                      <a:endParaRPr lang="de-DE" sz="1600" dirty="0">
                        <a:solidFill>
                          <a:srgbClr val="FFFFFF"/>
                        </a:solidFill>
                        <a:effectLst/>
                        <a:latin typeface="Calibri"/>
                        <a:ea typeface="MS Gothic"/>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bl>
          </a:graphicData>
        </a:graphic>
      </p:graphicFrame>
      <p:graphicFrame>
        <p:nvGraphicFramePr>
          <p:cNvPr id="7" name="Tabelle 6"/>
          <p:cNvGraphicFramePr>
            <a:graphicFrameLocks noGrp="1"/>
          </p:cNvGraphicFramePr>
          <p:nvPr>
            <p:extLst>
              <p:ext uri="{D42A27DB-BD31-4B8C-83A1-F6EECF244321}">
                <p14:modId xmlns:p14="http://schemas.microsoft.com/office/powerpoint/2010/main" val="3745076810"/>
              </p:ext>
            </p:extLst>
          </p:nvPr>
        </p:nvGraphicFramePr>
        <p:xfrm>
          <a:off x="609600" y="3724802"/>
          <a:ext cx="1083227" cy="243840"/>
        </p:xfrm>
        <a:graphic>
          <a:graphicData uri="http://schemas.openxmlformats.org/drawingml/2006/table">
            <a:tbl>
              <a:tblPr firstRow="1" firstCol="1" bandRow="1"/>
              <a:tblGrid>
                <a:gridCol w="1083227">
                  <a:extLst>
                    <a:ext uri="{9D8B030D-6E8A-4147-A177-3AD203B41FA5}">
                      <a16:colId xmlns:a16="http://schemas.microsoft.com/office/drawing/2014/main" val="20000"/>
                    </a:ext>
                  </a:extLst>
                </a:gridCol>
              </a:tblGrid>
              <a:tr h="115111">
                <a:tc>
                  <a:txBody>
                    <a:bodyPr/>
                    <a:lstStyle/>
                    <a:p>
                      <a:pPr>
                        <a:spcBef>
                          <a:spcPts val="1000"/>
                        </a:spcBef>
                        <a:spcAft>
                          <a:spcPts val="0"/>
                        </a:spcAft>
                      </a:pPr>
                      <a:r>
                        <a:rPr lang="en-GB" sz="1600" dirty="0">
                          <a:solidFill>
                            <a:srgbClr val="FFFFFF"/>
                          </a:solidFill>
                          <a:effectLst/>
                          <a:latin typeface="Calibri"/>
                          <a:ea typeface="MS Gothic"/>
                          <a:cs typeface="Times New Roman"/>
                        </a:rPr>
                        <a:t>GR6 CHECK</a:t>
                      </a:r>
                      <a:endParaRPr lang="de-DE" sz="1600" dirty="0">
                        <a:solidFill>
                          <a:srgbClr val="FFFFFF"/>
                        </a:solidFill>
                        <a:effectLst/>
                        <a:latin typeface="Calibri"/>
                        <a:ea typeface="MS Gothic"/>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bl>
          </a:graphicData>
        </a:graphic>
      </p:graphicFrame>
      <p:graphicFrame>
        <p:nvGraphicFramePr>
          <p:cNvPr id="8" name="Tabelle 7"/>
          <p:cNvGraphicFramePr>
            <a:graphicFrameLocks noGrp="1"/>
          </p:cNvGraphicFramePr>
          <p:nvPr>
            <p:extLst>
              <p:ext uri="{D42A27DB-BD31-4B8C-83A1-F6EECF244321}">
                <p14:modId xmlns:p14="http://schemas.microsoft.com/office/powerpoint/2010/main" val="2561382573"/>
              </p:ext>
            </p:extLst>
          </p:nvPr>
        </p:nvGraphicFramePr>
        <p:xfrm>
          <a:off x="609600" y="4941057"/>
          <a:ext cx="1083227" cy="243840"/>
        </p:xfrm>
        <a:graphic>
          <a:graphicData uri="http://schemas.openxmlformats.org/drawingml/2006/table">
            <a:tbl>
              <a:tblPr firstRow="1" firstCol="1" bandRow="1"/>
              <a:tblGrid>
                <a:gridCol w="1083227">
                  <a:extLst>
                    <a:ext uri="{9D8B030D-6E8A-4147-A177-3AD203B41FA5}">
                      <a16:colId xmlns:a16="http://schemas.microsoft.com/office/drawing/2014/main" val="20000"/>
                    </a:ext>
                  </a:extLst>
                </a:gridCol>
              </a:tblGrid>
              <a:tr h="115111">
                <a:tc>
                  <a:txBody>
                    <a:bodyPr/>
                    <a:lstStyle/>
                    <a:p>
                      <a:pPr>
                        <a:spcBef>
                          <a:spcPts val="1000"/>
                        </a:spcBef>
                        <a:spcAft>
                          <a:spcPts val="0"/>
                        </a:spcAft>
                      </a:pPr>
                      <a:r>
                        <a:rPr lang="en-GB" sz="1600" dirty="0">
                          <a:solidFill>
                            <a:srgbClr val="FFFFFF"/>
                          </a:solidFill>
                          <a:effectLst/>
                          <a:latin typeface="Calibri"/>
                          <a:ea typeface="MS Gothic"/>
                          <a:cs typeface="Times New Roman"/>
                        </a:rPr>
                        <a:t>GR7 ACT</a:t>
                      </a:r>
                      <a:endParaRPr lang="de-DE" sz="1600" dirty="0">
                        <a:solidFill>
                          <a:srgbClr val="FFFFFF"/>
                        </a:solidFill>
                        <a:effectLst/>
                        <a:latin typeface="Calibri"/>
                        <a:ea typeface="MS Gothic"/>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7803051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Aspects généraux : Résumé</a:t>
            </a:r>
            <a:endParaRPr lang="en-GB" dirty="0"/>
          </a:p>
        </p:txBody>
      </p:sp>
      <p:sp>
        <p:nvSpPr>
          <p:cNvPr id="3" name="Inhaltsplatzhalter 2"/>
          <p:cNvSpPr>
            <a:spLocks noGrp="1"/>
          </p:cNvSpPr>
          <p:nvPr>
            <p:ph idx="1"/>
          </p:nvPr>
        </p:nvSpPr>
        <p:spPr/>
        <p:txBody>
          <a:bodyPr>
            <a:normAutofit/>
          </a:bodyPr>
          <a:lstStyle/>
          <a:p>
            <a:r>
              <a:rPr lang="en-GB" dirty="0"/>
              <a:t>Les choses les plus importantes à retenir :</a:t>
            </a:r>
          </a:p>
          <a:p>
            <a:pPr lvl="1"/>
            <a:r>
              <a:rPr lang="en-GB" dirty="0"/>
              <a:t>L'adhésion de la direction est essentielle au succès de la gestion des services informatiques.</a:t>
            </a:r>
          </a:p>
          <a:p>
            <a:pPr marL="457200" lvl="1" indent="0">
              <a:buNone/>
            </a:pPr>
            <a:r>
              <a:rPr lang="en-GB" dirty="0">
                <a:sym typeface="Wingdings" panose="05000000000000000000" pitchFamily="2" charset="2"/>
              </a:rPr>
              <a:t>	Adhésion sérieuse = mandat, ressources, communication !</a:t>
            </a:r>
            <a:endParaRPr lang="en-GB" dirty="0"/>
          </a:p>
          <a:p>
            <a:pPr lvl="1"/>
            <a:r>
              <a:rPr lang="en-GB" dirty="0"/>
              <a:t>Un certain niveau de documentation est nécessaire pour des processus efficaces.</a:t>
            </a:r>
          </a:p>
          <a:p>
            <a:pPr marL="457200" lvl="1" indent="0">
              <a:buNone/>
            </a:pPr>
            <a:r>
              <a:rPr lang="en-GB" dirty="0">
                <a:sym typeface="Wingdings" panose="05000000000000000000" pitchFamily="2" charset="2"/>
              </a:rPr>
              <a:t>	Ne rédigez que des documents que quelqu'un va lire !</a:t>
            </a:r>
          </a:p>
          <a:p>
            <a:pPr lvl="1"/>
            <a:r>
              <a:rPr lang="en-GB" dirty="0"/>
              <a:t>Intégrer les principes d'amélioration continue dans le SMS, en s'appuyant sur l'approche PDCA.</a:t>
            </a:r>
          </a:p>
        </p:txBody>
      </p:sp>
      <p:sp>
        <p:nvSpPr>
          <p:cNvPr id="4" name="Foliennummernplatzhalter 3"/>
          <p:cNvSpPr>
            <a:spLocks noGrp="1"/>
          </p:cNvSpPr>
          <p:nvPr>
            <p:ph type="sldNum" sz="quarter" idx="12"/>
          </p:nvPr>
        </p:nvSpPr>
        <p:spPr/>
        <p:txBody>
          <a:bodyPr/>
          <a:lstStyle/>
          <a:p>
            <a:fld id="{43507AEB-23B8-F142-83A3-458C56B10093}" type="slidenum">
              <a:rPr lang="en-US" smtClean="0"/>
              <a:t>33</a:t>
            </a:fld>
            <a:endParaRPr lang="en-US"/>
          </a:p>
        </p:txBody>
      </p:sp>
    </p:spTree>
    <p:extLst>
      <p:ext uri="{BB962C8B-B14F-4D97-AF65-F5344CB8AC3E}">
        <p14:creationId xmlns:p14="http://schemas.microsoft.com/office/powerpoint/2010/main" val="2869172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Gestion des services informatiques - Processus</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34</a:t>
            </a:fld>
            <a:endParaRPr lang="en-US"/>
          </a:p>
        </p:txBody>
      </p:sp>
      <p:sp>
        <p:nvSpPr>
          <p:cNvPr id="5" name="Untertitel 4"/>
          <p:cNvSpPr>
            <a:spLocks noGrp="1"/>
          </p:cNvSpPr>
          <p:nvPr>
            <p:ph type="subTitle" idx="1"/>
          </p:nvPr>
        </p:nvSpPr>
        <p:spPr/>
        <p:txBody>
          <a:bodyPr/>
          <a:lstStyle/>
          <a:p>
            <a:endParaRPr lang="en-US" noProof="0" dirty="0"/>
          </a:p>
        </p:txBody>
      </p:sp>
    </p:spTree>
    <p:extLst>
      <p:ext uri="{BB962C8B-B14F-4D97-AF65-F5344CB8AC3E}">
        <p14:creationId xmlns:p14="http://schemas.microsoft.com/office/powerpoint/2010/main" val="21161669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noProof="0" dirty="0"/>
              <a:t>Gestion du portefeuille de services (SPM)</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35</a:t>
            </a:fld>
            <a:endParaRPr lang="en-US"/>
          </a:p>
        </p:txBody>
      </p:sp>
      <p:sp>
        <p:nvSpPr>
          <p:cNvPr id="6" name="Eine Ecke des Rechtecks schneiden 5"/>
          <p:cNvSpPr/>
          <p:nvPr/>
        </p:nvSpPr>
        <p:spPr>
          <a:xfrm>
            <a:off x="2895601" y="3933700"/>
            <a:ext cx="6400800" cy="1705100"/>
          </a:xfrm>
          <a:prstGeom prst="snip1Rect">
            <a:avLst/>
          </a:prstGeom>
          <a:solidFill>
            <a:schemeClr val="accent1">
              <a:lumMod val="60000"/>
              <a:lumOff val="40000"/>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Rechteck 6"/>
          <p:cNvSpPr/>
          <p:nvPr/>
        </p:nvSpPr>
        <p:spPr>
          <a:xfrm>
            <a:off x="2969740" y="4040795"/>
            <a:ext cx="1706246" cy="329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Objectif</a:t>
            </a:r>
          </a:p>
        </p:txBody>
      </p:sp>
      <p:sp>
        <p:nvSpPr>
          <p:cNvPr id="8" name="Rechteck 7"/>
          <p:cNvSpPr/>
          <p:nvPr/>
        </p:nvSpPr>
        <p:spPr>
          <a:xfrm>
            <a:off x="2969740" y="4448461"/>
            <a:ext cx="6212761" cy="646331"/>
          </a:xfrm>
          <a:prstGeom prst="rect">
            <a:avLst/>
          </a:prstGeom>
        </p:spPr>
        <p:txBody>
          <a:bodyPr wrap="square">
            <a:spAutoFit/>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Maintenir le portefeuille de services et gérer les services tout au long de leur cycle de vie.</a:t>
            </a:r>
            <a:endParaRPr lang="de-DE" dirty="0"/>
          </a:p>
        </p:txBody>
      </p:sp>
    </p:spTree>
    <p:extLst>
      <p:ext uri="{BB962C8B-B14F-4D97-AF65-F5344CB8AC3E}">
        <p14:creationId xmlns:p14="http://schemas.microsoft.com/office/powerpoint/2010/main" val="41715710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en-GB" dirty="0"/>
              <a:t>SPM : Termes importants</a:t>
            </a:r>
          </a:p>
        </p:txBody>
      </p:sp>
      <p:sp>
        <p:nvSpPr>
          <p:cNvPr id="4" name="Foliennummernplatzhalter 3"/>
          <p:cNvSpPr>
            <a:spLocks noGrp="1"/>
          </p:cNvSpPr>
          <p:nvPr>
            <p:ph type="sldNum" sz="quarter" idx="12"/>
          </p:nvPr>
        </p:nvSpPr>
        <p:spPr/>
        <p:txBody>
          <a:bodyPr/>
          <a:lstStyle/>
          <a:p>
            <a:fld id="{43507AEB-23B8-F142-83A3-458C56B10093}" type="slidenum">
              <a:rPr lang="en-US" smtClean="0"/>
              <a:t>36</a:t>
            </a:fld>
            <a:endParaRPr lang="en-US"/>
          </a:p>
        </p:txBody>
      </p:sp>
      <p:graphicFrame>
        <p:nvGraphicFramePr>
          <p:cNvPr id="8" name="Tabelle 7"/>
          <p:cNvGraphicFramePr>
            <a:graphicFrameLocks noGrp="1"/>
          </p:cNvGraphicFramePr>
          <p:nvPr>
            <p:extLst>
              <p:ext uri="{D42A27DB-BD31-4B8C-83A1-F6EECF244321}">
                <p14:modId xmlns:p14="http://schemas.microsoft.com/office/powerpoint/2010/main" val="745547959"/>
              </p:ext>
            </p:extLst>
          </p:nvPr>
        </p:nvGraphicFramePr>
        <p:xfrm>
          <a:off x="1981200" y="1696598"/>
          <a:ext cx="8229600" cy="1146284"/>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95565">
                <a:tc>
                  <a:txBody>
                    <a:bodyPr/>
                    <a:lstStyle/>
                    <a:p>
                      <a:pPr>
                        <a:spcBef>
                          <a:spcPts val="1000"/>
                        </a:spcBef>
                        <a:spcAft>
                          <a:spcPts val="0"/>
                        </a:spcAft>
                      </a:pPr>
                      <a:r>
                        <a:rPr lang="fr-FR" sz="1400">
                          <a:effectLst/>
                        </a:rPr>
                        <a:t>Définition </a:t>
                      </a:r>
                      <a:r>
                        <a:rPr lang="fr-FR" sz="1400" noProof="0">
                          <a:effectLst/>
                        </a:rPr>
                        <a:t>suivant </a:t>
                      </a:r>
                      <a:r>
                        <a:rPr lang="fr-FR" sz="1400" baseline="0">
                          <a:effectLst/>
                        </a:rPr>
                        <a:t>FitSM-0 :</a:t>
                      </a:r>
                      <a:endParaRPr lang="fr-FR"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32924">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2000" b="0" kern="1200" dirty="0">
                          <a:solidFill>
                            <a:schemeClr val="tx1"/>
                          </a:solidFill>
                          <a:effectLst/>
                          <a:latin typeface="+mn-lt"/>
                          <a:ea typeface="+mn-ea"/>
                          <a:cs typeface="+mn-cs"/>
                        </a:rPr>
                        <a:t>Portefeuille de services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fr-FR" sz="1800" b="0" kern="1200" dirty="0">
                          <a:solidFill>
                            <a:schemeClr val="tx1"/>
                          </a:solidFill>
                          <a:effectLst/>
                          <a:latin typeface="+mn-lt"/>
                          <a:ea typeface="+mn-ea"/>
                          <a:cs typeface="+mn-cs"/>
                        </a:rPr>
                        <a:t>Liste interne qui détaille tous les </a:t>
                      </a:r>
                      <a:r>
                        <a:rPr lang="fr-FR" sz="1800" b="0" i="1" kern="1200" dirty="0">
                          <a:solidFill>
                            <a:schemeClr val="tx1"/>
                          </a:solidFill>
                          <a:effectLst/>
                          <a:latin typeface="+mn-lt"/>
                          <a:ea typeface="+mn-ea"/>
                          <a:cs typeface="+mn-cs"/>
                        </a:rPr>
                        <a:t>services </a:t>
                      </a:r>
                      <a:r>
                        <a:rPr lang="fr-FR" sz="1800" b="0" kern="1200" dirty="0">
                          <a:solidFill>
                            <a:schemeClr val="tx1"/>
                          </a:solidFill>
                          <a:effectLst/>
                          <a:latin typeface="+mn-lt"/>
                          <a:ea typeface="+mn-ea"/>
                          <a:cs typeface="+mn-cs"/>
                        </a:rPr>
                        <a:t>offerts par un </a:t>
                      </a:r>
                      <a:r>
                        <a:rPr lang="fr-FR" sz="1800" b="0" i="1" kern="1200" dirty="0">
                          <a:solidFill>
                            <a:schemeClr val="tx1"/>
                          </a:solidFill>
                          <a:effectLst/>
                          <a:latin typeface="+mn-lt"/>
                          <a:ea typeface="+mn-ea"/>
                          <a:cs typeface="+mn-cs"/>
                        </a:rPr>
                        <a:t>prestataire de services</a:t>
                      </a:r>
                      <a:r>
                        <a:rPr lang="fr-FR" sz="1800" b="0" kern="1200" dirty="0">
                          <a:solidFill>
                            <a:schemeClr val="tx1"/>
                          </a:solidFill>
                          <a:effectLst/>
                          <a:latin typeface="+mn-lt"/>
                          <a:ea typeface="+mn-ea"/>
                          <a:cs typeface="+mn-cs"/>
                        </a:rPr>
                        <a:t>, y compris ceux qui sont en préparation, en cours de réalisation ou retirés.</a:t>
                      </a:r>
                    </a:p>
                  </a:txBody>
                  <a:tcPr marL="68580" marR="68580" marT="0" marB="0"/>
                </a:tc>
                <a:extLst>
                  <a:ext uri="{0D108BD9-81ED-4DB2-BD59-A6C34878D82A}">
                    <a16:rowId xmlns:a16="http://schemas.microsoft.com/office/drawing/2014/main" val="10001"/>
                  </a:ext>
                </a:extLst>
              </a:tr>
            </a:tbl>
          </a:graphicData>
        </a:graphic>
      </p:graphicFrame>
      <p:graphicFrame>
        <p:nvGraphicFramePr>
          <p:cNvPr id="7" name="Tabelle 6">
            <a:extLst>
              <a:ext uri="{FF2B5EF4-FFF2-40B4-BE49-F238E27FC236}">
                <a16:creationId xmlns:a16="http://schemas.microsoft.com/office/drawing/2014/main" id="{4D2D7BE1-04D2-317D-4778-AC717ECF5308}"/>
              </a:ext>
            </a:extLst>
          </p:cNvPr>
          <p:cNvGraphicFramePr>
            <a:graphicFrameLocks noGrp="1"/>
          </p:cNvGraphicFramePr>
          <p:nvPr>
            <p:extLst>
              <p:ext uri="{D42A27DB-BD31-4B8C-83A1-F6EECF244321}">
                <p14:modId xmlns:p14="http://schemas.microsoft.com/office/powerpoint/2010/main" val="2819509417"/>
              </p:ext>
            </p:extLst>
          </p:nvPr>
        </p:nvGraphicFramePr>
        <p:xfrm>
          <a:off x="1981200" y="3035608"/>
          <a:ext cx="8229600" cy="243840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95565">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32924">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Cycle de vie des services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en-GB" sz="1800" b="0" kern="1200" dirty="0">
                          <a:solidFill>
                            <a:schemeClr val="dk1"/>
                          </a:solidFill>
                          <a:effectLst/>
                          <a:latin typeface="+mn-lt"/>
                          <a:ea typeface="+mn-ea"/>
                          <a:cs typeface="+mn-cs"/>
                        </a:rPr>
                        <a:t>La série de phases qu'un </a:t>
                      </a:r>
                      <a:r>
                        <a:rPr lang="en-GB" sz="1800" b="0" i="1" kern="1200" dirty="0">
                          <a:solidFill>
                            <a:schemeClr val="dk1"/>
                          </a:solidFill>
                          <a:effectLst/>
                          <a:latin typeface="+mn-lt"/>
                          <a:ea typeface="+mn-ea"/>
                          <a:cs typeface="+mn-cs"/>
                        </a:rPr>
                        <a:t>service </a:t>
                      </a:r>
                      <a:r>
                        <a:rPr lang="en-GB" sz="1800" b="0" kern="1200" dirty="0">
                          <a:solidFill>
                            <a:schemeClr val="dk1"/>
                          </a:solidFill>
                          <a:effectLst/>
                          <a:latin typeface="+mn-lt"/>
                          <a:ea typeface="+mn-ea"/>
                          <a:cs typeface="+mn-cs"/>
                        </a:rPr>
                        <a:t>peut traverser au cours de sa vie.</a:t>
                      </a:r>
                      <a:endParaRPr lang="de-DE" sz="1800" b="0" kern="1200" dirty="0">
                        <a:solidFill>
                          <a:schemeClr val="dk1"/>
                        </a:solidFill>
                        <a:effectLst/>
                        <a:latin typeface="+mn-lt"/>
                        <a:ea typeface="+mn-ea"/>
                        <a:cs typeface="+mn-cs"/>
                      </a:endParaRPr>
                    </a:p>
                    <a:p>
                      <a:pPr marL="457200" marR="0" lvl="1" indent="0" algn="l" defTabSz="457200" rtl="0" eaLnBrk="1" fontAlgn="auto" latinLnBrk="0" hangingPunct="1">
                        <a:lnSpc>
                          <a:spcPct val="100000"/>
                        </a:lnSpc>
                        <a:spcBef>
                          <a:spcPts val="0"/>
                        </a:spcBef>
                        <a:spcAft>
                          <a:spcPts val="0"/>
                        </a:spcAft>
                        <a:buClrTx/>
                        <a:buSzTx/>
                        <a:buFontTx/>
                        <a:buNone/>
                        <a:tabLst/>
                        <a:defRPr/>
                      </a:pPr>
                      <a:endParaRPr lang="de-DE" sz="1800" b="0" kern="1200" dirty="0">
                        <a:solidFill>
                          <a:schemeClr val="dk1"/>
                        </a:solidFill>
                        <a:effectLst/>
                        <a:latin typeface="+mn-lt"/>
                        <a:ea typeface="+mn-ea"/>
                        <a:cs typeface="+mn-cs"/>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lang="en-GB" sz="1800" b="0" i="1" kern="1200" dirty="0">
                          <a:solidFill>
                            <a:schemeClr val="dk1"/>
                          </a:solidFill>
                          <a:effectLst/>
                          <a:latin typeface="+mn-lt"/>
                          <a:ea typeface="+mn-ea"/>
                          <a:cs typeface="+mn-cs"/>
                        </a:rPr>
                        <a:t>Note 1 : Des phases spécifiques du cycle de vie des services sont généralement définies pour chaque organisation, en fonction de la complexité requise. Elles peuvent inclure l'idée initiale, la proposition, la conception, le développement, le déploiement, la production et le retrait.</a:t>
                      </a:r>
                      <a:endParaRPr lang="de-DE" sz="1800" b="0" i="1" kern="1200" dirty="0">
                        <a:solidFill>
                          <a:schemeClr val="dk1"/>
                        </a:solidFill>
                        <a:effectLst/>
                        <a:latin typeface="+mn-lt"/>
                        <a:ea typeface="+mn-ea"/>
                        <a:cs typeface="+mn-cs"/>
                      </a:endParaRPr>
                    </a:p>
                    <a:p>
                      <a:pPr marL="457200" marR="0" lvl="1" indent="0" algn="l" defTabSz="457200" rtl="0" eaLnBrk="1" fontAlgn="auto" latinLnBrk="0" hangingPunct="1">
                        <a:lnSpc>
                          <a:spcPct val="100000"/>
                        </a:lnSpc>
                        <a:spcBef>
                          <a:spcPts val="0"/>
                        </a:spcBef>
                        <a:spcAft>
                          <a:spcPts val="0"/>
                        </a:spcAft>
                        <a:buClrTx/>
                        <a:buSzTx/>
                        <a:buFontTx/>
                        <a:buNone/>
                        <a:tabLst/>
                        <a:defRPr/>
                      </a:pPr>
                      <a:endParaRPr lang="en-GB" sz="1800" b="0"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989837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SPM : Exigences selon FitSM-1</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37</a:t>
            </a:fld>
            <a:endParaRPr lang="en-US"/>
          </a:p>
        </p:txBody>
      </p:sp>
      <p:graphicFrame>
        <p:nvGraphicFramePr>
          <p:cNvPr id="5" name="Tabelle 4"/>
          <p:cNvGraphicFramePr>
            <a:graphicFrameLocks noGrp="1"/>
          </p:cNvGraphicFramePr>
          <p:nvPr>
            <p:extLst>
              <p:ext uri="{D42A27DB-BD31-4B8C-83A1-F6EECF244321}">
                <p14:modId xmlns:p14="http://schemas.microsoft.com/office/powerpoint/2010/main" val="963823539"/>
              </p:ext>
            </p:extLst>
          </p:nvPr>
        </p:nvGraphicFramePr>
        <p:xfrm>
          <a:off x="1555883" y="1696601"/>
          <a:ext cx="9058101" cy="4053983"/>
        </p:xfrm>
        <a:graphic>
          <a:graphicData uri="http://schemas.openxmlformats.org/drawingml/2006/table">
            <a:tbl>
              <a:tblPr firstRow="1" firstCol="1" bandRow="1"/>
              <a:tblGrid>
                <a:gridCol w="9058101">
                  <a:extLst>
                    <a:ext uri="{9D8B030D-6E8A-4147-A177-3AD203B41FA5}">
                      <a16:colId xmlns:a16="http://schemas.microsoft.com/office/drawing/2014/main" val="20000"/>
                    </a:ext>
                  </a:extLst>
                </a:gridCol>
              </a:tblGrid>
              <a:tr h="251079">
                <a:tc>
                  <a:txBody>
                    <a:bodyPr/>
                    <a:lstStyle/>
                    <a:p>
                      <a:pPr>
                        <a:spcBef>
                          <a:spcPts val="1000"/>
                        </a:spcBef>
                        <a:spcAft>
                          <a:spcPts val="0"/>
                        </a:spcAft>
                      </a:pPr>
                      <a:r>
                        <a:rPr lang="en-GB" sz="1600" dirty="0">
                          <a:solidFill>
                            <a:srgbClr val="FFFFFF"/>
                          </a:solidFill>
                          <a:effectLst/>
                          <a:latin typeface="Calibri"/>
                          <a:ea typeface="MS Gothic"/>
                          <a:cs typeface="Times New Roman"/>
                        </a:rPr>
                        <a:t>PR1 Gestion du portefeuille de services (SPM)</a:t>
                      </a:r>
                      <a:endParaRPr lang="de-DE" sz="1600" dirty="0">
                        <a:solidFill>
                          <a:srgbClr val="FFFFFF"/>
                        </a:solidFill>
                        <a:effectLst/>
                        <a:latin typeface="Calibri"/>
                        <a:ea typeface="MS Gothic"/>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r h="282464">
                <a:tc>
                  <a:txBody>
                    <a:bodyPr/>
                    <a:lstStyle/>
                    <a:p>
                      <a:pPr>
                        <a:spcAft>
                          <a:spcPts val="0"/>
                        </a:spcAft>
                        <a:tabLst>
                          <a:tab pos="3261360" algn="l"/>
                        </a:tabLst>
                      </a:pPr>
                      <a:r>
                        <a:rPr lang="en-GB" sz="1800" cap="all">
                          <a:solidFill>
                            <a:srgbClr val="FFFFFF"/>
                          </a:solidFill>
                          <a:effectLst/>
                          <a:latin typeface="Calibri"/>
                          <a:ea typeface="MS Mincho"/>
                          <a:cs typeface="Times New Roman"/>
                        </a:rPr>
                        <a:t>Exigences</a:t>
                      </a:r>
                      <a:endParaRPr lang="de-DE" sz="1800" cap="all" dirty="0">
                        <a:solidFill>
                          <a:srgbClr val="FFFFFF"/>
                        </a:solidFill>
                        <a:effectLst/>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CAF6"/>
                    </a:solidFill>
                  </a:tcPr>
                </a:tc>
                <a:extLst>
                  <a:ext uri="{0D108BD9-81ED-4DB2-BD59-A6C34878D82A}">
                    <a16:rowId xmlns:a16="http://schemas.microsoft.com/office/drawing/2014/main" val="10001"/>
                  </a:ext>
                </a:extLst>
              </a:tr>
              <a:tr h="1443703">
                <a:tc>
                  <a:txBody>
                    <a:bodyPr/>
                    <a:lstStyle/>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PR1.1 Un portefeuille de services doit être maintenu. Tous les services doivent être spécifiés dans le cadre du portefeuille de services.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PR1.2 Les propositions de services nouveaux ou modifiés doivent être évaluées en fonction de la demande prévue, des ressources requises et des avantages escomptés.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PR1.3 L'évolution des services tout au long de leur cycle de vie doit être gérée. Cela comprend la planification de nouveaux services et les modifications importantes apportées aux services existants. Les plans doivent tenir compte des délais, des responsabilités, des technologies nouvelles ou modifiées, de la communication et des critères d'acceptation des services.</a:t>
                      </a:r>
                      <a:endParaRPr lang="en-NL" sz="1800" u="none" strike="noStrike" kern="1200" dirty="0">
                        <a:solidFill>
                          <a:schemeClr val="tx1"/>
                        </a:solidFill>
                        <a:effectLst/>
                        <a:latin typeface="+mn-lt"/>
                        <a:ea typeface="+mn-ea"/>
                        <a:cs typeface="+mn-cs"/>
                      </a:endParaRPr>
                    </a:p>
                    <a:p>
                      <a:pPr marL="285750" indent="-285750">
                        <a:spcBef>
                          <a:spcPts val="300"/>
                        </a:spcBef>
                        <a:spcAft>
                          <a:spcPts val="300"/>
                        </a:spcAft>
                        <a:buFont typeface="Arial" panose="020B0604020202020204" pitchFamily="34" charset="0"/>
                        <a:buChar char="•"/>
                      </a:pPr>
                      <a:r>
                        <a:rPr lang="fr-FR" sz="1800" kern="1200" dirty="0">
                          <a:solidFill>
                            <a:schemeClr val="tx1"/>
                          </a:solidFill>
                          <a:effectLst/>
                          <a:latin typeface="+mn-lt"/>
                          <a:ea typeface="+mn-ea"/>
                          <a:cs typeface="+mn-cs"/>
                        </a:rPr>
                        <a:t>PR1.4 Pour chaque service, les fournisseurs internes et externes impliqués dans la prestation du service doivent être identifiés, y compris, le cas échéant, les membres de la fédération. Leurs points de contact, rôles et responsabilités doivent être déterminés.</a:t>
                      </a:r>
                      <a:r>
                        <a:rPr lang="en-NL" sz="1600" dirty="0">
                          <a:effectLst/>
                        </a:rPr>
                        <a:t> </a:t>
                      </a:r>
                      <a:endParaRPr lang="en-US" sz="1600" dirty="0">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32894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SPM : Concepts clés</a:t>
            </a:r>
            <a:endParaRPr lang="en-US" noProof="0" dirty="0"/>
          </a:p>
        </p:txBody>
      </p:sp>
      <p:sp>
        <p:nvSpPr>
          <p:cNvPr id="3" name="Inhaltsplatzhalter 2"/>
          <p:cNvSpPr>
            <a:spLocks noGrp="1"/>
          </p:cNvSpPr>
          <p:nvPr>
            <p:ph idx="1"/>
          </p:nvPr>
        </p:nvSpPr>
        <p:spPr/>
        <p:txBody>
          <a:bodyPr/>
          <a:lstStyle/>
          <a:p>
            <a:r>
              <a:rPr lang="en-GB" dirty="0"/>
              <a:t>Le portefeuille de services énumère et définit les services qu'un fournisseur de services offre ou prévoit d'offrir à l'avenir.</a:t>
            </a:r>
          </a:p>
          <a:p>
            <a:r>
              <a:rPr lang="en-GB" dirty="0"/>
              <a:t>Le portefeuille de services est un "outil interne" pour le prestataire de services.</a:t>
            </a:r>
          </a:p>
          <a:p>
            <a:r>
              <a:rPr lang="en-GB" dirty="0"/>
              <a:t>Chaque service du portefeuille de services suit un cycle de vie composé de différentes phases.</a:t>
            </a:r>
          </a:p>
          <a:p>
            <a:r>
              <a:rPr lang="en-GB" dirty="0"/>
              <a:t>La transition entre les phases du cycle de vie des services nécessite une coordination</a:t>
            </a:r>
          </a:p>
        </p:txBody>
      </p:sp>
      <p:sp>
        <p:nvSpPr>
          <p:cNvPr id="4" name="Foliennummernplatzhalter 3"/>
          <p:cNvSpPr>
            <a:spLocks noGrp="1"/>
          </p:cNvSpPr>
          <p:nvPr>
            <p:ph type="sldNum" sz="quarter" idx="12"/>
          </p:nvPr>
        </p:nvSpPr>
        <p:spPr/>
        <p:txBody>
          <a:bodyPr/>
          <a:lstStyle/>
          <a:p>
            <a:fld id="{43507AEB-23B8-F142-83A3-458C56B10093}" type="slidenum">
              <a:rPr lang="en-US" smtClean="0"/>
              <a:t>38</a:t>
            </a:fld>
            <a:endParaRPr lang="en-US"/>
          </a:p>
        </p:txBody>
      </p:sp>
    </p:spTree>
    <p:extLst>
      <p:ext uri="{BB962C8B-B14F-4D97-AF65-F5344CB8AC3E}">
        <p14:creationId xmlns:p14="http://schemas.microsoft.com/office/powerpoint/2010/main" val="23113032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noProof="0" dirty="0"/>
              <a:t>Gestion des niveaux de service (SLM)</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39</a:t>
            </a:fld>
            <a:endParaRPr lang="en-US"/>
          </a:p>
        </p:txBody>
      </p:sp>
      <p:sp>
        <p:nvSpPr>
          <p:cNvPr id="6" name="Eine Ecke des Rechtecks schneiden 5"/>
          <p:cNvSpPr/>
          <p:nvPr/>
        </p:nvSpPr>
        <p:spPr>
          <a:xfrm>
            <a:off x="2895601" y="3933700"/>
            <a:ext cx="6400800" cy="1705100"/>
          </a:xfrm>
          <a:prstGeom prst="snip1Rect">
            <a:avLst/>
          </a:prstGeom>
          <a:solidFill>
            <a:schemeClr val="accent1">
              <a:lumMod val="60000"/>
              <a:lumOff val="40000"/>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Rechteck 6"/>
          <p:cNvSpPr/>
          <p:nvPr/>
        </p:nvSpPr>
        <p:spPr>
          <a:xfrm>
            <a:off x="2969740" y="4040795"/>
            <a:ext cx="1706246" cy="329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Objectif</a:t>
            </a:r>
          </a:p>
        </p:txBody>
      </p:sp>
      <p:sp>
        <p:nvSpPr>
          <p:cNvPr id="8" name="Rechteck 7"/>
          <p:cNvSpPr/>
          <p:nvPr/>
        </p:nvSpPr>
        <p:spPr>
          <a:xfrm>
            <a:off x="2969743" y="4448462"/>
            <a:ext cx="6233017" cy="584775"/>
          </a:xfrm>
          <a:prstGeom prst="rect">
            <a:avLst/>
          </a:prstGeom>
        </p:spPr>
        <p:txBody>
          <a:bodyPr wrap="square">
            <a:spAutoFit/>
          </a:bodyPr>
          <a:lstStyle/>
          <a:p>
            <a:r>
              <a:rPr lang="fr-FR" sz="1600" dirty="0"/>
              <a:t>Tenir à jour les catalogues de services, définir et évaluer les accords de niveau de services avec les clients et les fournisseurs.</a:t>
            </a:r>
          </a:p>
        </p:txBody>
      </p:sp>
    </p:spTree>
    <p:extLst>
      <p:ext uri="{BB962C8B-B14F-4D97-AF65-F5344CB8AC3E}">
        <p14:creationId xmlns:p14="http://schemas.microsoft.com/office/powerpoint/2010/main" val="224316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a:t>Programme de qualification FitSM</a:t>
            </a:r>
          </a:p>
        </p:txBody>
      </p:sp>
      <p:sp>
        <p:nvSpPr>
          <p:cNvPr id="3" name="Foliennummernplatzhalter 2"/>
          <p:cNvSpPr>
            <a:spLocks noGrp="1"/>
          </p:cNvSpPr>
          <p:nvPr>
            <p:ph type="sldNum" sz="quarter" idx="12"/>
          </p:nvPr>
        </p:nvSpPr>
        <p:spPr/>
        <p:txBody>
          <a:bodyPr/>
          <a:lstStyle/>
          <a:p>
            <a:fld id="{43507AEB-23B8-F142-83A3-458C56B10093}" type="slidenum">
              <a:rPr lang="fr-FR" smtClean="0"/>
              <a:t>4</a:t>
            </a:fld>
            <a:endParaRPr lang="fr-FR"/>
          </a:p>
        </p:txBody>
      </p:sp>
      <p:graphicFrame>
        <p:nvGraphicFramePr>
          <p:cNvPr id="5" name="Tabelle 4"/>
          <p:cNvGraphicFramePr>
            <a:graphicFrameLocks noGrp="1"/>
          </p:cNvGraphicFramePr>
          <p:nvPr/>
        </p:nvGraphicFramePr>
        <p:xfrm>
          <a:off x="1981200" y="5067723"/>
          <a:ext cx="8229600" cy="1319439"/>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278912">
                <a:tc>
                  <a:txBody>
                    <a:bodyPr/>
                    <a:lstStyle/>
                    <a:p>
                      <a:pPr algn="ctr">
                        <a:spcBef>
                          <a:spcPts val="1000"/>
                        </a:spcBef>
                        <a:spcAft>
                          <a:spcPts val="0"/>
                        </a:spcAft>
                      </a:pPr>
                      <a:r>
                        <a:rPr lang="en-GB" sz="1400" noProof="0">
                          <a:effectLst/>
                        </a:rPr>
                        <a:t>Niveau Fondation</a:t>
                      </a:r>
                      <a:endParaRPr lang="en-GB" sz="1400" noProof="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04052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de-DE" sz="1800" b="0" i="1"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sp>
        <p:nvSpPr>
          <p:cNvPr id="8" name="Rechteck 7"/>
          <p:cNvSpPr/>
          <p:nvPr/>
        </p:nvSpPr>
        <p:spPr>
          <a:xfrm>
            <a:off x="3714469" y="5513696"/>
            <a:ext cx="4763069" cy="68238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a:t>Formation de base en gestion des services informatiques</a:t>
            </a:r>
          </a:p>
        </p:txBody>
      </p:sp>
      <p:graphicFrame>
        <p:nvGraphicFramePr>
          <p:cNvPr id="11" name="Tabelle 10"/>
          <p:cNvGraphicFramePr>
            <a:graphicFrameLocks noGrp="1"/>
          </p:cNvGraphicFramePr>
          <p:nvPr/>
        </p:nvGraphicFramePr>
        <p:xfrm>
          <a:off x="1981200" y="3404971"/>
          <a:ext cx="8229600" cy="1319439"/>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278912">
                <a:tc>
                  <a:txBody>
                    <a:bodyPr/>
                    <a:lstStyle/>
                    <a:p>
                      <a:pPr algn="ctr">
                        <a:spcBef>
                          <a:spcPts val="1000"/>
                        </a:spcBef>
                        <a:spcAft>
                          <a:spcPts val="0"/>
                        </a:spcAft>
                      </a:pPr>
                      <a:r>
                        <a:rPr lang="en-GB" sz="1400" noProof="0">
                          <a:effectLst/>
                        </a:rPr>
                        <a:t>Niveau avancé</a:t>
                      </a:r>
                      <a:endParaRPr lang="en-GB" sz="1400" noProof="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04052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de-DE" sz="1800" b="0" i="1" kern="120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graphicFrame>
        <p:nvGraphicFramePr>
          <p:cNvPr id="12" name="Tabelle 11"/>
          <p:cNvGraphicFramePr>
            <a:graphicFrameLocks noGrp="1"/>
          </p:cNvGraphicFramePr>
          <p:nvPr/>
        </p:nvGraphicFramePr>
        <p:xfrm>
          <a:off x="1981200" y="1742219"/>
          <a:ext cx="8229600" cy="1319439"/>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278912">
                <a:tc>
                  <a:txBody>
                    <a:bodyPr/>
                    <a:lstStyle/>
                    <a:p>
                      <a:pPr algn="ctr">
                        <a:spcBef>
                          <a:spcPts val="1000"/>
                        </a:spcBef>
                        <a:spcAft>
                          <a:spcPts val="0"/>
                        </a:spcAft>
                      </a:pPr>
                      <a:r>
                        <a:rPr lang="en-GB" sz="1400" noProof="0">
                          <a:effectLst/>
                        </a:rPr>
                        <a:t>Niveau expert</a:t>
                      </a:r>
                      <a:endParaRPr lang="en-GB" sz="1400" noProof="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04052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de-DE" sz="1800" b="0" i="1"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sp>
        <p:nvSpPr>
          <p:cNvPr id="13" name="Rechteck 12"/>
          <p:cNvSpPr/>
          <p:nvPr/>
        </p:nvSpPr>
        <p:spPr>
          <a:xfrm>
            <a:off x="2158620" y="2199565"/>
            <a:ext cx="4826380" cy="682388"/>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a:t>         Formation d'experts en gestion des services informatiques</a:t>
            </a:r>
          </a:p>
        </p:txBody>
      </p:sp>
      <p:sp>
        <p:nvSpPr>
          <p:cNvPr id="14" name="Rechteck 13"/>
          <p:cNvSpPr/>
          <p:nvPr/>
        </p:nvSpPr>
        <p:spPr>
          <a:xfrm>
            <a:off x="2158624" y="3866867"/>
            <a:ext cx="3841845" cy="6823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t>Formation avancée dans</a:t>
            </a:r>
          </a:p>
          <a:p>
            <a:pPr algn="ctr"/>
            <a:r>
              <a:rPr lang="fr-FR" sz="1600" b="1" dirty="0"/>
              <a:t>la planification et la prestation des services</a:t>
            </a:r>
          </a:p>
        </p:txBody>
      </p:sp>
      <p:sp>
        <p:nvSpPr>
          <p:cNvPr id="15" name="Rechteck 14"/>
          <p:cNvSpPr/>
          <p:nvPr/>
        </p:nvSpPr>
        <p:spPr>
          <a:xfrm>
            <a:off x="6183576" y="3866867"/>
            <a:ext cx="3841845" cy="6823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t>Formation avancée dans le</a:t>
            </a:r>
          </a:p>
          <a:p>
            <a:pPr algn="ctr"/>
            <a:r>
              <a:rPr lang="fr-FR" sz="1600" b="1" dirty="0"/>
              <a:t>fonctionnement et contrôle du service</a:t>
            </a:r>
          </a:p>
        </p:txBody>
      </p:sp>
      <p:sp>
        <p:nvSpPr>
          <p:cNvPr id="4" name="Pfeil nach unten 3"/>
          <p:cNvSpPr/>
          <p:nvPr/>
        </p:nvSpPr>
        <p:spPr>
          <a:xfrm rot="10800000">
            <a:off x="5908912" y="4765355"/>
            <a:ext cx="374176" cy="216083"/>
          </a:xfrm>
          <a:prstGeom prst="downArrow">
            <a:avLst/>
          </a:prstGeom>
          <a:noFill/>
          <a:ln w="19050"/>
          <a:effectLst/>
        </p:spPr>
        <p:style>
          <a:lnRef idx="1">
            <a:schemeClr val="accent1"/>
          </a:lnRef>
          <a:fillRef idx="3">
            <a:schemeClr val="accent1"/>
          </a:fillRef>
          <a:effectRef idx="2">
            <a:schemeClr val="accent1"/>
          </a:effectRef>
          <a:fontRef idx="minor">
            <a:schemeClr val="lt1"/>
          </a:fontRef>
        </p:style>
        <p:txBody>
          <a:bodyPr rtlCol="0" anchor="ctr"/>
          <a:lstStyle/>
          <a:p>
            <a:pPr marL="171450" indent="-171450" algn="ctr">
              <a:buFont typeface="Arial" panose="020B0604020202020204" pitchFamily="34" charset="0"/>
              <a:buChar char="•"/>
            </a:pPr>
            <a:endParaRPr lang="fr-FR" sz="1200">
              <a:solidFill>
                <a:schemeClr val="tx1"/>
              </a:solidFill>
            </a:endParaRPr>
          </a:p>
        </p:txBody>
      </p:sp>
      <p:sp>
        <p:nvSpPr>
          <p:cNvPr id="16" name="Pfeil nach unten 15"/>
          <p:cNvSpPr/>
          <p:nvPr/>
        </p:nvSpPr>
        <p:spPr>
          <a:xfrm rot="10800000">
            <a:off x="5893557" y="3119668"/>
            <a:ext cx="374176" cy="216083"/>
          </a:xfrm>
          <a:prstGeom prst="downArrow">
            <a:avLst/>
          </a:prstGeom>
          <a:noFill/>
          <a:ln w="19050"/>
          <a:effectLst/>
        </p:spPr>
        <p:style>
          <a:lnRef idx="1">
            <a:schemeClr val="accent1"/>
          </a:lnRef>
          <a:fillRef idx="3">
            <a:schemeClr val="accent1"/>
          </a:fillRef>
          <a:effectRef idx="2">
            <a:schemeClr val="accent1"/>
          </a:effectRef>
          <a:fontRef idx="minor">
            <a:schemeClr val="lt1"/>
          </a:fontRef>
        </p:style>
        <p:txBody>
          <a:bodyPr rtlCol="0" anchor="ctr"/>
          <a:lstStyle/>
          <a:p>
            <a:pPr marL="171450" indent="-171450" algn="ctr">
              <a:buFont typeface="Arial" panose="020B0604020202020204" pitchFamily="34" charset="0"/>
              <a:buChar char="•"/>
            </a:pPr>
            <a:endParaRPr lang="fr-FR" sz="1200">
              <a:solidFill>
                <a:schemeClr val="tx1"/>
              </a:solidFill>
            </a:endParaRPr>
          </a:p>
        </p:txBody>
      </p:sp>
      <p:sp>
        <p:nvSpPr>
          <p:cNvPr id="21" name="Rechteck 12"/>
          <p:cNvSpPr/>
          <p:nvPr/>
        </p:nvSpPr>
        <p:spPr>
          <a:xfrm>
            <a:off x="7511864" y="2199565"/>
            <a:ext cx="2559895" cy="682388"/>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a:t>       Expert Bridge</a:t>
            </a:r>
          </a:p>
        </p:txBody>
      </p:sp>
      <p:sp>
        <p:nvSpPr>
          <p:cNvPr id="23" name="Rechteck 16"/>
          <p:cNvSpPr/>
          <p:nvPr/>
        </p:nvSpPr>
        <p:spPr>
          <a:xfrm>
            <a:off x="9343570" y="2077988"/>
            <a:ext cx="1394093" cy="589012"/>
          </a:xfrm>
          <a:prstGeom prst="rect">
            <a:avLst/>
          </a:prstGeom>
          <a:ln>
            <a:solidFill>
              <a:schemeClr val="accent4">
                <a:lumMod val="60000"/>
                <a:lumOff val="40000"/>
              </a:schemeClr>
            </a:solidFill>
          </a:ln>
        </p:spPr>
        <p:style>
          <a:lnRef idx="2">
            <a:schemeClr val="accent1"/>
          </a:lnRef>
          <a:fillRef idx="1">
            <a:schemeClr val="lt1"/>
          </a:fillRef>
          <a:effectRef idx="0">
            <a:schemeClr val="accent1"/>
          </a:effectRef>
          <a:fontRef idx="minor">
            <a:schemeClr val="dk1"/>
          </a:fontRef>
        </p:style>
        <p:txBody>
          <a:bodyPr lIns="64291" tIns="32146" rIns="64291" bIns="32146" anchor="ctr"/>
          <a:lstStyle/>
          <a:p>
            <a:pPr algn="ctr">
              <a:defRPr/>
            </a:pPr>
            <a:r>
              <a:rPr lang="fr-FR" sz="1050">
                <a:solidFill>
                  <a:schemeClr val="tx1"/>
                </a:solidFill>
                <a:latin typeface="+mj-lt"/>
              </a:rPr>
              <a:t>Expert ITIL, consultant et auditeur ISO/IEC 20000</a:t>
            </a:r>
          </a:p>
        </p:txBody>
      </p:sp>
    </p:spTree>
    <p:extLst>
      <p:ext uri="{BB962C8B-B14F-4D97-AF65-F5344CB8AC3E}">
        <p14:creationId xmlns:p14="http://schemas.microsoft.com/office/powerpoint/2010/main" val="11884459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en-GB" dirty="0"/>
              <a:t>SLM : Termes importants</a:t>
            </a:r>
          </a:p>
        </p:txBody>
      </p:sp>
      <p:sp>
        <p:nvSpPr>
          <p:cNvPr id="4" name="Foliennummernplatzhalter 3"/>
          <p:cNvSpPr>
            <a:spLocks noGrp="1"/>
          </p:cNvSpPr>
          <p:nvPr>
            <p:ph type="sldNum" sz="quarter" idx="12"/>
          </p:nvPr>
        </p:nvSpPr>
        <p:spPr/>
        <p:txBody>
          <a:bodyPr/>
          <a:lstStyle/>
          <a:p>
            <a:fld id="{43507AEB-23B8-F142-83A3-458C56B10093}" type="slidenum">
              <a:rPr lang="en-US" smtClean="0"/>
              <a:t>40</a:t>
            </a:fld>
            <a:endParaRPr lang="en-US"/>
          </a:p>
        </p:txBody>
      </p:sp>
      <p:graphicFrame>
        <p:nvGraphicFramePr>
          <p:cNvPr id="8" name="Tabelle 7"/>
          <p:cNvGraphicFramePr>
            <a:graphicFrameLocks noGrp="1"/>
          </p:cNvGraphicFramePr>
          <p:nvPr>
            <p:extLst>
              <p:ext uri="{D42A27DB-BD31-4B8C-83A1-F6EECF244321}">
                <p14:modId xmlns:p14="http://schemas.microsoft.com/office/powerpoint/2010/main" val="2685502786"/>
              </p:ext>
            </p:extLst>
          </p:nvPr>
        </p:nvGraphicFramePr>
        <p:xfrm>
          <a:off x="1981200" y="2957075"/>
          <a:ext cx="8229600" cy="2188537"/>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237817">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257032">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Objectif de service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Valeurs de référence/cible pour un paramètre utilisé pour mesurer la performance d'un </a:t>
                      </a:r>
                      <a:r>
                        <a:rPr lang="en-US" sz="1800" b="0" i="1" kern="1200" dirty="0">
                          <a:solidFill>
                            <a:schemeClr val="tx1"/>
                          </a:solidFill>
                          <a:effectLst/>
                          <a:latin typeface="+mn-lt"/>
                          <a:ea typeface="+mn-ea"/>
                          <a:cs typeface="+mn-cs"/>
                        </a:rPr>
                        <a:t>service</a:t>
                      </a:r>
                      <a:r>
                        <a:rPr lang="en-US" sz="1800" b="0" kern="1200" dirty="0">
                          <a:solidFill>
                            <a:schemeClr val="tx1"/>
                          </a:solidFill>
                          <a:effectLst/>
                          <a:latin typeface="+mn-lt"/>
                          <a:ea typeface="+mn-ea"/>
                          <a:cs typeface="+mn-cs"/>
                        </a:rPr>
                        <a:t>, listées dans un </a:t>
                      </a:r>
                      <a:r>
                        <a:rPr lang="en-US" sz="1800" b="0" i="1" kern="1200" dirty="0">
                          <a:solidFill>
                            <a:schemeClr val="tx1"/>
                          </a:solidFill>
                          <a:effectLst/>
                          <a:latin typeface="+mn-lt"/>
                          <a:ea typeface="+mn-ea"/>
                          <a:cs typeface="+mn-cs"/>
                        </a:rPr>
                        <a:t>accord de niveau de service (SLA) </a:t>
                      </a:r>
                      <a:r>
                        <a:rPr lang="en-US" sz="1800" b="0" kern="1200" dirty="0">
                          <a:solidFill>
                            <a:schemeClr val="tx1"/>
                          </a:solidFill>
                          <a:effectLst/>
                          <a:latin typeface="+mn-lt"/>
                          <a:ea typeface="+mn-ea"/>
                          <a:cs typeface="+mn-cs"/>
                        </a:rPr>
                        <a:t>lié à ce </a:t>
                      </a:r>
                      <a:r>
                        <a:rPr lang="en-US" sz="1800" b="0" i="1" kern="1200" dirty="0">
                          <a:solidFill>
                            <a:schemeClr val="tx1"/>
                          </a:solidFill>
                          <a:effectLst/>
                          <a:latin typeface="+mn-lt"/>
                          <a:ea typeface="+mn-ea"/>
                          <a:cs typeface="+mn-cs"/>
                        </a:rPr>
                        <a:t>service.</a:t>
                      </a:r>
                    </a:p>
                    <a:p>
                      <a:pPr marL="457200" marR="0" lvl="1" indent="0" algn="l" defTabSz="457200" rtl="0" eaLnBrk="1" fontAlgn="auto" latinLnBrk="0" hangingPunct="1">
                        <a:lnSpc>
                          <a:spcPct val="100000"/>
                        </a:lnSpc>
                        <a:spcBef>
                          <a:spcPts val="0"/>
                        </a:spcBef>
                        <a:spcAft>
                          <a:spcPts val="0"/>
                        </a:spcAft>
                        <a:buClrTx/>
                        <a:buSzTx/>
                        <a:buFontTx/>
                        <a:buNone/>
                        <a:tabLst/>
                        <a:defRPr/>
                      </a:pPr>
                      <a:endParaRPr lang="en-US" sz="1800" b="0" kern="1200" dirty="0">
                        <a:solidFill>
                          <a:schemeClr val="tx1"/>
                        </a:solidFill>
                        <a:effectLst/>
                        <a:latin typeface="+mn-lt"/>
                        <a:ea typeface="+mn-ea"/>
                        <a:cs typeface="+mn-cs"/>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lang="en-US" sz="1800" b="0" i="1" kern="1200" dirty="0">
                          <a:solidFill>
                            <a:schemeClr val="tx1"/>
                          </a:solidFill>
                          <a:effectLst/>
                          <a:latin typeface="+mn-lt"/>
                          <a:ea typeface="+mn-ea"/>
                          <a:cs typeface="+mn-cs"/>
                        </a:rPr>
                        <a:t>Remarque : les objectifs de service typiques comprennent la disponibilité ou le temps de résolution des incidents.</a:t>
                      </a:r>
                    </a:p>
                  </a:txBody>
                  <a:tcPr marL="68580" marR="68580" marT="0" marB="0"/>
                </a:tc>
                <a:extLst>
                  <a:ext uri="{0D108BD9-81ED-4DB2-BD59-A6C34878D82A}">
                    <a16:rowId xmlns:a16="http://schemas.microsoft.com/office/drawing/2014/main" val="10001"/>
                  </a:ext>
                </a:extLst>
              </a:tr>
            </a:tbl>
          </a:graphicData>
        </a:graphic>
      </p:graphicFrame>
      <p:graphicFrame>
        <p:nvGraphicFramePr>
          <p:cNvPr id="9" name="Tabelle 8"/>
          <p:cNvGraphicFramePr>
            <a:graphicFrameLocks noGrp="1"/>
          </p:cNvGraphicFramePr>
          <p:nvPr>
            <p:extLst>
              <p:ext uri="{D42A27DB-BD31-4B8C-83A1-F6EECF244321}">
                <p14:modId xmlns:p14="http://schemas.microsoft.com/office/powerpoint/2010/main" val="3949105128"/>
              </p:ext>
            </p:extLst>
          </p:nvPr>
        </p:nvGraphicFramePr>
        <p:xfrm>
          <a:off x="1981200" y="1749976"/>
          <a:ext cx="8229600" cy="106680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75712">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9597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Catalogue des services :</a:t>
                      </a:r>
                    </a:p>
                    <a:p>
                      <a:pPr lvl="1"/>
                      <a:r>
                        <a:rPr lang="en-US" sz="1800" b="0" kern="1200" dirty="0">
                          <a:solidFill>
                            <a:schemeClr val="dk1"/>
                          </a:solidFill>
                          <a:effectLst/>
                          <a:latin typeface="+mn-lt"/>
                          <a:ea typeface="+mn-ea"/>
                          <a:cs typeface="+mn-cs"/>
                        </a:rPr>
                        <a:t>Une liste de tous les </a:t>
                      </a:r>
                      <a:r>
                        <a:rPr lang="en-US" sz="1800" b="0" i="1" kern="1200" dirty="0">
                          <a:solidFill>
                            <a:schemeClr val="dk1"/>
                          </a:solidFill>
                          <a:effectLst/>
                          <a:latin typeface="+mn-lt"/>
                          <a:ea typeface="+mn-ea"/>
                          <a:cs typeface="+mn-cs"/>
                        </a:rPr>
                        <a:t>services </a:t>
                      </a:r>
                      <a:r>
                        <a:rPr lang="en-US" sz="1800" b="0" kern="1200" dirty="0">
                          <a:solidFill>
                            <a:schemeClr val="dk1"/>
                          </a:solidFill>
                          <a:effectLst/>
                          <a:latin typeface="+mn-lt"/>
                          <a:ea typeface="+mn-ea"/>
                          <a:cs typeface="+mn-cs"/>
                        </a:rPr>
                        <a:t>en direct offerts, ainsi que des informations pertinentes sur ces </a:t>
                      </a:r>
                      <a:r>
                        <a:rPr lang="en-US" sz="1800" b="0" i="1" kern="1200" dirty="0">
                          <a:solidFill>
                            <a:schemeClr val="dk1"/>
                          </a:solidFill>
                          <a:effectLst/>
                          <a:latin typeface="+mn-lt"/>
                          <a:ea typeface="+mn-ea"/>
                          <a:cs typeface="+mn-cs"/>
                        </a:rPr>
                        <a:t>services, à l'intention des clients.</a:t>
                      </a:r>
                      <a:endParaRPr lang="de-DE" sz="1800" b="0" i="1"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graphicFrame>
        <p:nvGraphicFramePr>
          <p:cNvPr id="7" name="Tabelle 6">
            <a:extLst>
              <a:ext uri="{FF2B5EF4-FFF2-40B4-BE49-F238E27FC236}">
                <a16:creationId xmlns:a16="http://schemas.microsoft.com/office/drawing/2014/main" id="{2B043C52-3C38-225E-2A1A-87823E004C40}"/>
              </a:ext>
            </a:extLst>
          </p:cNvPr>
          <p:cNvGraphicFramePr>
            <a:graphicFrameLocks noGrp="1"/>
          </p:cNvGraphicFramePr>
          <p:nvPr>
            <p:extLst>
              <p:ext uri="{D42A27DB-BD31-4B8C-83A1-F6EECF244321}">
                <p14:modId xmlns:p14="http://schemas.microsoft.com/office/powerpoint/2010/main" val="1621043517"/>
              </p:ext>
            </p:extLst>
          </p:nvPr>
        </p:nvGraphicFramePr>
        <p:xfrm>
          <a:off x="1981200" y="5303775"/>
          <a:ext cx="8229600" cy="1494849"/>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237817">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257032">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Accord de niveau de service (SLA)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en-GB" sz="1800" b="0" kern="1200" dirty="0">
                          <a:solidFill>
                            <a:schemeClr val="tx1"/>
                          </a:solidFill>
                          <a:effectLst/>
                          <a:latin typeface="+mn-lt"/>
                          <a:ea typeface="+mn-ea"/>
                          <a:cs typeface="+mn-cs"/>
                        </a:rPr>
                        <a:t>Accord documenté entre un </a:t>
                      </a:r>
                      <a:r>
                        <a:rPr lang="en-GB" sz="1800" b="0" i="1" kern="1200" dirty="0">
                          <a:solidFill>
                            <a:schemeClr val="tx1"/>
                          </a:solidFill>
                          <a:effectLst/>
                          <a:latin typeface="+mn-lt"/>
                          <a:ea typeface="+mn-ea"/>
                          <a:cs typeface="+mn-cs"/>
                        </a:rPr>
                        <a:t>client </a:t>
                      </a:r>
                      <a:r>
                        <a:rPr lang="en-GB" sz="1800" b="0" kern="1200" dirty="0">
                          <a:solidFill>
                            <a:schemeClr val="tx1"/>
                          </a:solidFill>
                          <a:effectLst/>
                          <a:latin typeface="+mn-lt"/>
                          <a:ea typeface="+mn-ea"/>
                          <a:cs typeface="+mn-cs"/>
                        </a:rPr>
                        <a:t>et un </a:t>
                      </a:r>
                      <a:r>
                        <a:rPr lang="en-GB" sz="1800" b="0" i="1" kern="1200" dirty="0">
                          <a:solidFill>
                            <a:schemeClr val="tx1"/>
                          </a:solidFill>
                          <a:effectLst/>
                          <a:latin typeface="+mn-lt"/>
                          <a:ea typeface="+mn-ea"/>
                          <a:cs typeface="+mn-cs"/>
                        </a:rPr>
                        <a:t>fournisseur de services </a:t>
                      </a:r>
                      <a:r>
                        <a:rPr lang="en-GB" sz="1800" b="0" kern="1200" dirty="0">
                          <a:solidFill>
                            <a:schemeClr val="tx1"/>
                          </a:solidFill>
                          <a:effectLst/>
                          <a:latin typeface="+mn-lt"/>
                          <a:ea typeface="+mn-ea"/>
                          <a:cs typeface="+mn-cs"/>
                        </a:rPr>
                        <a:t>qui spécifie le </a:t>
                      </a:r>
                      <a:r>
                        <a:rPr lang="en-GB" sz="1800" b="0" i="1" kern="1200" dirty="0">
                          <a:solidFill>
                            <a:schemeClr val="tx1"/>
                          </a:solidFill>
                          <a:effectLst/>
                          <a:latin typeface="+mn-lt"/>
                          <a:ea typeface="+mn-ea"/>
                          <a:cs typeface="+mn-cs"/>
                        </a:rPr>
                        <a:t>service </a:t>
                      </a:r>
                      <a:r>
                        <a:rPr lang="en-GB" sz="1800" b="0" kern="1200" dirty="0">
                          <a:solidFill>
                            <a:schemeClr val="tx1"/>
                          </a:solidFill>
                          <a:effectLst/>
                          <a:latin typeface="+mn-lt"/>
                          <a:ea typeface="+mn-ea"/>
                          <a:cs typeface="+mn-cs"/>
                        </a:rPr>
                        <a:t>à fournir et les </a:t>
                      </a:r>
                      <a:r>
                        <a:rPr lang="en-GB" sz="1800" b="0" i="1" kern="1200" dirty="0">
                          <a:solidFill>
                            <a:schemeClr val="tx1"/>
                          </a:solidFill>
                          <a:effectLst/>
                          <a:latin typeface="+mn-lt"/>
                          <a:ea typeface="+mn-ea"/>
                          <a:cs typeface="+mn-cs"/>
                        </a:rPr>
                        <a:t>objectifs de service </a:t>
                      </a:r>
                      <a:r>
                        <a:rPr lang="en-GB" sz="1800" b="0" kern="1200" dirty="0">
                          <a:solidFill>
                            <a:schemeClr val="tx1"/>
                          </a:solidFill>
                          <a:effectLst/>
                          <a:latin typeface="+mn-lt"/>
                          <a:ea typeface="+mn-ea"/>
                          <a:cs typeface="+mn-cs"/>
                        </a:rPr>
                        <a:t>qui définissent comment il sera fourni.</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7305434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en-GB" dirty="0"/>
              <a:t>SLM : Termes importants</a:t>
            </a:r>
          </a:p>
        </p:txBody>
      </p:sp>
      <p:sp>
        <p:nvSpPr>
          <p:cNvPr id="4" name="Foliennummernplatzhalter 3"/>
          <p:cNvSpPr>
            <a:spLocks noGrp="1"/>
          </p:cNvSpPr>
          <p:nvPr>
            <p:ph type="sldNum" sz="quarter" idx="12"/>
          </p:nvPr>
        </p:nvSpPr>
        <p:spPr/>
        <p:txBody>
          <a:bodyPr/>
          <a:lstStyle/>
          <a:p>
            <a:fld id="{43507AEB-23B8-F142-83A3-458C56B10093}" type="slidenum">
              <a:rPr lang="en-US" smtClean="0"/>
              <a:t>41</a:t>
            </a:fld>
            <a:endParaRPr lang="en-US"/>
          </a:p>
        </p:txBody>
      </p:sp>
      <p:graphicFrame>
        <p:nvGraphicFramePr>
          <p:cNvPr id="7" name="Tabelle 6"/>
          <p:cNvGraphicFramePr>
            <a:graphicFrameLocks noGrp="1"/>
          </p:cNvGraphicFramePr>
          <p:nvPr>
            <p:extLst>
              <p:ext uri="{D42A27DB-BD31-4B8C-83A1-F6EECF244321}">
                <p14:modId xmlns:p14="http://schemas.microsoft.com/office/powerpoint/2010/main" val="3542627826"/>
              </p:ext>
            </p:extLst>
          </p:nvPr>
        </p:nvGraphicFramePr>
        <p:xfrm>
          <a:off x="1981200" y="1750391"/>
          <a:ext cx="8229600" cy="161544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75712">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9597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Accord de niveau opérationnel (OLA)</a:t>
                      </a:r>
                    </a:p>
                    <a:p>
                      <a:pPr lvl="1"/>
                      <a:r>
                        <a:rPr lang="en-GB" sz="1800" b="0" kern="1200" noProof="0" dirty="0">
                          <a:solidFill>
                            <a:schemeClr val="dk1"/>
                          </a:solidFill>
                          <a:effectLst/>
                          <a:latin typeface="+mn-lt"/>
                          <a:ea typeface="+mn-ea"/>
                          <a:cs typeface="+mn-cs"/>
                        </a:rPr>
                        <a:t>Accord entre un </a:t>
                      </a:r>
                      <a:r>
                        <a:rPr lang="en-GB" sz="1800" b="0" i="1" kern="1200" noProof="0" dirty="0" err="1">
                          <a:solidFill>
                            <a:schemeClr val="dk1"/>
                          </a:solidFill>
                          <a:effectLst/>
                          <a:latin typeface="+mn-lt"/>
                          <a:ea typeface="+mn-ea"/>
                          <a:cs typeface="+mn-cs"/>
                        </a:rPr>
                        <a:t>fournisseur</a:t>
                      </a:r>
                      <a:r>
                        <a:rPr lang="en-GB" sz="1800" b="0" i="1" kern="1200" noProof="0" dirty="0">
                          <a:solidFill>
                            <a:schemeClr val="dk1"/>
                          </a:solidFill>
                          <a:effectLst/>
                          <a:latin typeface="+mn-lt"/>
                          <a:ea typeface="+mn-ea"/>
                          <a:cs typeface="+mn-cs"/>
                        </a:rPr>
                        <a:t> de services </a:t>
                      </a:r>
                      <a:r>
                        <a:rPr lang="en-GB" sz="1800" b="0" kern="1200" noProof="0" dirty="0">
                          <a:solidFill>
                            <a:schemeClr val="dk1"/>
                          </a:solidFill>
                          <a:effectLst/>
                          <a:latin typeface="+mn-lt"/>
                          <a:ea typeface="+mn-ea"/>
                          <a:cs typeface="+mn-cs"/>
                        </a:rPr>
                        <a:t>ou un </a:t>
                      </a:r>
                      <a:r>
                        <a:rPr lang="en-GB" sz="1800" b="0" i="1" kern="1200" noProof="0" dirty="0">
                          <a:solidFill>
                            <a:schemeClr val="dk1"/>
                          </a:solidFill>
                          <a:effectLst/>
                          <a:latin typeface="+mn-lt"/>
                          <a:ea typeface="+mn-ea"/>
                          <a:cs typeface="+mn-cs"/>
                        </a:rPr>
                        <a:t>membre de la fédération </a:t>
                      </a:r>
                      <a:r>
                        <a:rPr lang="en-GB" sz="1800" b="0" kern="1200" noProof="0" dirty="0">
                          <a:solidFill>
                            <a:schemeClr val="dk1"/>
                          </a:solidFill>
                          <a:effectLst/>
                          <a:latin typeface="+mn-lt"/>
                          <a:ea typeface="+mn-ea"/>
                          <a:cs typeface="+mn-cs"/>
                        </a:rPr>
                        <a:t>et </a:t>
                      </a:r>
                      <a:r>
                        <a:rPr lang="en-GB" sz="1800" b="0" kern="1200" noProof="0" dirty="0" err="1">
                          <a:solidFill>
                            <a:schemeClr val="dk1"/>
                          </a:solidFill>
                          <a:effectLst/>
                          <a:latin typeface="+mn-lt"/>
                          <a:ea typeface="+mn-ea"/>
                          <a:cs typeface="+mn-cs"/>
                        </a:rPr>
                        <a:t>une</a:t>
                      </a:r>
                      <a:r>
                        <a:rPr lang="en-GB" sz="1800" b="0" kern="1200" noProof="0" dirty="0">
                          <a:solidFill>
                            <a:schemeClr val="dk1"/>
                          </a:solidFill>
                          <a:effectLst/>
                          <a:latin typeface="+mn-lt"/>
                          <a:ea typeface="+mn-ea"/>
                          <a:cs typeface="+mn-cs"/>
                        </a:rPr>
                        <a:t> autre partie de l'organisation du prestataire de services ou de la </a:t>
                      </a:r>
                      <a:r>
                        <a:rPr lang="en-GB" sz="1800" b="0" i="1" kern="1200" noProof="0" dirty="0">
                          <a:solidFill>
                            <a:schemeClr val="dk1"/>
                          </a:solidFill>
                          <a:effectLst/>
                          <a:latin typeface="+mn-lt"/>
                          <a:ea typeface="+mn-ea"/>
                          <a:cs typeface="+mn-cs"/>
                        </a:rPr>
                        <a:t>fédération </a:t>
                      </a:r>
                      <a:r>
                        <a:rPr lang="en-GB" sz="1800" b="0" kern="1200" noProof="0" dirty="0">
                          <a:solidFill>
                            <a:schemeClr val="dk1"/>
                          </a:solidFill>
                          <a:effectLst/>
                          <a:latin typeface="+mn-lt"/>
                          <a:ea typeface="+mn-ea"/>
                          <a:cs typeface="+mn-cs"/>
                        </a:rPr>
                        <a:t>pour fournir un </a:t>
                      </a:r>
                      <a:r>
                        <a:rPr lang="en-GB" sz="1800" b="0" i="1" kern="1200" noProof="0" dirty="0">
                          <a:solidFill>
                            <a:schemeClr val="dk1"/>
                          </a:solidFill>
                          <a:effectLst/>
                          <a:latin typeface="+mn-lt"/>
                          <a:ea typeface="+mn-ea"/>
                          <a:cs typeface="+mn-cs"/>
                        </a:rPr>
                        <a:t>élément de service </a:t>
                      </a:r>
                      <a:r>
                        <a:rPr lang="en-GB" sz="1800" b="0" kern="1200" noProof="0" dirty="0">
                          <a:solidFill>
                            <a:schemeClr val="dk1"/>
                          </a:solidFill>
                          <a:effectLst/>
                          <a:latin typeface="+mn-lt"/>
                          <a:ea typeface="+mn-ea"/>
                          <a:cs typeface="+mn-cs"/>
                        </a:rPr>
                        <a:t>ou un </a:t>
                      </a:r>
                      <a:r>
                        <a:rPr lang="en-GB" sz="1800" b="0" i="1" kern="1200" noProof="0" dirty="0">
                          <a:solidFill>
                            <a:schemeClr val="dk1"/>
                          </a:solidFill>
                          <a:effectLst/>
                          <a:latin typeface="+mn-lt"/>
                          <a:ea typeface="+mn-ea"/>
                          <a:cs typeface="+mn-cs"/>
                        </a:rPr>
                        <a:t>service </a:t>
                      </a:r>
                      <a:r>
                        <a:rPr lang="en-GB" sz="1800" b="0" kern="1200" noProof="0" dirty="0">
                          <a:solidFill>
                            <a:schemeClr val="dk1"/>
                          </a:solidFill>
                          <a:effectLst/>
                          <a:latin typeface="+mn-lt"/>
                          <a:ea typeface="+mn-ea"/>
                          <a:cs typeface="+mn-cs"/>
                        </a:rPr>
                        <a:t>subsidiaire nécessaire pour permettre la fourniture de </a:t>
                      </a:r>
                      <a:r>
                        <a:rPr lang="en-GB" sz="1800" b="0" i="1" kern="1200" noProof="0" dirty="0">
                          <a:solidFill>
                            <a:schemeClr val="dk1"/>
                          </a:solidFill>
                          <a:effectLst/>
                          <a:latin typeface="+mn-lt"/>
                          <a:ea typeface="+mn-ea"/>
                          <a:cs typeface="+mn-cs"/>
                        </a:rPr>
                        <a:t>services </a:t>
                      </a:r>
                      <a:r>
                        <a:rPr lang="en-GB" sz="1800" b="0" kern="1200" noProof="0" dirty="0">
                          <a:solidFill>
                            <a:schemeClr val="dk1"/>
                          </a:solidFill>
                          <a:effectLst/>
                          <a:latin typeface="+mn-lt"/>
                          <a:ea typeface="+mn-ea"/>
                          <a:cs typeface="+mn-cs"/>
                        </a:rPr>
                        <a:t>aux </a:t>
                      </a:r>
                      <a:r>
                        <a:rPr lang="en-GB" sz="1800" b="0" i="1" kern="1200" noProof="0" dirty="0">
                          <a:solidFill>
                            <a:schemeClr val="dk1"/>
                          </a:solidFill>
                          <a:effectLst/>
                          <a:latin typeface="+mn-lt"/>
                          <a:ea typeface="+mn-ea"/>
                          <a:cs typeface="+mn-cs"/>
                        </a:rPr>
                        <a:t>clients.</a:t>
                      </a:r>
                    </a:p>
                  </a:txBody>
                  <a:tcPr marL="68580" marR="68580" marT="0" marB="0"/>
                </a:tc>
                <a:extLst>
                  <a:ext uri="{0D108BD9-81ED-4DB2-BD59-A6C34878D82A}">
                    <a16:rowId xmlns:a16="http://schemas.microsoft.com/office/drawing/2014/main" val="10001"/>
                  </a:ext>
                </a:extLst>
              </a:tr>
            </a:tbl>
          </a:graphicData>
        </a:graphic>
      </p:graphicFrame>
      <p:graphicFrame>
        <p:nvGraphicFramePr>
          <p:cNvPr id="10" name="Tabelle 9"/>
          <p:cNvGraphicFramePr>
            <a:graphicFrameLocks noGrp="1"/>
          </p:cNvGraphicFramePr>
          <p:nvPr>
            <p:extLst>
              <p:ext uri="{D42A27DB-BD31-4B8C-83A1-F6EECF244321}">
                <p14:modId xmlns:p14="http://schemas.microsoft.com/office/powerpoint/2010/main" val="1935450011"/>
              </p:ext>
            </p:extLst>
          </p:nvPr>
        </p:nvGraphicFramePr>
        <p:xfrm>
          <a:off x="1981200" y="3556613"/>
          <a:ext cx="8229600" cy="243840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75712">
                <a:tc>
                  <a:txBody>
                    <a:bodyPr/>
                    <a:lstStyle/>
                    <a:p>
                      <a:pPr>
                        <a:spcBef>
                          <a:spcPts val="1000"/>
                        </a:spcBef>
                        <a:spcAft>
                          <a:spcPts val="0"/>
                        </a:spcAft>
                      </a:pPr>
                      <a:r>
                        <a:rPr lang="fr-FR" sz="1400">
                          <a:effectLst/>
                        </a:rPr>
                        <a:t>Définition </a:t>
                      </a:r>
                      <a:r>
                        <a:rPr lang="fr-FR" sz="1400" noProof="0">
                          <a:effectLst/>
                        </a:rPr>
                        <a:t>suivant </a:t>
                      </a:r>
                      <a:r>
                        <a:rPr lang="fr-FR" sz="1400" baseline="0">
                          <a:effectLst/>
                        </a:rPr>
                        <a:t>FitSM-0 :</a:t>
                      </a:r>
                      <a:endParaRPr lang="fr-FR"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9597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2000" b="0" kern="1200" dirty="0">
                          <a:solidFill>
                            <a:schemeClr val="tx1"/>
                          </a:solidFill>
                          <a:effectLst/>
                          <a:latin typeface="+mn-lt"/>
                          <a:ea typeface="+mn-ea"/>
                          <a:cs typeface="+mn-cs"/>
                        </a:rPr>
                        <a:t>Accord sous-jacent (UA)</a:t>
                      </a:r>
                    </a:p>
                    <a:p>
                      <a:pPr lvl="1"/>
                      <a:r>
                        <a:rPr lang="fr-FR" sz="1800" b="0" kern="1200" baseline="0" dirty="0">
                          <a:solidFill>
                            <a:schemeClr val="dk1"/>
                          </a:solidFill>
                          <a:effectLst/>
                          <a:latin typeface="+mn-lt"/>
                          <a:ea typeface="+mn-ea"/>
                          <a:cs typeface="+mn-cs"/>
                        </a:rPr>
                        <a:t>Accord documenté entre un </a:t>
                      </a:r>
                      <a:r>
                        <a:rPr lang="fr-FR" sz="1800" b="0" i="1" kern="1200" baseline="0" dirty="0">
                          <a:solidFill>
                            <a:schemeClr val="dk1"/>
                          </a:solidFill>
                          <a:effectLst/>
                          <a:latin typeface="+mn-lt"/>
                          <a:ea typeface="+mn-ea"/>
                          <a:cs typeface="+mn-cs"/>
                        </a:rPr>
                        <a:t>fournisseur de services </a:t>
                      </a:r>
                      <a:r>
                        <a:rPr lang="fr-FR" sz="1800" b="0" kern="1200" baseline="0" dirty="0">
                          <a:solidFill>
                            <a:schemeClr val="dk1"/>
                          </a:solidFill>
                          <a:effectLst/>
                          <a:latin typeface="+mn-lt"/>
                          <a:ea typeface="+mn-ea"/>
                          <a:cs typeface="+mn-cs"/>
                        </a:rPr>
                        <a:t>et un </a:t>
                      </a:r>
                      <a:r>
                        <a:rPr lang="fr-FR" sz="1800" b="0" i="1" kern="1200" baseline="0" dirty="0">
                          <a:solidFill>
                            <a:schemeClr val="dk1"/>
                          </a:solidFill>
                          <a:effectLst/>
                          <a:latin typeface="+mn-lt"/>
                          <a:ea typeface="+mn-ea"/>
                          <a:cs typeface="+mn-cs"/>
                        </a:rPr>
                        <a:t>fournisseur </a:t>
                      </a:r>
                      <a:r>
                        <a:rPr lang="fr-FR" sz="1800" b="0" kern="1200" baseline="0" dirty="0">
                          <a:solidFill>
                            <a:schemeClr val="dk1"/>
                          </a:solidFill>
                          <a:effectLst/>
                          <a:latin typeface="+mn-lt"/>
                          <a:ea typeface="+mn-ea"/>
                          <a:cs typeface="+mn-cs"/>
                        </a:rPr>
                        <a:t>externe qui spécifie le</a:t>
                      </a:r>
                      <a:r>
                        <a:rPr lang="fr-FR" sz="1800" b="0" i="1" kern="1200" baseline="0" dirty="0">
                          <a:solidFill>
                            <a:schemeClr val="dk1"/>
                          </a:solidFill>
                          <a:effectLst/>
                          <a:latin typeface="+mn-lt"/>
                          <a:ea typeface="+mn-ea"/>
                          <a:cs typeface="+mn-cs"/>
                        </a:rPr>
                        <a:t>(s) service(s) </a:t>
                      </a:r>
                      <a:r>
                        <a:rPr lang="fr-FR" sz="1800" b="0" kern="1200" baseline="0" dirty="0">
                          <a:solidFill>
                            <a:schemeClr val="dk1"/>
                          </a:solidFill>
                          <a:effectLst/>
                          <a:latin typeface="+mn-lt"/>
                          <a:ea typeface="+mn-ea"/>
                          <a:cs typeface="+mn-cs"/>
                        </a:rPr>
                        <a:t>ou </a:t>
                      </a:r>
                      <a:r>
                        <a:rPr lang="fr-FR" sz="1800" b="0" i="1" kern="1200" baseline="0" dirty="0">
                          <a:solidFill>
                            <a:schemeClr val="dk1"/>
                          </a:solidFill>
                          <a:effectLst/>
                          <a:latin typeface="+mn-lt"/>
                          <a:ea typeface="+mn-ea"/>
                          <a:cs typeface="+mn-cs"/>
                        </a:rPr>
                        <a:t>composant(s) de service </a:t>
                      </a:r>
                      <a:r>
                        <a:rPr lang="fr-FR" sz="1800" b="0" kern="1200" baseline="0" dirty="0">
                          <a:solidFill>
                            <a:schemeClr val="dk1"/>
                          </a:solidFill>
                          <a:effectLst/>
                          <a:latin typeface="+mn-lt"/>
                          <a:ea typeface="+mn-ea"/>
                          <a:cs typeface="+mn-cs"/>
                        </a:rPr>
                        <a:t>sous-jacent(s) devant être fourni(s) par le </a:t>
                      </a:r>
                      <a:r>
                        <a:rPr lang="fr-FR" sz="1800" b="0" i="1" kern="1200" baseline="0" dirty="0">
                          <a:solidFill>
                            <a:schemeClr val="dk1"/>
                          </a:solidFill>
                          <a:effectLst/>
                          <a:latin typeface="+mn-lt"/>
                          <a:ea typeface="+mn-ea"/>
                          <a:cs typeface="+mn-cs"/>
                        </a:rPr>
                        <a:t>fournisseur</a:t>
                      </a:r>
                      <a:r>
                        <a:rPr lang="fr-FR" sz="1800" b="0" kern="1200" baseline="0" dirty="0">
                          <a:solidFill>
                            <a:schemeClr val="dk1"/>
                          </a:solidFill>
                          <a:effectLst/>
                          <a:latin typeface="+mn-lt"/>
                          <a:ea typeface="+mn-ea"/>
                          <a:cs typeface="+mn-cs"/>
                        </a:rPr>
                        <a:t>, et les </a:t>
                      </a:r>
                      <a:r>
                        <a:rPr lang="fr-FR" sz="1800" b="0" i="1" kern="1200" baseline="0" dirty="0">
                          <a:solidFill>
                            <a:schemeClr val="dk1"/>
                          </a:solidFill>
                          <a:effectLst/>
                          <a:latin typeface="+mn-lt"/>
                          <a:ea typeface="+mn-ea"/>
                          <a:cs typeface="+mn-cs"/>
                        </a:rPr>
                        <a:t>objectifs de service </a:t>
                      </a:r>
                      <a:r>
                        <a:rPr lang="fr-FR" sz="1800" b="0" kern="1200" baseline="0" dirty="0">
                          <a:solidFill>
                            <a:schemeClr val="dk1"/>
                          </a:solidFill>
                          <a:effectLst/>
                          <a:latin typeface="+mn-lt"/>
                          <a:ea typeface="+mn-ea"/>
                          <a:cs typeface="+mn-cs"/>
                        </a:rPr>
                        <a:t>qui définissent la manière dont il sera fourni.</a:t>
                      </a:r>
                    </a:p>
                    <a:p>
                      <a:pPr lvl="1"/>
                      <a:endParaRPr lang="fr-FR" sz="1800" b="0" i="1" kern="1200" baseline="0" dirty="0">
                        <a:solidFill>
                          <a:schemeClr val="dk1"/>
                        </a:solidFill>
                        <a:effectLst/>
                        <a:latin typeface="+mn-lt"/>
                        <a:ea typeface="+mn-ea"/>
                        <a:cs typeface="+mn-cs"/>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lang="fr-FR" sz="1800" b="0" i="1" kern="1200" baseline="0" dirty="0">
                          <a:solidFill>
                            <a:schemeClr val="dk1"/>
                          </a:solidFill>
                          <a:effectLst/>
                          <a:latin typeface="+mn-lt"/>
                          <a:ea typeface="+mn-ea"/>
                          <a:cs typeface="+mn-cs"/>
                        </a:rPr>
                        <a:t>Note : Un UA peut être considéré comme un accord de niveau de service (SLA) avec un fournisseur externe où le fournisseur de services joue le rôle de client.</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176529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SLM : Exigences selon FitSM-1</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42</a:t>
            </a:fld>
            <a:endParaRPr lang="en-US"/>
          </a:p>
        </p:txBody>
      </p:sp>
      <p:graphicFrame>
        <p:nvGraphicFramePr>
          <p:cNvPr id="6" name="Tabelle 5"/>
          <p:cNvGraphicFramePr>
            <a:graphicFrameLocks noGrp="1"/>
          </p:cNvGraphicFramePr>
          <p:nvPr>
            <p:extLst>
              <p:ext uri="{D42A27DB-BD31-4B8C-83A1-F6EECF244321}">
                <p14:modId xmlns:p14="http://schemas.microsoft.com/office/powerpoint/2010/main" val="1821937028"/>
              </p:ext>
            </p:extLst>
          </p:nvPr>
        </p:nvGraphicFramePr>
        <p:xfrm>
          <a:off x="1981200" y="1696599"/>
          <a:ext cx="8229600" cy="3566160"/>
        </p:xfrm>
        <a:graphic>
          <a:graphicData uri="http://schemas.openxmlformats.org/drawingml/2006/table">
            <a:tbl>
              <a:tblPr firstRow="1" firstCol="1" bandRow="1"/>
              <a:tblGrid>
                <a:gridCol w="8229600">
                  <a:extLst>
                    <a:ext uri="{9D8B030D-6E8A-4147-A177-3AD203B41FA5}">
                      <a16:colId xmlns:a16="http://schemas.microsoft.com/office/drawing/2014/main" val="20000"/>
                    </a:ext>
                  </a:extLst>
                </a:gridCol>
              </a:tblGrid>
              <a:tr h="200672">
                <a:tc>
                  <a:txBody>
                    <a:bodyPr/>
                    <a:lstStyle/>
                    <a:p>
                      <a:pPr>
                        <a:spcBef>
                          <a:spcPts val="1000"/>
                        </a:spcBef>
                        <a:spcAft>
                          <a:spcPts val="0"/>
                        </a:spcAft>
                      </a:pPr>
                      <a:r>
                        <a:rPr lang="fr-FR" sz="1600" noProof="0">
                          <a:solidFill>
                            <a:srgbClr val="FFFFFF"/>
                          </a:solidFill>
                          <a:effectLst/>
                          <a:latin typeface="Calibri"/>
                          <a:ea typeface="MS Gothic"/>
                          <a:cs typeface="Times New Roman"/>
                        </a:rPr>
                        <a:t>PR2 Gestion des niveaux de service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r h="225756">
                <a:tc>
                  <a:txBody>
                    <a:bodyPr/>
                    <a:lstStyle/>
                    <a:p>
                      <a:pPr>
                        <a:spcAft>
                          <a:spcPts val="0"/>
                        </a:spcAft>
                        <a:tabLst>
                          <a:tab pos="3261360" algn="l"/>
                        </a:tabLst>
                      </a:pPr>
                      <a:r>
                        <a:rPr lang="fr-FR" sz="1800" cap="all" noProof="0">
                          <a:solidFill>
                            <a:srgbClr val="FFFFFF"/>
                          </a:solidFill>
                          <a:effectLst/>
                          <a:latin typeface="Calibri"/>
                          <a:ea typeface="MS Mincho"/>
                          <a:cs typeface="Times New Roman"/>
                        </a:rPr>
                        <a:t>Exigences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CAF6"/>
                    </a:solidFill>
                  </a:tcPr>
                </a:tc>
                <a:extLst>
                  <a:ext uri="{0D108BD9-81ED-4DB2-BD59-A6C34878D82A}">
                    <a16:rowId xmlns:a16="http://schemas.microsoft.com/office/drawing/2014/main" val="10001"/>
                  </a:ext>
                </a:extLst>
              </a:tr>
              <a:tr h="2250668">
                <a:tc>
                  <a:txBody>
                    <a:bodyPr/>
                    <a:lstStyle/>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PR2.1 Un catalogue de services doit être tenu à jour.</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PR2.2 Pour tous les services fournis aux clients, des accords de niveau de service (SLA) doivent être en place et révisés à intervalles réguliers planifiés.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PR2.3 Les performances du service doivent être évaluées par rapport aux objectifs de service définis dans les SLA.</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PR2.4 Pour les services de soutien ou les composants de service, les accords sous-jacents (UA) et les accords opérationnels (OLA) doivent être définis, dans la mesure nécessaire, et examinés à intervalles réguliers planifiés.</a:t>
                      </a:r>
                      <a:endParaRPr lang="en-NL" sz="1800" u="none" strike="noStrike" kern="1200" dirty="0">
                        <a:solidFill>
                          <a:schemeClr val="tx1"/>
                        </a:solidFill>
                        <a:effectLst/>
                        <a:latin typeface="+mn-lt"/>
                        <a:ea typeface="+mn-ea"/>
                        <a:cs typeface="+mn-cs"/>
                      </a:endParaRPr>
                    </a:p>
                    <a:p>
                      <a:pPr marL="285750" indent="-285750">
                        <a:spcBef>
                          <a:spcPts val="300"/>
                        </a:spcBef>
                        <a:spcAft>
                          <a:spcPts val="300"/>
                        </a:spcAft>
                        <a:buFont typeface="Arial" panose="020B0604020202020204" pitchFamily="34" charset="0"/>
                        <a:buChar char="•"/>
                      </a:pPr>
                      <a:r>
                        <a:rPr lang="fr-FR" sz="1800" kern="1200" dirty="0">
                          <a:solidFill>
                            <a:schemeClr val="tx1"/>
                          </a:solidFill>
                          <a:effectLst/>
                          <a:latin typeface="+mn-lt"/>
                          <a:ea typeface="+mn-ea"/>
                          <a:cs typeface="+mn-cs"/>
                        </a:rPr>
                        <a:t>PR2.5 La performance des services de soutien et des composants de service doit être évaluée par rapport aux cibles définies dans les UA et les OLA.</a:t>
                      </a:r>
                      <a:r>
                        <a:rPr lang="en-NL" sz="1600" dirty="0">
                          <a:effectLst/>
                        </a:rPr>
                        <a:t> </a:t>
                      </a:r>
                      <a:endParaRPr lang="fr-FR" sz="1600" noProof="0" dirty="0">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3318515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SLM : concepts clés - Catalogue(s) de services</a:t>
            </a:r>
            <a:endParaRPr lang="en-US" noProof="0" dirty="0"/>
          </a:p>
        </p:txBody>
      </p:sp>
      <p:sp>
        <p:nvSpPr>
          <p:cNvPr id="3" name="Inhaltsplatzhalter 2"/>
          <p:cNvSpPr>
            <a:spLocks noGrp="1"/>
          </p:cNvSpPr>
          <p:nvPr>
            <p:ph idx="1"/>
          </p:nvPr>
        </p:nvSpPr>
        <p:spPr/>
        <p:txBody>
          <a:bodyPr/>
          <a:lstStyle/>
          <a:p>
            <a:r>
              <a:rPr lang="en-GB" dirty="0"/>
              <a:t>Alors que le portefeuille de services est un "outil interne" pour le prestataire de services, le ou les catalogues de services sont destinés au client.</a:t>
            </a:r>
          </a:p>
          <a:p>
            <a:r>
              <a:rPr lang="en-GB" dirty="0"/>
              <a:t>Le portefeuille de services est la base de tout catalogue de services.</a:t>
            </a:r>
          </a:p>
        </p:txBody>
      </p:sp>
      <p:sp>
        <p:nvSpPr>
          <p:cNvPr id="4" name="Foliennummernplatzhalter 3"/>
          <p:cNvSpPr>
            <a:spLocks noGrp="1"/>
          </p:cNvSpPr>
          <p:nvPr>
            <p:ph type="sldNum" sz="quarter" idx="12"/>
          </p:nvPr>
        </p:nvSpPr>
        <p:spPr/>
        <p:txBody>
          <a:bodyPr/>
          <a:lstStyle/>
          <a:p>
            <a:fld id="{43507AEB-23B8-F142-83A3-458C56B10093}" type="slidenum">
              <a:rPr lang="en-US" smtClean="0"/>
              <a:t>43</a:t>
            </a:fld>
            <a:endParaRPr lang="en-US"/>
          </a:p>
        </p:txBody>
      </p:sp>
      <p:sp>
        <p:nvSpPr>
          <p:cNvPr id="7" name="Zylinder 6"/>
          <p:cNvSpPr/>
          <p:nvPr/>
        </p:nvSpPr>
        <p:spPr>
          <a:xfrm>
            <a:off x="3434677" y="3859070"/>
            <a:ext cx="1746913" cy="1965278"/>
          </a:xfrm>
          <a:prstGeom prst="can">
            <a:avLst>
              <a:gd name="adj" fmla="val 18965"/>
            </a:avLst>
          </a:prstGeom>
          <a:no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171450" indent="-171450" algn="ctr">
              <a:buFont typeface="Arial" panose="020B0604020202020204" pitchFamily="34" charset="0"/>
              <a:buChar char="•"/>
            </a:pPr>
            <a:endParaRPr lang="de-DE" sz="1400" dirty="0">
              <a:solidFill>
                <a:schemeClr val="tx1"/>
              </a:solidFill>
            </a:endParaRPr>
          </a:p>
        </p:txBody>
      </p:sp>
      <p:sp>
        <p:nvSpPr>
          <p:cNvPr id="8" name="Rectangle 76"/>
          <p:cNvSpPr>
            <a:spLocks/>
          </p:cNvSpPr>
          <p:nvPr/>
        </p:nvSpPr>
        <p:spPr bwMode="auto">
          <a:xfrm>
            <a:off x="3762861" y="4564712"/>
            <a:ext cx="1090538" cy="553998"/>
          </a:xfrm>
          <a:prstGeom prst="rect">
            <a:avLst/>
          </a:prstGeom>
          <a:noFill/>
          <a:ln w="12700">
            <a:noFill/>
            <a:miter lim="800000"/>
            <a:headEnd/>
            <a:tailEnd/>
          </a:ln>
        </p:spPr>
        <p:txBody>
          <a:bodyPr lIns="0" tIns="0" rIns="40638" bIns="0">
            <a:spAutoFit/>
          </a:bodyPr>
          <a:lstStyle/>
          <a:p>
            <a:pPr marL="40182" algn="ctr"/>
            <a:r>
              <a:rPr lang="en-US" b="1" dirty="0">
                <a:latin typeface="+mj-lt"/>
                <a:sym typeface="Arial" charset="0"/>
              </a:rPr>
              <a:t>Portefeuille de services</a:t>
            </a:r>
          </a:p>
        </p:txBody>
      </p:sp>
      <p:pic>
        <p:nvPicPr>
          <p:cNvPr id="9" name="Picture 109" descr="m1"/>
          <p:cNvPicPr>
            <a:picLocks noChangeAspect="1" noChangeArrowheads="1"/>
          </p:cNvPicPr>
          <p:nvPr/>
        </p:nvPicPr>
        <p:blipFill>
          <a:blip r:embed="rId3"/>
          <a:srcRect/>
          <a:stretch>
            <a:fillRect/>
          </a:stretch>
        </p:blipFill>
        <p:spPr bwMode="auto">
          <a:xfrm>
            <a:off x="8691657" y="4493398"/>
            <a:ext cx="500945" cy="696626"/>
          </a:xfrm>
          <a:prstGeom prst="rect">
            <a:avLst/>
          </a:prstGeom>
          <a:noFill/>
          <a:ln w="9525">
            <a:noFill/>
            <a:miter lim="800000"/>
            <a:headEnd/>
            <a:tailEnd/>
          </a:ln>
        </p:spPr>
      </p:pic>
      <p:sp>
        <p:nvSpPr>
          <p:cNvPr id="10" name="Rectangle 76"/>
          <p:cNvSpPr>
            <a:spLocks/>
          </p:cNvSpPr>
          <p:nvPr/>
        </p:nvSpPr>
        <p:spPr bwMode="auto">
          <a:xfrm>
            <a:off x="8396857" y="5227684"/>
            <a:ext cx="1090538" cy="276999"/>
          </a:xfrm>
          <a:prstGeom prst="rect">
            <a:avLst/>
          </a:prstGeom>
          <a:noFill/>
          <a:ln w="12700">
            <a:noFill/>
            <a:miter lim="800000"/>
            <a:headEnd/>
            <a:tailEnd/>
          </a:ln>
        </p:spPr>
        <p:txBody>
          <a:bodyPr lIns="0" tIns="0" rIns="40638" bIns="0">
            <a:spAutoFit/>
          </a:bodyPr>
          <a:lstStyle/>
          <a:p>
            <a:pPr marL="40182" algn="ctr"/>
            <a:r>
              <a:rPr lang="en-US" b="1" dirty="0">
                <a:latin typeface="+mj-lt"/>
                <a:sym typeface="Arial" charset="0"/>
              </a:rPr>
              <a:t>Client</a:t>
            </a:r>
          </a:p>
        </p:txBody>
      </p:sp>
      <p:sp>
        <p:nvSpPr>
          <p:cNvPr id="13" name="Pfeil nach unten 12"/>
          <p:cNvSpPr/>
          <p:nvPr/>
        </p:nvSpPr>
        <p:spPr>
          <a:xfrm rot="16200000">
            <a:off x="8002459" y="4610269"/>
            <a:ext cx="374176" cy="462884"/>
          </a:xfrm>
          <a:prstGeom prst="downArrow">
            <a:avLst/>
          </a:prstGeom>
          <a:no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171450" indent="-171450" algn="ctr">
              <a:buFont typeface="Arial" panose="020B0604020202020204" pitchFamily="34" charset="0"/>
              <a:buChar char="•"/>
            </a:pPr>
            <a:endParaRPr lang="de-DE" sz="1400" dirty="0">
              <a:solidFill>
                <a:schemeClr val="tx1"/>
              </a:solidFill>
            </a:endParaRPr>
          </a:p>
        </p:txBody>
      </p:sp>
      <p:sp>
        <p:nvSpPr>
          <p:cNvPr id="14" name="Rectangle 76"/>
          <p:cNvSpPr>
            <a:spLocks/>
          </p:cNvSpPr>
          <p:nvPr/>
        </p:nvSpPr>
        <p:spPr bwMode="auto">
          <a:xfrm>
            <a:off x="5153415" y="5040769"/>
            <a:ext cx="1090538" cy="553998"/>
          </a:xfrm>
          <a:prstGeom prst="rect">
            <a:avLst/>
          </a:prstGeom>
          <a:noFill/>
          <a:ln w="12700">
            <a:noFill/>
            <a:miter lim="800000"/>
            <a:headEnd/>
            <a:tailEnd/>
          </a:ln>
        </p:spPr>
        <p:txBody>
          <a:bodyPr lIns="0" tIns="0" rIns="40638" bIns="0">
            <a:spAutoFit/>
          </a:bodyPr>
          <a:lstStyle/>
          <a:p>
            <a:pPr marL="40182" algn="ctr"/>
            <a:r>
              <a:rPr lang="en-US" dirty="0">
                <a:latin typeface="+mj-lt"/>
                <a:sym typeface="Arial" charset="0"/>
              </a:rPr>
              <a:t>base</a:t>
            </a:r>
          </a:p>
          <a:p>
            <a:pPr marL="40182" algn="ctr"/>
            <a:r>
              <a:rPr lang="en-US" dirty="0">
                <a:latin typeface="+mj-lt"/>
                <a:sym typeface="Arial" charset="0"/>
              </a:rPr>
              <a:t>pour</a:t>
            </a:r>
          </a:p>
        </p:txBody>
      </p:sp>
      <p:sp>
        <p:nvSpPr>
          <p:cNvPr id="18" name="Pfeil nach unten 17"/>
          <p:cNvSpPr/>
          <p:nvPr/>
        </p:nvSpPr>
        <p:spPr>
          <a:xfrm rot="16200000">
            <a:off x="5515955" y="4610269"/>
            <a:ext cx="374176" cy="462884"/>
          </a:xfrm>
          <a:prstGeom prst="downArrow">
            <a:avLst/>
          </a:prstGeom>
          <a:no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171450" indent="-171450" algn="ctr">
              <a:buFont typeface="Arial" panose="020B0604020202020204" pitchFamily="34" charset="0"/>
              <a:buChar char="•"/>
            </a:pPr>
            <a:endParaRPr lang="de-DE" sz="1400" dirty="0">
              <a:solidFill>
                <a:schemeClr val="tx1"/>
              </a:solidFill>
            </a:endParaRPr>
          </a:p>
        </p:txBody>
      </p:sp>
      <p:sp>
        <p:nvSpPr>
          <p:cNvPr id="5" name="Gefaltete Ecke 4"/>
          <p:cNvSpPr/>
          <p:nvPr/>
        </p:nvSpPr>
        <p:spPr>
          <a:xfrm>
            <a:off x="6243952" y="4098076"/>
            <a:ext cx="1437007" cy="1487277"/>
          </a:xfrm>
          <a:prstGeom prst="foldedCorner">
            <a:avLst/>
          </a:prstGeom>
          <a:no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b="1" dirty="0">
                <a:solidFill>
                  <a:schemeClr val="tx1"/>
                </a:solidFill>
              </a:rPr>
              <a:t>Catalogue(s) de services</a:t>
            </a:r>
          </a:p>
        </p:txBody>
      </p:sp>
    </p:spTree>
    <p:extLst>
      <p:ext uri="{BB962C8B-B14F-4D97-AF65-F5344CB8AC3E}">
        <p14:creationId xmlns:p14="http://schemas.microsoft.com/office/powerpoint/2010/main" val="41724530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SLM : </a:t>
            </a:r>
            <a:r>
              <a:rPr lang="en-US" dirty="0"/>
              <a:t>Concepts clés - </a:t>
            </a:r>
            <a:r>
              <a:rPr lang="en-US" noProof="0" dirty="0"/>
              <a:t>Types de contrats de service et leurs relations</a:t>
            </a:r>
          </a:p>
        </p:txBody>
      </p:sp>
      <p:sp>
        <p:nvSpPr>
          <p:cNvPr id="4" name="Foliennummernplatzhalter 3"/>
          <p:cNvSpPr>
            <a:spLocks noGrp="1"/>
          </p:cNvSpPr>
          <p:nvPr>
            <p:ph type="sldNum" sz="quarter" idx="12"/>
          </p:nvPr>
        </p:nvSpPr>
        <p:spPr>
          <a:xfrm>
            <a:off x="8077200" y="6490155"/>
            <a:ext cx="2133600" cy="365125"/>
          </a:xfrm>
        </p:spPr>
        <p:txBody>
          <a:bodyPr/>
          <a:lstStyle/>
          <a:p>
            <a:fld id="{43507AEB-23B8-F142-83A3-458C56B10093}" type="slidenum">
              <a:rPr lang="en-US" smtClean="0"/>
              <a:t>44</a:t>
            </a:fld>
            <a:endParaRPr lang="en-US" dirty="0"/>
          </a:p>
        </p:txBody>
      </p:sp>
      <p:sp>
        <p:nvSpPr>
          <p:cNvPr id="60" name="Rectangle 58"/>
          <p:cNvSpPr>
            <a:spLocks/>
          </p:cNvSpPr>
          <p:nvPr/>
        </p:nvSpPr>
        <p:spPr bwMode="auto">
          <a:xfrm>
            <a:off x="6562499" y="5469961"/>
            <a:ext cx="1903140" cy="482203"/>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lIns="0" tIns="0" rIns="0" bIns="0"/>
          <a:lstStyle/>
          <a:p>
            <a:endParaRPr lang="de-DE" sz="1600">
              <a:latin typeface="+mj-lt"/>
            </a:endParaRPr>
          </a:p>
        </p:txBody>
      </p:sp>
      <p:sp>
        <p:nvSpPr>
          <p:cNvPr id="62" name="Rectangle 12"/>
          <p:cNvSpPr>
            <a:spLocks/>
          </p:cNvSpPr>
          <p:nvPr/>
        </p:nvSpPr>
        <p:spPr bwMode="auto">
          <a:xfrm>
            <a:off x="2794350" y="5472193"/>
            <a:ext cx="3079626" cy="479971"/>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lIns="0" tIns="0" rIns="0" bIns="0"/>
          <a:lstStyle/>
          <a:p>
            <a:endParaRPr lang="de-DE" sz="1600">
              <a:latin typeface="+mj-lt"/>
            </a:endParaRPr>
          </a:p>
        </p:txBody>
      </p:sp>
      <p:sp>
        <p:nvSpPr>
          <p:cNvPr id="63" name="Rectangle 1"/>
          <p:cNvSpPr>
            <a:spLocks/>
          </p:cNvSpPr>
          <p:nvPr/>
        </p:nvSpPr>
        <p:spPr bwMode="auto">
          <a:xfrm>
            <a:off x="2457169" y="3641133"/>
            <a:ext cx="7329041" cy="1223367"/>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lIns="0" tIns="0" rIns="0" bIns="0"/>
          <a:lstStyle/>
          <a:p>
            <a:endParaRPr lang="de-DE" sz="1600">
              <a:latin typeface="+mj-lt"/>
            </a:endParaRPr>
          </a:p>
        </p:txBody>
      </p:sp>
      <p:sp>
        <p:nvSpPr>
          <p:cNvPr id="76" name="Line 2"/>
          <p:cNvSpPr>
            <a:spLocks noChangeShapeType="1"/>
          </p:cNvSpPr>
          <p:nvPr/>
        </p:nvSpPr>
        <p:spPr bwMode="auto">
          <a:xfrm flipH="1">
            <a:off x="5717620" y="2027089"/>
            <a:ext cx="6697" cy="2318370"/>
          </a:xfrm>
          <a:prstGeom prst="line">
            <a:avLst/>
          </a:prstGeom>
          <a:noFill/>
          <a:ln w="12700">
            <a:solidFill>
              <a:schemeClr val="tx1"/>
            </a:solidFill>
            <a:round/>
            <a:headEnd/>
            <a:tailEnd/>
          </a:ln>
        </p:spPr>
        <p:txBody>
          <a:bodyPr lIns="64291" tIns="32146" rIns="64291" bIns="32146"/>
          <a:lstStyle/>
          <a:p>
            <a:endParaRPr lang="en-US" sz="1600">
              <a:latin typeface="+mj-lt"/>
            </a:endParaRPr>
          </a:p>
        </p:txBody>
      </p:sp>
      <p:sp>
        <p:nvSpPr>
          <p:cNvPr id="78" name="Line 3"/>
          <p:cNvSpPr>
            <a:spLocks noChangeShapeType="1"/>
          </p:cNvSpPr>
          <p:nvPr/>
        </p:nvSpPr>
        <p:spPr bwMode="auto">
          <a:xfrm flipH="1">
            <a:off x="3440547" y="2067275"/>
            <a:ext cx="1408658" cy="1361777"/>
          </a:xfrm>
          <a:prstGeom prst="line">
            <a:avLst/>
          </a:prstGeom>
          <a:noFill/>
          <a:ln w="12700">
            <a:solidFill>
              <a:schemeClr val="tx1"/>
            </a:solidFill>
            <a:round/>
            <a:headEnd/>
            <a:tailEnd/>
          </a:ln>
        </p:spPr>
        <p:txBody>
          <a:bodyPr lIns="64291" tIns="32146" rIns="64291" bIns="32146"/>
          <a:lstStyle/>
          <a:p>
            <a:endParaRPr lang="en-US" sz="1600">
              <a:latin typeface="+mj-lt"/>
            </a:endParaRPr>
          </a:p>
        </p:txBody>
      </p:sp>
      <p:sp>
        <p:nvSpPr>
          <p:cNvPr id="79" name="Line 4"/>
          <p:cNvSpPr>
            <a:spLocks noChangeShapeType="1"/>
          </p:cNvSpPr>
          <p:nvPr/>
        </p:nvSpPr>
        <p:spPr bwMode="auto">
          <a:xfrm>
            <a:off x="6707697" y="2098526"/>
            <a:ext cx="1322710" cy="1311548"/>
          </a:xfrm>
          <a:prstGeom prst="line">
            <a:avLst/>
          </a:prstGeom>
          <a:noFill/>
          <a:ln w="12700">
            <a:solidFill>
              <a:schemeClr val="tx1"/>
            </a:solidFill>
            <a:round/>
            <a:headEnd/>
            <a:tailEnd/>
          </a:ln>
        </p:spPr>
        <p:txBody>
          <a:bodyPr lIns="64291" tIns="32146" rIns="64291" bIns="32146"/>
          <a:lstStyle/>
          <a:p>
            <a:endParaRPr lang="en-US" sz="1600">
              <a:latin typeface="+mj-lt"/>
            </a:endParaRPr>
          </a:p>
        </p:txBody>
      </p:sp>
      <p:sp>
        <p:nvSpPr>
          <p:cNvPr id="81" name="Rectangle 9"/>
          <p:cNvSpPr>
            <a:spLocks/>
          </p:cNvSpPr>
          <p:nvPr/>
        </p:nvSpPr>
        <p:spPr bwMode="auto">
          <a:xfrm>
            <a:off x="3572260" y="2513760"/>
            <a:ext cx="4054078" cy="366117"/>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lIns="0" tIns="0" rIns="0" bIns="0"/>
          <a:lstStyle/>
          <a:p>
            <a:endParaRPr lang="de-DE" sz="1600">
              <a:solidFill>
                <a:schemeClr val="bg1"/>
              </a:solidFill>
              <a:latin typeface="+mj-lt"/>
            </a:endParaRPr>
          </a:p>
        </p:txBody>
      </p:sp>
      <p:sp>
        <p:nvSpPr>
          <p:cNvPr id="83" name="Line 10"/>
          <p:cNvSpPr>
            <a:spLocks noChangeShapeType="1"/>
          </p:cNvSpPr>
          <p:nvPr/>
        </p:nvSpPr>
        <p:spPr bwMode="auto">
          <a:xfrm>
            <a:off x="7059213" y="4473826"/>
            <a:ext cx="3348" cy="1361777"/>
          </a:xfrm>
          <a:prstGeom prst="line">
            <a:avLst/>
          </a:prstGeom>
          <a:noFill/>
          <a:ln w="12700">
            <a:solidFill>
              <a:schemeClr val="tx1"/>
            </a:solidFill>
            <a:round/>
            <a:headEnd/>
            <a:tailEnd/>
          </a:ln>
        </p:spPr>
        <p:txBody>
          <a:bodyPr lIns="64291" tIns="32146" rIns="64291" bIns="32146"/>
          <a:lstStyle/>
          <a:p>
            <a:endParaRPr lang="en-US" sz="1600">
              <a:latin typeface="+mj-lt"/>
            </a:endParaRPr>
          </a:p>
        </p:txBody>
      </p:sp>
      <p:sp>
        <p:nvSpPr>
          <p:cNvPr id="84" name="Line 11"/>
          <p:cNvSpPr>
            <a:spLocks noChangeShapeType="1"/>
          </p:cNvSpPr>
          <p:nvPr/>
        </p:nvSpPr>
        <p:spPr bwMode="auto">
          <a:xfrm flipH="1">
            <a:off x="5256714" y="4429175"/>
            <a:ext cx="6697" cy="1555998"/>
          </a:xfrm>
          <a:prstGeom prst="line">
            <a:avLst/>
          </a:prstGeom>
          <a:noFill/>
          <a:ln w="12700">
            <a:solidFill>
              <a:schemeClr val="tx1"/>
            </a:solidFill>
            <a:round/>
            <a:headEnd/>
            <a:tailEnd/>
          </a:ln>
        </p:spPr>
        <p:txBody>
          <a:bodyPr lIns="64291" tIns="32146" rIns="64291" bIns="32146"/>
          <a:lstStyle/>
          <a:p>
            <a:endParaRPr lang="en-US" sz="1600">
              <a:latin typeface="+mj-lt"/>
            </a:endParaRPr>
          </a:p>
        </p:txBody>
      </p:sp>
      <p:sp>
        <p:nvSpPr>
          <p:cNvPr id="85" name="Rectangle 12"/>
          <p:cNvSpPr>
            <a:spLocks/>
          </p:cNvSpPr>
          <p:nvPr/>
        </p:nvSpPr>
        <p:spPr bwMode="auto">
          <a:xfrm>
            <a:off x="2734075" y="5564839"/>
            <a:ext cx="3079626" cy="479971"/>
          </a:xfrm>
          <a:prstGeom prst="rect">
            <a:avLst/>
          </a:prstGeom>
          <a:ln>
            <a:solidFill>
              <a:srgbClr val="8064A2"/>
            </a:solidFill>
            <a:headEnd/>
            <a:tailEnd/>
          </a:ln>
        </p:spPr>
        <p:style>
          <a:lnRef idx="2">
            <a:schemeClr val="accent4"/>
          </a:lnRef>
          <a:fillRef idx="1">
            <a:schemeClr val="lt1"/>
          </a:fillRef>
          <a:effectRef idx="0">
            <a:schemeClr val="accent4"/>
          </a:effectRef>
          <a:fontRef idx="minor">
            <a:schemeClr val="dk1"/>
          </a:fontRef>
        </p:style>
        <p:txBody>
          <a:bodyPr lIns="0" tIns="0" rIns="0" bIns="0"/>
          <a:lstStyle/>
          <a:p>
            <a:endParaRPr lang="de-DE" sz="1600">
              <a:latin typeface="+mj-lt"/>
            </a:endParaRPr>
          </a:p>
        </p:txBody>
      </p:sp>
      <p:sp>
        <p:nvSpPr>
          <p:cNvPr id="86" name="Rectangle 13"/>
          <p:cNvSpPr>
            <a:spLocks/>
          </p:cNvSpPr>
          <p:nvPr/>
        </p:nvSpPr>
        <p:spPr bwMode="auto">
          <a:xfrm>
            <a:off x="2734078" y="5614027"/>
            <a:ext cx="3074045" cy="430887"/>
          </a:xfrm>
          <a:prstGeom prst="rect">
            <a:avLst/>
          </a:prstGeom>
          <a:noFill/>
          <a:ln w="12700">
            <a:noFill/>
            <a:miter lim="800000"/>
            <a:headEnd/>
            <a:tailEnd/>
          </a:ln>
        </p:spPr>
        <p:txBody>
          <a:bodyPr lIns="0" tIns="0" rIns="40638" bIns="0">
            <a:spAutoFit/>
          </a:bodyPr>
          <a:lstStyle/>
          <a:p>
            <a:pPr marL="40182" algn="ctr"/>
            <a:r>
              <a:rPr lang="en-US" sz="1600" dirty="0">
                <a:latin typeface="+mj-lt"/>
                <a:sym typeface="Arial" charset="0"/>
              </a:rPr>
              <a:t>Groupes internes </a:t>
            </a:r>
            <a:r>
              <a:rPr lang="en-US" sz="1100" dirty="0">
                <a:latin typeface="+mj-lt"/>
                <a:sym typeface="Arial" charset="0"/>
              </a:rPr>
              <a:t>ou membres de fédérations</a:t>
            </a:r>
          </a:p>
        </p:txBody>
      </p:sp>
      <p:grpSp>
        <p:nvGrpSpPr>
          <p:cNvPr id="87" name="Group 14"/>
          <p:cNvGrpSpPr>
            <a:grpSpLocks/>
          </p:cNvGrpSpPr>
          <p:nvPr/>
        </p:nvGrpSpPr>
        <p:grpSpPr bwMode="auto">
          <a:xfrm>
            <a:off x="2671546" y="4637274"/>
            <a:ext cx="3536180" cy="611684"/>
            <a:chOff x="-70" y="0"/>
            <a:chExt cx="3167" cy="547"/>
          </a:xfrm>
          <a:solidFill>
            <a:schemeClr val="tx2">
              <a:lumMod val="60000"/>
              <a:lumOff val="40000"/>
            </a:schemeClr>
          </a:solidFill>
        </p:grpSpPr>
        <p:grpSp>
          <p:nvGrpSpPr>
            <p:cNvPr id="88" name="Group 15"/>
            <p:cNvGrpSpPr>
              <a:grpSpLocks/>
            </p:cNvGrpSpPr>
            <p:nvPr/>
          </p:nvGrpSpPr>
          <p:grpSpPr bwMode="auto">
            <a:xfrm>
              <a:off x="116" y="0"/>
              <a:ext cx="2981" cy="407"/>
              <a:chOff x="0" y="0"/>
              <a:chExt cx="2981" cy="407"/>
            </a:xfrm>
            <a:grpFill/>
          </p:grpSpPr>
          <p:sp>
            <p:nvSpPr>
              <p:cNvPr id="95" name="Rectangle 16"/>
              <p:cNvSpPr>
                <a:spLocks/>
              </p:cNvSpPr>
              <p:nvPr/>
            </p:nvSpPr>
            <p:spPr bwMode="auto">
              <a:xfrm>
                <a:off x="0" y="0"/>
                <a:ext cx="2981" cy="407"/>
              </a:xfrm>
              <a:prstGeom prst="rect">
                <a:avLst/>
              </a:prstGeom>
              <a:grpFill/>
              <a:ln w="12700">
                <a:solidFill>
                  <a:schemeClr val="tx1"/>
                </a:solidFill>
                <a:miter lim="800000"/>
                <a:headEnd/>
                <a:tailEnd/>
              </a:ln>
            </p:spPr>
            <p:txBody>
              <a:bodyPr lIns="0" tIns="0" rIns="0" bIns="0"/>
              <a:lstStyle/>
              <a:p>
                <a:pPr>
                  <a:defRPr/>
                </a:pPr>
                <a:endParaRPr lang="de-DE" sz="1600">
                  <a:solidFill>
                    <a:schemeClr val="bg1"/>
                  </a:solidFill>
                  <a:latin typeface="+mj-lt"/>
                </a:endParaRPr>
              </a:p>
            </p:txBody>
          </p:sp>
          <p:sp>
            <p:nvSpPr>
              <p:cNvPr id="96" name="Rectangle 17"/>
              <p:cNvSpPr>
                <a:spLocks/>
              </p:cNvSpPr>
              <p:nvPr/>
            </p:nvSpPr>
            <p:spPr bwMode="auto">
              <a:xfrm>
                <a:off x="0" y="44"/>
                <a:ext cx="0" cy="220"/>
              </a:xfrm>
              <a:prstGeom prst="rect">
                <a:avLst/>
              </a:prstGeom>
              <a:grpFill/>
              <a:ln w="12700">
                <a:noFill/>
                <a:miter lim="800000"/>
                <a:headEnd/>
                <a:tailEnd/>
              </a:ln>
            </p:spPr>
            <p:txBody>
              <a:bodyPr wrap="none" lIns="0" tIns="0" rIns="0" bIns="0">
                <a:spAutoFit/>
              </a:bodyPr>
              <a:lstStyle/>
              <a:p>
                <a:pPr>
                  <a:defRPr/>
                </a:pPr>
                <a:endParaRPr lang="de-DE" sz="1600">
                  <a:solidFill>
                    <a:schemeClr val="bg1"/>
                  </a:solidFill>
                  <a:latin typeface="+mj-lt"/>
                </a:endParaRPr>
              </a:p>
            </p:txBody>
          </p:sp>
        </p:grpSp>
        <p:grpSp>
          <p:nvGrpSpPr>
            <p:cNvPr id="89" name="Group 18"/>
            <p:cNvGrpSpPr>
              <a:grpSpLocks/>
            </p:cNvGrpSpPr>
            <p:nvPr/>
          </p:nvGrpSpPr>
          <p:grpSpPr bwMode="auto">
            <a:xfrm>
              <a:off x="62" y="52"/>
              <a:ext cx="2981" cy="408"/>
              <a:chOff x="0" y="0"/>
              <a:chExt cx="2981" cy="407"/>
            </a:xfrm>
            <a:grpFill/>
          </p:grpSpPr>
          <p:sp>
            <p:nvSpPr>
              <p:cNvPr id="93" name="Rectangle 19"/>
              <p:cNvSpPr>
                <a:spLocks/>
              </p:cNvSpPr>
              <p:nvPr/>
            </p:nvSpPr>
            <p:spPr bwMode="auto">
              <a:xfrm>
                <a:off x="0" y="0"/>
                <a:ext cx="2981" cy="407"/>
              </a:xfrm>
              <a:prstGeom prst="rect">
                <a:avLst/>
              </a:prstGeom>
              <a:grpFill/>
              <a:ln w="12700">
                <a:solidFill>
                  <a:schemeClr val="tx1"/>
                </a:solidFill>
                <a:miter lim="800000"/>
                <a:headEnd/>
                <a:tailEnd/>
              </a:ln>
            </p:spPr>
            <p:txBody>
              <a:bodyPr lIns="0" tIns="0" rIns="0" bIns="0"/>
              <a:lstStyle/>
              <a:p>
                <a:pPr>
                  <a:defRPr/>
                </a:pPr>
                <a:endParaRPr lang="de-DE" sz="1600">
                  <a:solidFill>
                    <a:schemeClr val="bg1"/>
                  </a:solidFill>
                  <a:latin typeface="+mj-lt"/>
                </a:endParaRPr>
              </a:p>
            </p:txBody>
          </p:sp>
          <p:sp>
            <p:nvSpPr>
              <p:cNvPr id="94" name="Rectangle 20"/>
              <p:cNvSpPr>
                <a:spLocks/>
              </p:cNvSpPr>
              <p:nvPr/>
            </p:nvSpPr>
            <p:spPr bwMode="auto">
              <a:xfrm>
                <a:off x="0" y="44"/>
                <a:ext cx="0" cy="220"/>
              </a:xfrm>
              <a:prstGeom prst="rect">
                <a:avLst/>
              </a:prstGeom>
              <a:grpFill/>
              <a:ln w="12700">
                <a:noFill/>
                <a:miter lim="800000"/>
                <a:headEnd/>
                <a:tailEnd/>
              </a:ln>
            </p:spPr>
            <p:txBody>
              <a:bodyPr wrap="none" lIns="0" tIns="0" rIns="0" bIns="0">
                <a:spAutoFit/>
              </a:bodyPr>
              <a:lstStyle/>
              <a:p>
                <a:pPr>
                  <a:defRPr/>
                </a:pPr>
                <a:endParaRPr lang="de-DE" sz="1600">
                  <a:solidFill>
                    <a:schemeClr val="bg1"/>
                  </a:solidFill>
                  <a:latin typeface="+mj-lt"/>
                </a:endParaRPr>
              </a:p>
            </p:txBody>
          </p:sp>
        </p:grpSp>
        <p:grpSp>
          <p:nvGrpSpPr>
            <p:cNvPr id="90" name="Group 21"/>
            <p:cNvGrpSpPr>
              <a:grpSpLocks/>
            </p:cNvGrpSpPr>
            <p:nvPr/>
          </p:nvGrpSpPr>
          <p:grpSpPr bwMode="auto">
            <a:xfrm>
              <a:off x="-70" y="139"/>
              <a:ext cx="3051" cy="408"/>
              <a:chOff x="-70" y="0"/>
              <a:chExt cx="3051" cy="407"/>
            </a:xfrm>
            <a:grpFill/>
          </p:grpSpPr>
          <p:sp>
            <p:nvSpPr>
              <p:cNvPr id="91" name="Rectangle 22"/>
              <p:cNvSpPr>
                <a:spLocks/>
              </p:cNvSpPr>
              <p:nvPr/>
            </p:nvSpPr>
            <p:spPr bwMode="auto">
              <a:xfrm>
                <a:off x="-70" y="0"/>
                <a:ext cx="3051" cy="407"/>
              </a:xfrm>
              <a:prstGeom prst="rect">
                <a:avLst/>
              </a:prstGeom>
              <a:grpFill/>
              <a:ln w="12700">
                <a:solidFill>
                  <a:schemeClr val="tx1"/>
                </a:solidFill>
                <a:miter lim="800000"/>
                <a:headEnd/>
                <a:tailEnd/>
              </a:ln>
            </p:spPr>
            <p:txBody>
              <a:bodyPr lIns="0" tIns="0" rIns="0" bIns="0"/>
              <a:lstStyle/>
              <a:p>
                <a:pPr>
                  <a:defRPr/>
                </a:pPr>
                <a:endParaRPr lang="de-DE" sz="1600">
                  <a:solidFill>
                    <a:schemeClr val="bg1"/>
                  </a:solidFill>
                  <a:latin typeface="+mj-lt"/>
                </a:endParaRPr>
              </a:p>
            </p:txBody>
          </p:sp>
          <p:sp>
            <p:nvSpPr>
              <p:cNvPr id="92" name="Rectangle 23"/>
              <p:cNvSpPr>
                <a:spLocks/>
              </p:cNvSpPr>
              <p:nvPr/>
            </p:nvSpPr>
            <p:spPr bwMode="auto">
              <a:xfrm>
                <a:off x="-44" y="85"/>
                <a:ext cx="3015" cy="220"/>
              </a:xfrm>
              <a:prstGeom prst="rect">
                <a:avLst/>
              </a:prstGeom>
              <a:grpFill/>
              <a:ln w="12700">
                <a:noFill/>
                <a:miter lim="800000"/>
                <a:headEnd/>
                <a:tailEnd/>
              </a:ln>
            </p:spPr>
            <p:txBody>
              <a:bodyPr wrap="square" lIns="0" tIns="0" rIns="57799" bIns="0">
                <a:spAutoFit/>
              </a:bodyPr>
              <a:lstStyle/>
              <a:p>
                <a:pPr marL="40182" algn="ctr">
                  <a:defRPr/>
                </a:pPr>
                <a:r>
                  <a:rPr lang="en-US" sz="1600" dirty="0">
                    <a:solidFill>
                      <a:schemeClr val="bg1"/>
                    </a:solidFill>
                    <a:latin typeface="+mj-lt"/>
                    <a:sym typeface="Arial" charset="0"/>
                  </a:rPr>
                  <a:t>Accords de niveau opérationnel (OLAs)</a:t>
                </a:r>
              </a:p>
            </p:txBody>
          </p:sp>
        </p:grpSp>
      </p:grpSp>
      <p:sp>
        <p:nvSpPr>
          <p:cNvPr id="97" name="Line 37"/>
          <p:cNvSpPr>
            <a:spLocks noChangeShapeType="1"/>
          </p:cNvSpPr>
          <p:nvPr/>
        </p:nvSpPr>
        <p:spPr bwMode="auto">
          <a:xfrm>
            <a:off x="3447244" y="3511652"/>
            <a:ext cx="1334988" cy="988963"/>
          </a:xfrm>
          <a:prstGeom prst="line">
            <a:avLst/>
          </a:prstGeom>
          <a:noFill/>
          <a:ln w="12700">
            <a:solidFill>
              <a:schemeClr val="tx1"/>
            </a:solidFill>
            <a:round/>
            <a:headEnd/>
            <a:tailEnd/>
          </a:ln>
        </p:spPr>
        <p:txBody>
          <a:bodyPr lIns="64291" tIns="32146" rIns="64291" bIns="32146"/>
          <a:lstStyle/>
          <a:p>
            <a:endParaRPr lang="en-US" sz="1600">
              <a:latin typeface="+mj-lt"/>
            </a:endParaRPr>
          </a:p>
        </p:txBody>
      </p:sp>
      <p:sp>
        <p:nvSpPr>
          <p:cNvPr id="98" name="Line 38"/>
          <p:cNvSpPr>
            <a:spLocks noChangeShapeType="1"/>
          </p:cNvSpPr>
          <p:nvPr/>
        </p:nvSpPr>
        <p:spPr bwMode="auto">
          <a:xfrm flipH="1">
            <a:off x="7087208" y="3523930"/>
            <a:ext cx="908596" cy="799207"/>
          </a:xfrm>
          <a:prstGeom prst="line">
            <a:avLst/>
          </a:prstGeom>
          <a:noFill/>
          <a:ln w="12700">
            <a:noFill/>
            <a:round/>
            <a:headEnd/>
            <a:tailEnd/>
          </a:ln>
        </p:spPr>
        <p:txBody>
          <a:bodyPr lIns="64291" tIns="32146" rIns="64291" bIns="32146"/>
          <a:lstStyle/>
          <a:p>
            <a:endParaRPr lang="en-US" sz="1600">
              <a:latin typeface="+mj-lt"/>
            </a:endParaRPr>
          </a:p>
        </p:txBody>
      </p:sp>
      <p:sp>
        <p:nvSpPr>
          <p:cNvPr id="99" name="Oval 40"/>
          <p:cNvSpPr>
            <a:spLocks/>
          </p:cNvSpPr>
          <p:nvPr/>
        </p:nvSpPr>
        <p:spPr bwMode="auto">
          <a:xfrm>
            <a:off x="2671478" y="3132141"/>
            <a:ext cx="1843980" cy="693167"/>
          </a:xfrm>
          <a:prstGeom prst="ellipse">
            <a:avLst/>
          </a:prstGeom>
          <a:solidFill>
            <a:schemeClr val="accent1">
              <a:lumMod val="20000"/>
              <a:lumOff val="80000"/>
            </a:schemeClr>
          </a:solidFill>
          <a:ln>
            <a:noFill/>
            <a:headEnd/>
            <a:tailEnd/>
          </a:ln>
        </p:spPr>
        <p:style>
          <a:lnRef idx="1">
            <a:schemeClr val="accent1"/>
          </a:lnRef>
          <a:fillRef idx="2">
            <a:schemeClr val="accent1"/>
          </a:fillRef>
          <a:effectRef idx="1">
            <a:schemeClr val="accent1"/>
          </a:effectRef>
          <a:fontRef idx="minor">
            <a:schemeClr val="dk1"/>
          </a:fontRef>
        </p:style>
        <p:txBody>
          <a:bodyPr lIns="0" tIns="0" rIns="0" bIns="0" anchor="ctr"/>
          <a:lstStyle/>
          <a:p>
            <a:pPr algn="ctr">
              <a:defRPr/>
            </a:pPr>
            <a:r>
              <a:rPr lang="de-DE" sz="1600" dirty="0">
                <a:latin typeface="+mj-lt"/>
              </a:rPr>
              <a:t>Service A</a:t>
            </a:r>
          </a:p>
        </p:txBody>
      </p:sp>
      <p:grpSp>
        <p:nvGrpSpPr>
          <p:cNvPr id="100" name="Group 43"/>
          <p:cNvGrpSpPr>
            <a:grpSpLocks/>
          </p:cNvGrpSpPr>
          <p:nvPr/>
        </p:nvGrpSpPr>
        <p:grpSpPr bwMode="auto">
          <a:xfrm>
            <a:off x="5198908" y="4029571"/>
            <a:ext cx="2597097" cy="345614"/>
            <a:chOff x="0" y="0"/>
            <a:chExt cx="2326" cy="309"/>
          </a:xfrm>
          <a:solidFill>
            <a:schemeClr val="accent1">
              <a:lumMod val="20000"/>
              <a:lumOff val="80000"/>
            </a:schemeClr>
          </a:solidFill>
        </p:grpSpPr>
        <p:sp>
          <p:nvSpPr>
            <p:cNvPr id="101" name="Rectangle 44"/>
            <p:cNvSpPr>
              <a:spLocks/>
            </p:cNvSpPr>
            <p:nvPr/>
          </p:nvSpPr>
          <p:spPr bwMode="auto">
            <a:xfrm>
              <a:off x="0" y="9"/>
              <a:ext cx="2326" cy="300"/>
            </a:xfrm>
            <a:prstGeom prst="rect">
              <a:avLst/>
            </a:prstGeom>
            <a:grpFill/>
            <a:ln>
              <a:noFill/>
              <a:headEnd/>
              <a:tailEnd/>
            </a:ln>
          </p:spPr>
          <p:style>
            <a:lnRef idx="1">
              <a:schemeClr val="accent1"/>
            </a:lnRef>
            <a:fillRef idx="2">
              <a:schemeClr val="accent1"/>
            </a:fillRef>
            <a:effectRef idx="1">
              <a:schemeClr val="accent1"/>
            </a:effectRef>
            <a:fontRef idx="minor">
              <a:schemeClr val="dk1"/>
            </a:fontRef>
          </p:style>
          <p:txBody>
            <a:bodyPr lIns="0" tIns="0" rIns="0" bIns="0"/>
            <a:lstStyle/>
            <a:p>
              <a:endParaRPr lang="de-DE" sz="1600">
                <a:latin typeface="+mj-lt"/>
              </a:endParaRPr>
            </a:p>
          </p:txBody>
        </p:sp>
        <p:sp>
          <p:nvSpPr>
            <p:cNvPr id="102" name="Rectangle 45"/>
            <p:cNvSpPr>
              <a:spLocks/>
            </p:cNvSpPr>
            <p:nvPr/>
          </p:nvSpPr>
          <p:spPr bwMode="auto">
            <a:xfrm>
              <a:off x="0" y="0"/>
              <a:ext cx="0" cy="220"/>
            </a:xfrm>
            <a:prstGeom prst="rect">
              <a:avLst/>
            </a:prstGeom>
            <a:grpFill/>
            <a:ln>
              <a:noFill/>
              <a:headEnd/>
              <a:tailEnd/>
            </a:ln>
          </p:spPr>
          <p:style>
            <a:lnRef idx="1">
              <a:schemeClr val="accent1"/>
            </a:lnRef>
            <a:fillRef idx="2">
              <a:schemeClr val="accent1"/>
            </a:fillRef>
            <a:effectRef idx="1">
              <a:schemeClr val="accent1"/>
            </a:effectRef>
            <a:fontRef idx="minor">
              <a:schemeClr val="dk1"/>
            </a:fontRef>
          </p:style>
          <p:txBody>
            <a:bodyPr wrap="none" lIns="0" tIns="0" rIns="0" bIns="0">
              <a:spAutoFit/>
            </a:bodyPr>
            <a:lstStyle/>
            <a:p>
              <a:endParaRPr lang="de-DE" sz="1600">
                <a:latin typeface="+mj-lt"/>
              </a:endParaRPr>
            </a:p>
          </p:txBody>
        </p:sp>
      </p:grpSp>
      <p:grpSp>
        <p:nvGrpSpPr>
          <p:cNvPr id="103" name="Group 46"/>
          <p:cNvGrpSpPr>
            <a:grpSpLocks/>
          </p:cNvGrpSpPr>
          <p:nvPr/>
        </p:nvGrpSpPr>
        <p:grpSpPr bwMode="auto">
          <a:xfrm>
            <a:off x="4565823" y="4115695"/>
            <a:ext cx="2689771" cy="335548"/>
            <a:chOff x="0" y="-13"/>
            <a:chExt cx="2409" cy="300"/>
          </a:xfrm>
          <a:solidFill>
            <a:schemeClr val="accent1">
              <a:lumMod val="20000"/>
              <a:lumOff val="80000"/>
            </a:schemeClr>
          </a:solidFill>
        </p:grpSpPr>
        <p:sp>
          <p:nvSpPr>
            <p:cNvPr id="104" name="Rectangle 47"/>
            <p:cNvSpPr>
              <a:spLocks/>
            </p:cNvSpPr>
            <p:nvPr/>
          </p:nvSpPr>
          <p:spPr bwMode="auto">
            <a:xfrm>
              <a:off x="83" y="-13"/>
              <a:ext cx="2326" cy="300"/>
            </a:xfrm>
            <a:prstGeom prst="rect">
              <a:avLst/>
            </a:prstGeom>
            <a:grpFill/>
            <a:ln>
              <a:noFill/>
              <a:headEnd/>
              <a:tailEnd/>
            </a:ln>
          </p:spPr>
          <p:style>
            <a:lnRef idx="1">
              <a:schemeClr val="accent1"/>
            </a:lnRef>
            <a:fillRef idx="2">
              <a:schemeClr val="accent1"/>
            </a:fillRef>
            <a:effectRef idx="1">
              <a:schemeClr val="accent1"/>
            </a:effectRef>
            <a:fontRef idx="minor">
              <a:schemeClr val="dk1"/>
            </a:fontRef>
          </p:style>
          <p:txBody>
            <a:bodyPr lIns="0" tIns="0" rIns="0" bIns="0"/>
            <a:lstStyle/>
            <a:p>
              <a:endParaRPr lang="de-DE" sz="1600">
                <a:latin typeface="+mj-lt"/>
              </a:endParaRPr>
            </a:p>
          </p:txBody>
        </p:sp>
        <p:sp>
          <p:nvSpPr>
            <p:cNvPr id="105" name="Rectangle 48"/>
            <p:cNvSpPr>
              <a:spLocks/>
            </p:cNvSpPr>
            <p:nvPr/>
          </p:nvSpPr>
          <p:spPr bwMode="auto">
            <a:xfrm>
              <a:off x="0" y="0"/>
              <a:ext cx="0" cy="220"/>
            </a:xfrm>
            <a:prstGeom prst="rect">
              <a:avLst/>
            </a:prstGeom>
            <a:grpFill/>
            <a:ln>
              <a:noFill/>
              <a:headEnd/>
              <a:tailEnd/>
            </a:ln>
          </p:spPr>
          <p:style>
            <a:lnRef idx="1">
              <a:schemeClr val="accent1"/>
            </a:lnRef>
            <a:fillRef idx="2">
              <a:schemeClr val="accent1"/>
            </a:fillRef>
            <a:effectRef idx="1">
              <a:schemeClr val="accent1"/>
            </a:effectRef>
            <a:fontRef idx="minor">
              <a:schemeClr val="dk1"/>
            </a:fontRef>
          </p:style>
          <p:txBody>
            <a:bodyPr wrap="none" lIns="0" tIns="0" rIns="0" bIns="0">
              <a:spAutoFit/>
            </a:bodyPr>
            <a:lstStyle/>
            <a:p>
              <a:endParaRPr lang="de-DE" sz="1600">
                <a:latin typeface="+mj-lt"/>
              </a:endParaRPr>
            </a:p>
          </p:txBody>
        </p:sp>
      </p:grpSp>
      <p:grpSp>
        <p:nvGrpSpPr>
          <p:cNvPr id="106" name="Group 49"/>
          <p:cNvGrpSpPr>
            <a:grpSpLocks/>
          </p:cNvGrpSpPr>
          <p:nvPr/>
        </p:nvGrpSpPr>
        <p:grpSpPr bwMode="auto">
          <a:xfrm>
            <a:off x="4153816" y="4200700"/>
            <a:ext cx="2597097" cy="335548"/>
            <a:chOff x="21" y="-27"/>
            <a:chExt cx="2326" cy="300"/>
          </a:xfrm>
          <a:solidFill>
            <a:schemeClr val="accent1">
              <a:lumMod val="20000"/>
              <a:lumOff val="80000"/>
            </a:schemeClr>
          </a:solidFill>
        </p:grpSpPr>
        <p:sp>
          <p:nvSpPr>
            <p:cNvPr id="107" name="Rectangle 50"/>
            <p:cNvSpPr>
              <a:spLocks/>
            </p:cNvSpPr>
            <p:nvPr/>
          </p:nvSpPr>
          <p:spPr bwMode="auto">
            <a:xfrm>
              <a:off x="21" y="-27"/>
              <a:ext cx="2326" cy="300"/>
            </a:xfrm>
            <a:prstGeom prst="rect">
              <a:avLst/>
            </a:prstGeom>
            <a:grpFill/>
            <a:ln>
              <a:noFill/>
              <a:headEnd/>
              <a:tailEnd/>
            </a:ln>
          </p:spPr>
          <p:style>
            <a:lnRef idx="1">
              <a:schemeClr val="accent1"/>
            </a:lnRef>
            <a:fillRef idx="2">
              <a:schemeClr val="accent1"/>
            </a:fillRef>
            <a:effectRef idx="1">
              <a:schemeClr val="accent1"/>
            </a:effectRef>
            <a:fontRef idx="minor">
              <a:schemeClr val="dk1"/>
            </a:fontRef>
          </p:style>
          <p:txBody>
            <a:bodyPr lIns="0" tIns="0" rIns="0" bIns="0"/>
            <a:lstStyle/>
            <a:p>
              <a:endParaRPr lang="de-DE" sz="1600">
                <a:latin typeface="+mj-lt"/>
              </a:endParaRPr>
            </a:p>
          </p:txBody>
        </p:sp>
        <p:sp>
          <p:nvSpPr>
            <p:cNvPr id="108" name="Rectangle 51"/>
            <p:cNvSpPr>
              <a:spLocks/>
            </p:cNvSpPr>
            <p:nvPr/>
          </p:nvSpPr>
          <p:spPr bwMode="auto">
            <a:xfrm>
              <a:off x="54" y="11"/>
              <a:ext cx="2293" cy="220"/>
            </a:xfrm>
            <a:prstGeom prst="rect">
              <a:avLst/>
            </a:prstGeom>
            <a:grpFill/>
            <a:ln>
              <a:noFill/>
              <a:headEnd/>
              <a:tailEnd/>
            </a:ln>
          </p:spPr>
          <p:style>
            <a:lnRef idx="1">
              <a:schemeClr val="accent1"/>
            </a:lnRef>
            <a:fillRef idx="2">
              <a:schemeClr val="accent1"/>
            </a:fillRef>
            <a:effectRef idx="1">
              <a:schemeClr val="accent1"/>
            </a:effectRef>
            <a:fontRef idx="minor">
              <a:schemeClr val="dk1"/>
            </a:fontRef>
          </p:style>
          <p:txBody>
            <a:bodyPr lIns="0" tIns="0" rIns="57799" bIns="0">
              <a:spAutoFit/>
            </a:bodyPr>
            <a:lstStyle/>
            <a:p>
              <a:pPr marL="40182" algn="ctr"/>
              <a:r>
                <a:rPr lang="en-US" sz="1600" dirty="0">
                  <a:latin typeface="+mj-lt"/>
                  <a:sym typeface="Arial" charset="0"/>
                </a:rPr>
                <a:t>Composants du service</a:t>
              </a:r>
            </a:p>
          </p:txBody>
        </p:sp>
      </p:grpSp>
      <p:sp>
        <p:nvSpPr>
          <p:cNvPr id="109" name="Rectangle 52"/>
          <p:cNvSpPr>
            <a:spLocks/>
          </p:cNvSpPr>
          <p:nvPr/>
        </p:nvSpPr>
        <p:spPr bwMode="auto">
          <a:xfrm>
            <a:off x="3508636" y="2589662"/>
            <a:ext cx="4054078" cy="366117"/>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lIns="0" tIns="0" rIns="0" bIns="0"/>
          <a:lstStyle/>
          <a:p>
            <a:endParaRPr lang="de-DE" sz="1600">
              <a:solidFill>
                <a:schemeClr val="bg1"/>
              </a:solidFill>
              <a:latin typeface="+mj-lt"/>
            </a:endParaRPr>
          </a:p>
        </p:txBody>
      </p:sp>
      <p:sp>
        <p:nvSpPr>
          <p:cNvPr id="110" name="Rectangle 53"/>
          <p:cNvSpPr>
            <a:spLocks/>
          </p:cNvSpPr>
          <p:nvPr/>
        </p:nvSpPr>
        <p:spPr bwMode="auto">
          <a:xfrm>
            <a:off x="3453944" y="2665561"/>
            <a:ext cx="4049613" cy="339328"/>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marL="40182" algn="ctr"/>
            <a:r>
              <a:rPr lang="en-US" sz="1600" dirty="0">
                <a:solidFill>
                  <a:schemeClr val="bg1"/>
                </a:solidFill>
                <a:latin typeface="+mj-lt"/>
                <a:sym typeface="Arial" charset="0"/>
              </a:rPr>
              <a:t>Accords de niveau de service (SLAs)</a:t>
            </a:r>
          </a:p>
        </p:txBody>
      </p:sp>
      <p:sp>
        <p:nvSpPr>
          <p:cNvPr id="111" name="Rectangle 55"/>
          <p:cNvSpPr>
            <a:spLocks/>
          </p:cNvSpPr>
          <p:nvPr/>
        </p:nvSpPr>
        <p:spPr bwMode="auto">
          <a:xfrm>
            <a:off x="2398005" y="1960116"/>
            <a:ext cx="7438430" cy="339328"/>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lIns="17859" tIns="17859" rIns="58497" bIns="17859" anchor="ctr"/>
          <a:lstStyle/>
          <a:p>
            <a:pPr marL="22323" algn="ctr"/>
            <a:r>
              <a:rPr lang="en-US" sz="1600" dirty="0">
                <a:latin typeface="+mj-lt"/>
                <a:sym typeface="Arial" charset="0"/>
              </a:rPr>
              <a:t>Client</a:t>
            </a:r>
          </a:p>
        </p:txBody>
      </p:sp>
      <p:sp>
        <p:nvSpPr>
          <p:cNvPr id="112" name="Rectangle 58"/>
          <p:cNvSpPr>
            <a:spLocks/>
          </p:cNvSpPr>
          <p:nvPr/>
        </p:nvSpPr>
        <p:spPr bwMode="auto">
          <a:xfrm>
            <a:off x="6522316" y="5564839"/>
            <a:ext cx="1903140" cy="482203"/>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lIns="0" tIns="0" rIns="0" bIns="0"/>
          <a:lstStyle/>
          <a:p>
            <a:endParaRPr lang="de-DE" sz="1600">
              <a:latin typeface="+mj-lt"/>
            </a:endParaRPr>
          </a:p>
        </p:txBody>
      </p:sp>
      <p:sp>
        <p:nvSpPr>
          <p:cNvPr id="113" name="Rectangle 59"/>
          <p:cNvSpPr>
            <a:spLocks/>
          </p:cNvSpPr>
          <p:nvPr/>
        </p:nvSpPr>
        <p:spPr bwMode="auto">
          <a:xfrm>
            <a:off x="6522319" y="5692087"/>
            <a:ext cx="1898675" cy="246221"/>
          </a:xfrm>
          <a:prstGeom prst="rect">
            <a:avLst/>
          </a:prstGeom>
          <a:noFill/>
          <a:ln w="12700">
            <a:noFill/>
            <a:miter lim="800000"/>
            <a:headEnd/>
            <a:tailEnd/>
          </a:ln>
        </p:spPr>
        <p:txBody>
          <a:bodyPr lIns="0" tIns="0" rIns="40638" bIns="0">
            <a:spAutoFit/>
          </a:bodyPr>
          <a:lstStyle/>
          <a:p>
            <a:pPr marL="40182" algn="ctr"/>
            <a:r>
              <a:rPr lang="en-US" sz="1600" dirty="0">
                <a:latin typeface="+mj-lt"/>
                <a:sym typeface="Arial" charset="0"/>
              </a:rPr>
              <a:t>Fournisseurs</a:t>
            </a:r>
          </a:p>
        </p:txBody>
      </p:sp>
      <p:grpSp>
        <p:nvGrpSpPr>
          <p:cNvPr id="114" name="Group 60"/>
          <p:cNvGrpSpPr>
            <a:grpSpLocks/>
          </p:cNvGrpSpPr>
          <p:nvPr/>
        </p:nvGrpSpPr>
        <p:grpSpPr bwMode="auto">
          <a:xfrm>
            <a:off x="6515621" y="4772326"/>
            <a:ext cx="3174593" cy="473276"/>
            <a:chOff x="0" y="0"/>
            <a:chExt cx="1745" cy="423"/>
          </a:xfrm>
          <a:solidFill>
            <a:schemeClr val="tx2">
              <a:lumMod val="60000"/>
              <a:lumOff val="40000"/>
            </a:schemeClr>
          </a:solidFill>
        </p:grpSpPr>
        <p:grpSp>
          <p:nvGrpSpPr>
            <p:cNvPr id="115" name="Group 61"/>
            <p:cNvGrpSpPr>
              <a:grpSpLocks/>
            </p:cNvGrpSpPr>
            <p:nvPr/>
          </p:nvGrpSpPr>
          <p:grpSpPr bwMode="auto">
            <a:xfrm>
              <a:off x="71" y="0"/>
              <a:ext cx="1674" cy="327"/>
              <a:chOff x="0" y="0"/>
              <a:chExt cx="1674" cy="327"/>
            </a:xfrm>
            <a:grpFill/>
          </p:grpSpPr>
          <p:sp>
            <p:nvSpPr>
              <p:cNvPr id="122" name="Rectangle 62"/>
              <p:cNvSpPr>
                <a:spLocks/>
              </p:cNvSpPr>
              <p:nvPr/>
            </p:nvSpPr>
            <p:spPr bwMode="auto">
              <a:xfrm>
                <a:off x="0" y="0"/>
                <a:ext cx="1674" cy="327"/>
              </a:xfrm>
              <a:prstGeom prst="rect">
                <a:avLst/>
              </a:prstGeom>
              <a:grpFill/>
              <a:ln w="12700">
                <a:solidFill>
                  <a:schemeClr val="tx1"/>
                </a:solidFill>
                <a:miter lim="800000"/>
                <a:headEnd/>
                <a:tailEnd/>
              </a:ln>
            </p:spPr>
            <p:txBody>
              <a:bodyPr lIns="0" tIns="0" rIns="0" bIns="0"/>
              <a:lstStyle/>
              <a:p>
                <a:pPr>
                  <a:defRPr/>
                </a:pPr>
                <a:endParaRPr lang="de-DE" sz="1600">
                  <a:solidFill>
                    <a:schemeClr val="bg1"/>
                  </a:solidFill>
                  <a:latin typeface="+mj-lt"/>
                </a:endParaRPr>
              </a:p>
            </p:txBody>
          </p:sp>
          <p:sp>
            <p:nvSpPr>
              <p:cNvPr id="123" name="Rectangle 63"/>
              <p:cNvSpPr>
                <a:spLocks/>
              </p:cNvSpPr>
              <p:nvPr/>
            </p:nvSpPr>
            <p:spPr bwMode="auto">
              <a:xfrm>
                <a:off x="0" y="4"/>
                <a:ext cx="0" cy="220"/>
              </a:xfrm>
              <a:prstGeom prst="rect">
                <a:avLst/>
              </a:prstGeom>
              <a:grpFill/>
              <a:ln w="12700">
                <a:noFill/>
                <a:miter lim="800000"/>
                <a:headEnd/>
                <a:tailEnd/>
              </a:ln>
            </p:spPr>
            <p:txBody>
              <a:bodyPr wrap="none" lIns="0" tIns="0" rIns="0" bIns="0">
                <a:spAutoFit/>
              </a:bodyPr>
              <a:lstStyle/>
              <a:p>
                <a:pPr>
                  <a:defRPr/>
                </a:pPr>
                <a:endParaRPr lang="de-DE" sz="1600">
                  <a:solidFill>
                    <a:schemeClr val="bg1"/>
                  </a:solidFill>
                  <a:latin typeface="+mj-lt"/>
                </a:endParaRPr>
              </a:p>
            </p:txBody>
          </p:sp>
        </p:grpSp>
        <p:grpSp>
          <p:nvGrpSpPr>
            <p:cNvPr id="116" name="Group 64"/>
            <p:cNvGrpSpPr>
              <a:grpSpLocks/>
            </p:cNvGrpSpPr>
            <p:nvPr/>
          </p:nvGrpSpPr>
          <p:grpSpPr bwMode="auto">
            <a:xfrm>
              <a:off x="38" y="42"/>
              <a:ext cx="1674" cy="327"/>
              <a:chOff x="0" y="0"/>
              <a:chExt cx="1674" cy="327"/>
            </a:xfrm>
            <a:grpFill/>
          </p:grpSpPr>
          <p:sp>
            <p:nvSpPr>
              <p:cNvPr id="120" name="Rectangle 65"/>
              <p:cNvSpPr>
                <a:spLocks/>
              </p:cNvSpPr>
              <p:nvPr/>
            </p:nvSpPr>
            <p:spPr bwMode="auto">
              <a:xfrm>
                <a:off x="0" y="0"/>
                <a:ext cx="1674" cy="327"/>
              </a:xfrm>
              <a:prstGeom prst="rect">
                <a:avLst/>
              </a:prstGeom>
              <a:grpFill/>
              <a:ln w="12700">
                <a:solidFill>
                  <a:schemeClr val="tx1"/>
                </a:solidFill>
                <a:miter lim="800000"/>
                <a:headEnd/>
                <a:tailEnd/>
              </a:ln>
            </p:spPr>
            <p:txBody>
              <a:bodyPr lIns="0" tIns="0" rIns="0" bIns="0"/>
              <a:lstStyle/>
              <a:p>
                <a:pPr>
                  <a:defRPr/>
                </a:pPr>
                <a:endParaRPr lang="de-DE" sz="1600">
                  <a:solidFill>
                    <a:schemeClr val="bg1"/>
                  </a:solidFill>
                  <a:latin typeface="+mj-lt"/>
                </a:endParaRPr>
              </a:p>
            </p:txBody>
          </p:sp>
          <p:sp>
            <p:nvSpPr>
              <p:cNvPr id="121" name="Rectangle 66"/>
              <p:cNvSpPr>
                <a:spLocks/>
              </p:cNvSpPr>
              <p:nvPr/>
            </p:nvSpPr>
            <p:spPr bwMode="auto">
              <a:xfrm>
                <a:off x="0" y="4"/>
                <a:ext cx="0" cy="220"/>
              </a:xfrm>
              <a:prstGeom prst="rect">
                <a:avLst/>
              </a:prstGeom>
              <a:grpFill/>
              <a:ln w="12700">
                <a:noFill/>
                <a:miter lim="800000"/>
                <a:headEnd/>
                <a:tailEnd/>
              </a:ln>
            </p:spPr>
            <p:txBody>
              <a:bodyPr wrap="none" lIns="0" tIns="0" rIns="0" bIns="0">
                <a:spAutoFit/>
              </a:bodyPr>
              <a:lstStyle/>
              <a:p>
                <a:pPr>
                  <a:defRPr/>
                </a:pPr>
                <a:endParaRPr lang="de-DE" sz="1600">
                  <a:solidFill>
                    <a:schemeClr val="bg1"/>
                  </a:solidFill>
                  <a:latin typeface="+mj-lt"/>
                </a:endParaRPr>
              </a:p>
            </p:txBody>
          </p:sp>
        </p:grpSp>
        <p:grpSp>
          <p:nvGrpSpPr>
            <p:cNvPr id="117" name="Group 67"/>
            <p:cNvGrpSpPr>
              <a:grpSpLocks/>
            </p:cNvGrpSpPr>
            <p:nvPr/>
          </p:nvGrpSpPr>
          <p:grpSpPr bwMode="auto">
            <a:xfrm>
              <a:off x="0" y="94"/>
              <a:ext cx="1674" cy="329"/>
              <a:chOff x="0" y="0"/>
              <a:chExt cx="1674" cy="327"/>
            </a:xfrm>
            <a:grpFill/>
          </p:grpSpPr>
          <p:sp>
            <p:nvSpPr>
              <p:cNvPr id="118" name="Rectangle 68"/>
              <p:cNvSpPr>
                <a:spLocks/>
              </p:cNvSpPr>
              <p:nvPr/>
            </p:nvSpPr>
            <p:spPr bwMode="auto">
              <a:xfrm>
                <a:off x="0" y="0"/>
                <a:ext cx="1674" cy="327"/>
              </a:xfrm>
              <a:prstGeom prst="rect">
                <a:avLst/>
              </a:prstGeom>
              <a:grpFill/>
              <a:ln w="12700">
                <a:solidFill>
                  <a:schemeClr val="tx1"/>
                </a:solidFill>
                <a:miter lim="800000"/>
                <a:headEnd/>
                <a:tailEnd/>
              </a:ln>
            </p:spPr>
            <p:txBody>
              <a:bodyPr lIns="0" tIns="0" rIns="0" bIns="0"/>
              <a:lstStyle/>
              <a:p>
                <a:pPr>
                  <a:defRPr/>
                </a:pPr>
                <a:endParaRPr lang="de-DE" sz="1600">
                  <a:solidFill>
                    <a:schemeClr val="bg1"/>
                  </a:solidFill>
                  <a:latin typeface="+mj-lt"/>
                </a:endParaRPr>
              </a:p>
            </p:txBody>
          </p:sp>
          <p:sp>
            <p:nvSpPr>
              <p:cNvPr id="119" name="Rectangle 69"/>
              <p:cNvSpPr>
                <a:spLocks/>
              </p:cNvSpPr>
              <p:nvPr/>
            </p:nvSpPr>
            <p:spPr bwMode="auto">
              <a:xfrm>
                <a:off x="0" y="55"/>
                <a:ext cx="1616" cy="219"/>
              </a:xfrm>
              <a:prstGeom prst="rect">
                <a:avLst/>
              </a:prstGeom>
              <a:grpFill/>
              <a:ln w="12700">
                <a:noFill/>
                <a:miter lim="800000"/>
                <a:headEnd/>
                <a:tailEnd/>
              </a:ln>
            </p:spPr>
            <p:txBody>
              <a:bodyPr lIns="0" tIns="0" rIns="57799" bIns="0">
                <a:spAutoFit/>
              </a:bodyPr>
              <a:lstStyle/>
              <a:p>
                <a:pPr marL="40182" algn="ctr">
                  <a:defRPr/>
                </a:pPr>
                <a:r>
                  <a:rPr lang="en-US" sz="1600" dirty="0">
                    <a:solidFill>
                      <a:schemeClr val="bg1"/>
                    </a:solidFill>
                    <a:latin typeface="+mj-lt"/>
                    <a:sym typeface="Arial" charset="0"/>
                  </a:rPr>
                  <a:t>Accords sous-</a:t>
                </a:r>
                <a:r>
                  <a:rPr lang="en-US" sz="1600" dirty="0" err="1">
                    <a:solidFill>
                      <a:schemeClr val="bg1"/>
                    </a:solidFill>
                    <a:latin typeface="+mj-lt"/>
                    <a:sym typeface="Arial" charset="0"/>
                  </a:rPr>
                  <a:t>jacents</a:t>
                </a:r>
                <a:r>
                  <a:rPr lang="en-US" sz="1600" dirty="0">
                    <a:solidFill>
                      <a:schemeClr val="bg1"/>
                    </a:solidFill>
                    <a:latin typeface="+mj-lt"/>
                    <a:sym typeface="Arial" charset="0"/>
                  </a:rPr>
                  <a:t> (UAs)</a:t>
                </a:r>
              </a:p>
            </p:txBody>
          </p:sp>
        </p:grpSp>
      </p:grpSp>
      <p:sp>
        <p:nvSpPr>
          <p:cNvPr id="124" name="Oval 71"/>
          <p:cNvSpPr>
            <a:spLocks/>
          </p:cNvSpPr>
          <p:nvPr/>
        </p:nvSpPr>
        <p:spPr bwMode="auto">
          <a:xfrm>
            <a:off x="4800092" y="3125444"/>
            <a:ext cx="1843980" cy="694283"/>
          </a:xfrm>
          <a:prstGeom prst="ellipse">
            <a:avLst/>
          </a:prstGeom>
          <a:solidFill>
            <a:schemeClr val="accent1">
              <a:lumMod val="20000"/>
              <a:lumOff val="80000"/>
            </a:schemeClr>
          </a:solidFill>
          <a:ln>
            <a:noFill/>
            <a:headEnd/>
            <a:tailEnd/>
          </a:ln>
        </p:spPr>
        <p:style>
          <a:lnRef idx="1">
            <a:schemeClr val="accent1"/>
          </a:lnRef>
          <a:fillRef idx="2">
            <a:schemeClr val="accent1"/>
          </a:fillRef>
          <a:effectRef idx="1">
            <a:schemeClr val="accent1"/>
          </a:effectRef>
          <a:fontRef idx="minor">
            <a:schemeClr val="dk1"/>
          </a:fontRef>
        </p:style>
        <p:txBody>
          <a:bodyPr lIns="0" tIns="0" rIns="0" bIns="0" anchor="ctr"/>
          <a:lstStyle/>
          <a:p>
            <a:pPr algn="ctr">
              <a:defRPr/>
            </a:pPr>
            <a:r>
              <a:rPr lang="de-DE" sz="1600" dirty="0">
                <a:latin typeface="+mj-lt"/>
              </a:rPr>
              <a:t>Service B</a:t>
            </a:r>
          </a:p>
        </p:txBody>
      </p:sp>
      <p:sp>
        <p:nvSpPr>
          <p:cNvPr id="125" name="Oval 74"/>
          <p:cNvSpPr>
            <a:spLocks/>
          </p:cNvSpPr>
          <p:nvPr/>
        </p:nvSpPr>
        <p:spPr bwMode="auto">
          <a:xfrm>
            <a:off x="6928707" y="3119862"/>
            <a:ext cx="1845096" cy="693167"/>
          </a:xfrm>
          <a:prstGeom prst="ellipse">
            <a:avLst/>
          </a:prstGeom>
          <a:solidFill>
            <a:schemeClr val="accent1">
              <a:lumMod val="20000"/>
              <a:lumOff val="80000"/>
            </a:schemeClr>
          </a:solidFill>
          <a:ln>
            <a:noFill/>
            <a:headEnd/>
            <a:tailEnd/>
          </a:ln>
        </p:spPr>
        <p:style>
          <a:lnRef idx="1">
            <a:schemeClr val="accent1"/>
          </a:lnRef>
          <a:fillRef idx="2">
            <a:schemeClr val="accent1"/>
          </a:fillRef>
          <a:effectRef idx="1">
            <a:schemeClr val="accent1"/>
          </a:effectRef>
          <a:fontRef idx="minor">
            <a:schemeClr val="dk1"/>
          </a:fontRef>
        </p:style>
        <p:txBody>
          <a:bodyPr lIns="0" tIns="0" rIns="0" bIns="0" anchor="ctr"/>
          <a:lstStyle/>
          <a:p>
            <a:pPr algn="ctr">
              <a:defRPr/>
            </a:pPr>
            <a:r>
              <a:rPr lang="de-DE" sz="1600" dirty="0">
                <a:latin typeface="+mj-lt"/>
              </a:rPr>
              <a:t>Service C</a:t>
            </a:r>
          </a:p>
        </p:txBody>
      </p:sp>
      <p:sp>
        <p:nvSpPr>
          <p:cNvPr id="126" name="Rectangle 76"/>
          <p:cNvSpPr>
            <a:spLocks/>
          </p:cNvSpPr>
          <p:nvPr/>
        </p:nvSpPr>
        <p:spPr bwMode="auto">
          <a:xfrm>
            <a:off x="8599674" y="3983806"/>
            <a:ext cx="1090538" cy="492443"/>
          </a:xfrm>
          <a:prstGeom prst="rect">
            <a:avLst/>
          </a:prstGeom>
          <a:noFill/>
          <a:ln w="12700">
            <a:noFill/>
            <a:miter lim="800000"/>
            <a:headEnd/>
            <a:tailEnd/>
          </a:ln>
        </p:spPr>
        <p:txBody>
          <a:bodyPr lIns="0" tIns="0" rIns="40638" bIns="0">
            <a:spAutoFit/>
          </a:bodyPr>
          <a:lstStyle/>
          <a:p>
            <a:pPr marL="40182" algn="r"/>
            <a:r>
              <a:rPr lang="en-US" sz="1600" dirty="0">
                <a:latin typeface="+mj-lt"/>
                <a:sym typeface="Arial" charset="0"/>
              </a:rPr>
              <a:t>service (IT) </a:t>
            </a:r>
          </a:p>
          <a:p>
            <a:pPr marL="40182" algn="r"/>
            <a:r>
              <a:rPr lang="en-US" sz="1600" dirty="0">
                <a:latin typeface="+mj-lt"/>
                <a:sym typeface="Arial" charset="0"/>
              </a:rPr>
              <a:t>fournisseur</a:t>
            </a:r>
          </a:p>
        </p:txBody>
      </p:sp>
    </p:spTree>
    <p:extLst>
      <p:ext uri="{BB962C8B-B14F-4D97-AF65-F5344CB8AC3E}">
        <p14:creationId xmlns:p14="http://schemas.microsoft.com/office/powerpoint/2010/main" val="31002265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SLM : concepts clés - Résumé</a:t>
            </a:r>
            <a:endParaRPr lang="en-US" noProof="0" dirty="0"/>
          </a:p>
        </p:txBody>
      </p:sp>
      <p:sp>
        <p:nvSpPr>
          <p:cNvPr id="3" name="Inhaltsplatzhalter 2"/>
          <p:cNvSpPr>
            <a:spLocks noGrp="1"/>
          </p:cNvSpPr>
          <p:nvPr>
            <p:ph idx="1"/>
          </p:nvPr>
        </p:nvSpPr>
        <p:spPr/>
        <p:txBody>
          <a:bodyPr/>
          <a:lstStyle/>
          <a:p>
            <a:r>
              <a:rPr lang="en-GB" dirty="0"/>
              <a:t>Produire un catalogue de services pour les clients et convenir d'accords de niveau de service avec les clients.</a:t>
            </a:r>
          </a:p>
          <a:p>
            <a:r>
              <a:rPr lang="en-GB" dirty="0"/>
              <a:t>Convenir des OLA et des UA avec les parties prenantes et les fournisseurs pour s'assurer que les objectifs de service des SLA peuvent être atteints.</a:t>
            </a:r>
          </a:p>
          <a:p>
            <a:r>
              <a:rPr lang="en-GB" dirty="0"/>
              <a:t>Évaluer la performance des services en fonction des accords de niveau de service.</a:t>
            </a:r>
          </a:p>
          <a:p>
            <a:r>
              <a:rPr lang="en-GB" dirty="0"/>
              <a:t>Les SLA fournissent des informations (par exemple, des objectifs de service) indispensables comme base pour l'exécution de nombreux autres processus.</a:t>
            </a:r>
          </a:p>
        </p:txBody>
      </p:sp>
      <p:sp>
        <p:nvSpPr>
          <p:cNvPr id="4" name="Foliennummernplatzhalter 3"/>
          <p:cNvSpPr>
            <a:spLocks noGrp="1"/>
          </p:cNvSpPr>
          <p:nvPr>
            <p:ph type="sldNum" sz="quarter" idx="12"/>
          </p:nvPr>
        </p:nvSpPr>
        <p:spPr/>
        <p:txBody>
          <a:bodyPr/>
          <a:lstStyle/>
          <a:p>
            <a:fld id="{43507AEB-23B8-F142-83A3-458C56B10093}" type="slidenum">
              <a:rPr lang="en-US" smtClean="0"/>
              <a:t>45</a:t>
            </a:fld>
            <a:endParaRPr lang="en-US"/>
          </a:p>
        </p:txBody>
      </p:sp>
    </p:spTree>
    <p:extLst>
      <p:ext uri="{BB962C8B-B14F-4D97-AF65-F5344CB8AC3E}">
        <p14:creationId xmlns:p14="http://schemas.microsoft.com/office/powerpoint/2010/main" val="21368821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noProof="0" dirty="0"/>
              <a:t>Gestion des rapports de service (SRM)</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46</a:t>
            </a:fld>
            <a:endParaRPr lang="en-US"/>
          </a:p>
        </p:txBody>
      </p:sp>
      <p:sp>
        <p:nvSpPr>
          <p:cNvPr id="6" name="Eine Ecke des Rechtecks schneiden 5"/>
          <p:cNvSpPr/>
          <p:nvPr/>
        </p:nvSpPr>
        <p:spPr>
          <a:xfrm>
            <a:off x="2895601" y="3933700"/>
            <a:ext cx="6400800" cy="1705100"/>
          </a:xfrm>
          <a:prstGeom prst="snip1Rect">
            <a:avLst/>
          </a:prstGeom>
          <a:solidFill>
            <a:schemeClr val="accent1">
              <a:lumMod val="60000"/>
              <a:lumOff val="40000"/>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Rechteck 6"/>
          <p:cNvSpPr/>
          <p:nvPr/>
        </p:nvSpPr>
        <p:spPr>
          <a:xfrm>
            <a:off x="2969740" y="4040795"/>
            <a:ext cx="1706246" cy="329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Objectif</a:t>
            </a:r>
          </a:p>
        </p:txBody>
      </p:sp>
      <p:sp>
        <p:nvSpPr>
          <p:cNvPr id="8" name="Rechteck 7"/>
          <p:cNvSpPr/>
          <p:nvPr/>
        </p:nvSpPr>
        <p:spPr>
          <a:xfrm>
            <a:off x="2969743" y="4448462"/>
            <a:ext cx="6233017" cy="646331"/>
          </a:xfrm>
          <a:prstGeom prst="rect">
            <a:avLst/>
          </a:prstGeom>
        </p:spPr>
        <p:txBody>
          <a:bodyPr wrap="square">
            <a:spAutoFit/>
          </a:bodyPr>
          <a:lstStyle/>
          <a:p>
            <a:r>
              <a:rPr lang="en-US" dirty="0"/>
              <a:t>Spécifier les rapports sur les services et les processus et s'assurer qu'ils sont produits et livrés.</a:t>
            </a:r>
            <a:endParaRPr lang="de-DE" dirty="0"/>
          </a:p>
        </p:txBody>
      </p:sp>
    </p:spTree>
    <p:extLst>
      <p:ext uri="{BB962C8B-B14F-4D97-AF65-F5344CB8AC3E}">
        <p14:creationId xmlns:p14="http://schemas.microsoft.com/office/powerpoint/2010/main" val="25736718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SRM : Exigences selon FitSM-1</a:t>
            </a:r>
            <a:endParaRPr lang="en-US" noProof="0" dirty="0"/>
          </a:p>
        </p:txBody>
      </p:sp>
      <p:graphicFrame>
        <p:nvGraphicFramePr>
          <p:cNvPr id="7" name="Inhaltsplatzhalter 6"/>
          <p:cNvGraphicFramePr>
            <a:graphicFrameLocks noGrp="1"/>
          </p:cNvGraphicFramePr>
          <p:nvPr>
            <p:ph idx="1"/>
            <p:extLst>
              <p:ext uri="{D42A27DB-BD31-4B8C-83A1-F6EECF244321}">
                <p14:modId xmlns:p14="http://schemas.microsoft.com/office/powerpoint/2010/main" val="732456845"/>
              </p:ext>
            </p:extLst>
          </p:nvPr>
        </p:nvGraphicFramePr>
        <p:xfrm>
          <a:off x="1981200" y="1697038"/>
          <a:ext cx="8229600" cy="2865120"/>
        </p:xfrm>
        <a:graphic>
          <a:graphicData uri="http://schemas.openxmlformats.org/drawingml/2006/table">
            <a:tbl>
              <a:tblPr firstRow="1" firstCol="1" bandRow="1"/>
              <a:tblGrid>
                <a:gridCol w="8229600">
                  <a:extLst>
                    <a:ext uri="{9D8B030D-6E8A-4147-A177-3AD203B41FA5}">
                      <a16:colId xmlns:a16="http://schemas.microsoft.com/office/drawing/2014/main" val="20000"/>
                    </a:ext>
                  </a:extLst>
                </a:gridCol>
              </a:tblGrid>
              <a:tr h="179216">
                <a:tc>
                  <a:txBody>
                    <a:bodyPr/>
                    <a:lstStyle/>
                    <a:p>
                      <a:pPr>
                        <a:spcBef>
                          <a:spcPts val="1000"/>
                        </a:spcBef>
                        <a:spcAft>
                          <a:spcPts val="0"/>
                        </a:spcAft>
                      </a:pPr>
                      <a:r>
                        <a:rPr lang="en-GB" sz="1600" dirty="0">
                          <a:solidFill>
                            <a:srgbClr val="FFFFFF"/>
                          </a:solidFill>
                          <a:effectLst/>
                          <a:latin typeface="Calibri"/>
                          <a:ea typeface="MS Gothic"/>
                          <a:cs typeface="Times New Roman"/>
                        </a:rPr>
                        <a:t>Rapport de service PR3</a:t>
                      </a:r>
                      <a:endParaRPr lang="de-DE" sz="1600" dirty="0">
                        <a:solidFill>
                          <a:srgbClr val="FFFFFF"/>
                        </a:solidFill>
                        <a:effectLst/>
                        <a:latin typeface="Calibri"/>
                        <a:ea typeface="MS Gothic"/>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r h="201618">
                <a:tc>
                  <a:txBody>
                    <a:bodyPr/>
                    <a:lstStyle/>
                    <a:p>
                      <a:pPr>
                        <a:spcAft>
                          <a:spcPts val="0"/>
                        </a:spcAft>
                        <a:tabLst>
                          <a:tab pos="3261360" algn="l"/>
                        </a:tabLst>
                      </a:pPr>
                      <a:r>
                        <a:rPr lang="en-GB" sz="1800" cap="all">
                          <a:solidFill>
                            <a:srgbClr val="FFFFFF"/>
                          </a:solidFill>
                          <a:effectLst/>
                          <a:latin typeface="Calibri"/>
                          <a:ea typeface="MS Mincho"/>
                          <a:cs typeface="Times New Roman"/>
                        </a:rPr>
                        <a:t>Exigences</a:t>
                      </a:r>
                      <a:endParaRPr lang="de-DE" sz="1800" cap="all">
                        <a:solidFill>
                          <a:srgbClr val="FFFFFF"/>
                        </a:solidFill>
                        <a:effectLst/>
                        <a:latin typeface="Calibri"/>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CAF6"/>
                    </a:solidFill>
                  </a:tcPr>
                </a:tc>
                <a:extLst>
                  <a:ext uri="{0D108BD9-81ED-4DB2-BD59-A6C34878D82A}">
                    <a16:rowId xmlns:a16="http://schemas.microsoft.com/office/drawing/2014/main" val="10001"/>
                  </a:ext>
                </a:extLst>
              </a:tr>
              <a:tr h="1279477">
                <a:tc>
                  <a:txBody>
                    <a:bodyPr/>
                    <a:lstStyle/>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PR3.1 Les rapports requis doivent être identifiés. Les rapports doivent couvrir la performance des services et des processus par rapport aux objectifs définis, les événements importants et les non-conformités détectées.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PR3.2 Les rapports doivent être spécifiés convenus avec leurs destinataires. La spécification de chaque rapport doit inclure son identité, son objectif, son public, sa fréquence, son contenu, son format et sa méthode de livraison.</a:t>
                      </a:r>
                      <a:endParaRPr lang="en-NL" sz="1800" u="none" strike="noStrike" kern="1200" dirty="0">
                        <a:solidFill>
                          <a:schemeClr val="tx1"/>
                        </a:solidFill>
                        <a:effectLst/>
                        <a:latin typeface="+mn-lt"/>
                        <a:ea typeface="+mn-ea"/>
                        <a:cs typeface="+mn-cs"/>
                      </a:endParaRPr>
                    </a:p>
                    <a:p>
                      <a:pPr marL="285750" indent="-285750">
                        <a:spcBef>
                          <a:spcPts val="300"/>
                        </a:spcBef>
                        <a:spcAft>
                          <a:spcPts val="300"/>
                        </a:spcAft>
                        <a:buFont typeface="Arial" panose="020B0604020202020204" pitchFamily="34" charset="0"/>
                        <a:buChar char="•"/>
                      </a:pPr>
                      <a:r>
                        <a:rPr lang="fr-FR" sz="1800" kern="1200" dirty="0">
                          <a:solidFill>
                            <a:schemeClr val="tx1"/>
                          </a:solidFill>
                          <a:effectLst/>
                          <a:latin typeface="+mn-lt"/>
                          <a:ea typeface="+mn-ea"/>
                          <a:cs typeface="+mn-cs"/>
                        </a:rPr>
                        <a:t>PR3.3 Les rapports doivent être produits et remis à leurs destinataires conformément aux spécifications.</a:t>
                      </a:r>
                      <a:r>
                        <a:rPr lang="en-NL" sz="1600" dirty="0">
                          <a:effectLst/>
                        </a:rPr>
                        <a:t> </a:t>
                      </a:r>
                      <a:endParaRPr lang="en-US" sz="1600" dirty="0">
                        <a:effectLst/>
                        <a:latin typeface="+mn-lt"/>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4" name="Foliennummernplatzhalter 3"/>
          <p:cNvSpPr>
            <a:spLocks noGrp="1"/>
          </p:cNvSpPr>
          <p:nvPr>
            <p:ph type="sldNum" sz="quarter" idx="12"/>
          </p:nvPr>
        </p:nvSpPr>
        <p:spPr/>
        <p:txBody>
          <a:bodyPr/>
          <a:lstStyle/>
          <a:p>
            <a:fld id="{43507AEB-23B8-F142-83A3-458C56B10093}" type="slidenum">
              <a:rPr lang="en-US" smtClean="0"/>
              <a:t>47</a:t>
            </a:fld>
            <a:endParaRPr lang="en-US"/>
          </a:p>
        </p:txBody>
      </p:sp>
    </p:spTree>
    <p:extLst>
      <p:ext uri="{BB962C8B-B14F-4D97-AF65-F5344CB8AC3E}">
        <p14:creationId xmlns:p14="http://schemas.microsoft.com/office/powerpoint/2010/main" val="4456293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en-GB" dirty="0"/>
              <a:t>SRM : Termes importants</a:t>
            </a:r>
          </a:p>
        </p:txBody>
      </p:sp>
      <p:sp>
        <p:nvSpPr>
          <p:cNvPr id="4" name="Foliennummernplatzhalter 3"/>
          <p:cNvSpPr>
            <a:spLocks noGrp="1"/>
          </p:cNvSpPr>
          <p:nvPr>
            <p:ph type="sldNum" sz="quarter" idx="12"/>
          </p:nvPr>
        </p:nvSpPr>
        <p:spPr/>
        <p:txBody>
          <a:bodyPr/>
          <a:lstStyle/>
          <a:p>
            <a:fld id="{43507AEB-23B8-F142-83A3-458C56B10093}" type="slidenum">
              <a:rPr lang="en-US" smtClean="0"/>
              <a:t>48</a:t>
            </a:fld>
            <a:endParaRPr lang="en-US"/>
          </a:p>
        </p:txBody>
      </p:sp>
      <p:graphicFrame>
        <p:nvGraphicFramePr>
          <p:cNvPr id="8" name="Tabelle 7"/>
          <p:cNvGraphicFramePr>
            <a:graphicFrameLocks noGrp="1"/>
          </p:cNvGraphicFramePr>
          <p:nvPr>
            <p:extLst>
              <p:ext uri="{D42A27DB-BD31-4B8C-83A1-F6EECF244321}">
                <p14:modId xmlns:p14="http://schemas.microsoft.com/office/powerpoint/2010/main" val="2751929700"/>
              </p:ext>
            </p:extLst>
          </p:nvPr>
        </p:nvGraphicFramePr>
        <p:xfrm>
          <a:off x="1981200" y="1696598"/>
          <a:ext cx="8229600" cy="243840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95565">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32924">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Rapport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en-US" sz="1800" b="0" i="1" kern="1200" dirty="0">
                          <a:solidFill>
                            <a:schemeClr val="tx1"/>
                          </a:solidFill>
                          <a:effectLst/>
                          <a:latin typeface="+mn-lt"/>
                          <a:ea typeface="+mn-ea"/>
                          <a:cs typeface="+mn-cs"/>
                        </a:rPr>
                        <a:t>Un enregistrement </a:t>
                      </a:r>
                      <a:r>
                        <a:rPr lang="en-US" sz="1800" b="0" kern="1200" dirty="0">
                          <a:solidFill>
                            <a:schemeClr val="tx1"/>
                          </a:solidFill>
                          <a:effectLst/>
                          <a:latin typeface="+mn-lt"/>
                          <a:ea typeface="+mn-ea"/>
                          <a:cs typeface="+mn-cs"/>
                        </a:rPr>
                        <a:t>structuré communiquant les résultats obtenus par la mesure, le contrôle, l'évaluation, l'</a:t>
                      </a:r>
                      <a:r>
                        <a:rPr lang="en-US" sz="1800" b="0" i="1" kern="1200" dirty="0">
                          <a:solidFill>
                            <a:schemeClr val="tx1"/>
                          </a:solidFill>
                          <a:effectLst/>
                          <a:latin typeface="+mn-lt"/>
                          <a:ea typeface="+mn-ea"/>
                          <a:cs typeface="+mn-cs"/>
                        </a:rPr>
                        <a:t>audit </a:t>
                      </a:r>
                      <a:r>
                        <a:rPr lang="en-US" sz="1800" b="0" kern="1200" dirty="0">
                          <a:solidFill>
                            <a:schemeClr val="tx1"/>
                          </a:solidFill>
                          <a:effectLst/>
                          <a:latin typeface="+mn-lt"/>
                          <a:ea typeface="+mn-ea"/>
                          <a:cs typeface="+mn-cs"/>
                        </a:rPr>
                        <a:t>ou l'observation.</a:t>
                      </a:r>
                    </a:p>
                    <a:p>
                      <a:pPr marL="457200" marR="0" lvl="1" indent="0" algn="l" defTabSz="457200" rtl="0" eaLnBrk="1" fontAlgn="auto" latinLnBrk="0" hangingPunct="1">
                        <a:lnSpc>
                          <a:spcPct val="100000"/>
                        </a:lnSpc>
                        <a:spcBef>
                          <a:spcPts val="0"/>
                        </a:spcBef>
                        <a:spcAft>
                          <a:spcPts val="0"/>
                        </a:spcAft>
                        <a:buClrTx/>
                        <a:buSzTx/>
                        <a:buFontTx/>
                        <a:buNone/>
                        <a:tabLst/>
                        <a:defRPr/>
                      </a:pPr>
                      <a:endParaRPr lang="en-US" sz="1800" b="0" kern="1200" dirty="0">
                        <a:solidFill>
                          <a:schemeClr val="tx1"/>
                        </a:solidFill>
                        <a:effectLst/>
                        <a:latin typeface="+mn-lt"/>
                        <a:ea typeface="+mn-ea"/>
                        <a:cs typeface="+mn-cs"/>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lang="en-US" sz="1800" b="0" i="1" kern="1200" dirty="0">
                          <a:solidFill>
                            <a:schemeClr val="tx1"/>
                          </a:solidFill>
                          <a:effectLst/>
                          <a:latin typeface="+mn-lt"/>
                          <a:ea typeface="+mn-ea"/>
                          <a:cs typeface="+mn-cs"/>
                        </a:rPr>
                        <a:t>Note : Un rapport commun généré par un système de gestion des services est un rapport de service destiné aux clients d'un service qui détaille la performance de ce service par rapport aux objectifs de service définis dans un accord de niveau de service (SLA).</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1312463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SRM : concepts clés</a:t>
            </a:r>
          </a:p>
        </p:txBody>
      </p:sp>
      <p:sp>
        <p:nvSpPr>
          <p:cNvPr id="5" name="Inhaltsplatzhalter 4"/>
          <p:cNvSpPr>
            <a:spLocks noGrp="1"/>
          </p:cNvSpPr>
          <p:nvPr>
            <p:ph idx="1"/>
          </p:nvPr>
        </p:nvSpPr>
        <p:spPr/>
        <p:txBody>
          <a:bodyPr/>
          <a:lstStyle/>
          <a:p>
            <a:r>
              <a:rPr lang="en-GB" dirty="0"/>
              <a:t>Les rapports sont importants pour soutenir la prise de décision.</a:t>
            </a:r>
          </a:p>
          <a:p>
            <a:r>
              <a:rPr lang="en-GB" dirty="0"/>
              <a:t>Les rapports peuvent être utiles pour démontrer le niveau de qualité du service qui a été atteint.</a:t>
            </a:r>
          </a:p>
          <a:p>
            <a:r>
              <a:rPr lang="en-GB" dirty="0"/>
              <a:t>Spécifier et convenir des rapports et de leur </a:t>
            </a:r>
            <a:r>
              <a:rPr lang="en-US" dirty="0"/>
              <a:t>objectif, de leur public, de leur fréquence, de leur contenu, de leur format et de leur méthode de diffusion </a:t>
            </a:r>
            <a:r>
              <a:rPr lang="en-GB" dirty="0"/>
              <a:t>avec les parties prenantes et les destinataires des rapports.</a:t>
            </a:r>
          </a:p>
          <a:p>
            <a:pPr lvl="1"/>
            <a:r>
              <a:rPr lang="en-GB"/>
              <a:t>Les rapports </a:t>
            </a:r>
            <a:r>
              <a:rPr lang="en-GB" dirty="0"/>
              <a:t>convenus avec les clients sont souvent définis dans des accords de niveau de service (SLA).</a:t>
            </a:r>
          </a:p>
        </p:txBody>
      </p:sp>
      <p:sp>
        <p:nvSpPr>
          <p:cNvPr id="4" name="Foliennummernplatzhalter 3"/>
          <p:cNvSpPr>
            <a:spLocks noGrp="1"/>
          </p:cNvSpPr>
          <p:nvPr>
            <p:ph type="sldNum" sz="quarter" idx="12"/>
          </p:nvPr>
        </p:nvSpPr>
        <p:spPr/>
        <p:txBody>
          <a:bodyPr/>
          <a:lstStyle/>
          <a:p>
            <a:fld id="{43507AEB-23B8-F142-83A3-458C56B10093}" type="slidenum">
              <a:rPr lang="en-US" smtClean="0"/>
              <a:t>49</a:t>
            </a:fld>
            <a:endParaRPr lang="en-US"/>
          </a:p>
        </p:txBody>
      </p:sp>
    </p:spTree>
    <p:extLst>
      <p:ext uri="{BB962C8B-B14F-4D97-AF65-F5344CB8AC3E}">
        <p14:creationId xmlns:p14="http://schemas.microsoft.com/office/powerpoint/2010/main" val="3477703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a:t>Agenda de la formation</a:t>
            </a:r>
          </a:p>
        </p:txBody>
      </p:sp>
      <p:sp>
        <p:nvSpPr>
          <p:cNvPr id="3" name="Inhaltsplatzhalter 2"/>
          <p:cNvSpPr>
            <a:spLocks noGrp="1"/>
          </p:cNvSpPr>
          <p:nvPr>
            <p:ph idx="1"/>
          </p:nvPr>
        </p:nvSpPr>
        <p:spPr/>
        <p:txBody>
          <a:bodyPr/>
          <a:lstStyle/>
          <a:p>
            <a:r>
              <a:rPr lang="fr-FR" dirty="0"/>
              <a:t>Gestion des services informatiques : Introduction, termes et concepts</a:t>
            </a:r>
          </a:p>
          <a:p>
            <a:r>
              <a:rPr lang="fr-FR" dirty="0"/>
              <a:t>L'approche et la famille de normes </a:t>
            </a:r>
            <a:r>
              <a:rPr lang="fr-FR" dirty="0" err="1"/>
              <a:t>FitSM</a:t>
            </a:r>
            <a:endParaRPr lang="fr-FR" dirty="0"/>
          </a:p>
          <a:p>
            <a:r>
              <a:rPr lang="fr-FR" dirty="0"/>
              <a:t>Gestion des services informatiques - Aspects généraux</a:t>
            </a:r>
          </a:p>
          <a:p>
            <a:r>
              <a:rPr lang="fr-FR" dirty="0"/>
              <a:t>Gestion des services informatiques - Processus</a:t>
            </a:r>
          </a:p>
          <a:p>
            <a:r>
              <a:rPr lang="fr-FR" dirty="0"/>
              <a:t>Avantages, risques et défis de la mise en œuvre de la gestion des services informatiques</a:t>
            </a:r>
          </a:p>
          <a:p>
            <a:r>
              <a:rPr lang="fr-FR" dirty="0"/>
              <a:t>Normes et cadres de références associés</a:t>
            </a:r>
          </a:p>
        </p:txBody>
      </p:sp>
      <p:sp>
        <p:nvSpPr>
          <p:cNvPr id="4" name="Foliennummernplatzhalter 3"/>
          <p:cNvSpPr>
            <a:spLocks noGrp="1"/>
          </p:cNvSpPr>
          <p:nvPr>
            <p:ph type="sldNum" sz="quarter" idx="12"/>
          </p:nvPr>
        </p:nvSpPr>
        <p:spPr/>
        <p:txBody>
          <a:bodyPr/>
          <a:lstStyle/>
          <a:p>
            <a:fld id="{43507AEB-23B8-F142-83A3-458C56B10093}" type="slidenum">
              <a:rPr lang="en-US" smtClean="0"/>
              <a:t>5</a:t>
            </a:fld>
            <a:endParaRPr lang="en-US"/>
          </a:p>
        </p:txBody>
      </p:sp>
    </p:spTree>
    <p:extLst>
      <p:ext uri="{BB962C8B-B14F-4D97-AF65-F5344CB8AC3E}">
        <p14:creationId xmlns:p14="http://schemas.microsoft.com/office/powerpoint/2010/main" val="919901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noProof="0" dirty="0"/>
              <a:t>Gestion de la </a:t>
            </a:r>
            <a:r>
              <a:rPr lang="en-US" b="1" dirty="0"/>
              <a:t>disponibilité et de la continuité des </a:t>
            </a:r>
            <a:r>
              <a:rPr lang="en-US" b="1" noProof="0" dirty="0"/>
              <a:t>services (SACM)</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50</a:t>
            </a:fld>
            <a:endParaRPr lang="en-US"/>
          </a:p>
        </p:txBody>
      </p:sp>
      <p:sp>
        <p:nvSpPr>
          <p:cNvPr id="6" name="Eine Ecke des Rechtecks schneiden 5"/>
          <p:cNvSpPr/>
          <p:nvPr/>
        </p:nvSpPr>
        <p:spPr>
          <a:xfrm>
            <a:off x="2895601" y="3933700"/>
            <a:ext cx="6400800" cy="1705100"/>
          </a:xfrm>
          <a:prstGeom prst="snip1Rect">
            <a:avLst/>
          </a:prstGeom>
          <a:solidFill>
            <a:schemeClr val="accent1">
              <a:lumMod val="60000"/>
              <a:lumOff val="40000"/>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Rechteck 6"/>
          <p:cNvSpPr/>
          <p:nvPr/>
        </p:nvSpPr>
        <p:spPr>
          <a:xfrm>
            <a:off x="2969740" y="4040795"/>
            <a:ext cx="1706246" cy="329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Objectif</a:t>
            </a:r>
          </a:p>
        </p:txBody>
      </p:sp>
      <p:sp>
        <p:nvSpPr>
          <p:cNvPr id="8" name="Rechteck 7"/>
          <p:cNvSpPr/>
          <p:nvPr/>
        </p:nvSpPr>
        <p:spPr>
          <a:xfrm>
            <a:off x="2969743" y="4448462"/>
            <a:ext cx="6233017" cy="646331"/>
          </a:xfrm>
          <a:prstGeom prst="rect">
            <a:avLst/>
          </a:prstGeom>
        </p:spPr>
        <p:txBody>
          <a:bodyPr wrap="square">
            <a:spAutoFit/>
          </a:bodyPr>
          <a:lstStyle/>
          <a:p>
            <a:r>
              <a:rPr lang="en-US" dirty="0"/>
              <a:t>Garantir une disponibilité et une continuité suffisantes du service pour atteindre les objectifs fixés.</a:t>
            </a:r>
            <a:endParaRPr lang="de-DE" dirty="0"/>
          </a:p>
        </p:txBody>
      </p:sp>
    </p:spTree>
    <p:extLst>
      <p:ext uri="{BB962C8B-B14F-4D97-AF65-F5344CB8AC3E}">
        <p14:creationId xmlns:p14="http://schemas.microsoft.com/office/powerpoint/2010/main" val="34391967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SACM : Pourquoi la disponibilité ET la continuité ?</a:t>
            </a:r>
          </a:p>
        </p:txBody>
      </p:sp>
      <p:sp>
        <p:nvSpPr>
          <p:cNvPr id="4" name="Slide Number Placeholder 3"/>
          <p:cNvSpPr>
            <a:spLocks noGrp="1"/>
          </p:cNvSpPr>
          <p:nvPr>
            <p:ph type="sldNum" sz="quarter" idx="12"/>
          </p:nvPr>
        </p:nvSpPr>
        <p:spPr/>
        <p:txBody>
          <a:bodyPr/>
          <a:lstStyle/>
          <a:p>
            <a:fld id="{43507AEB-23B8-F142-83A3-458C56B10093}" type="slidenum">
              <a:rPr lang="en-US" smtClean="0"/>
              <a:t>51</a:t>
            </a:fld>
            <a:endParaRPr lang="en-US"/>
          </a:p>
        </p:txBody>
      </p:sp>
      <p:cxnSp>
        <p:nvCxnSpPr>
          <p:cNvPr id="6" name="Straight Connector 5"/>
          <p:cNvCxnSpPr/>
          <p:nvPr/>
        </p:nvCxnSpPr>
        <p:spPr>
          <a:xfrm>
            <a:off x="6006351" y="1792941"/>
            <a:ext cx="0" cy="4796118"/>
          </a:xfrm>
          <a:prstGeom prst="line">
            <a:avLst/>
          </a:prstGeom>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1822824" y="1927412"/>
            <a:ext cx="4019176" cy="4585871"/>
          </a:xfrm>
          <a:prstGeom prst="rect">
            <a:avLst/>
          </a:prstGeom>
          <a:noFill/>
        </p:spPr>
        <p:txBody>
          <a:bodyPr wrap="square" rtlCol="0">
            <a:spAutoFit/>
          </a:bodyPr>
          <a:lstStyle/>
          <a:p>
            <a:r>
              <a:rPr lang="en-US" sz="2800" b="1" dirty="0">
                <a:solidFill>
                  <a:schemeClr val="tx2"/>
                </a:solidFill>
              </a:rPr>
              <a:t>Disponibilité</a:t>
            </a:r>
          </a:p>
          <a:p>
            <a:endParaRPr lang="en-US" sz="2400" dirty="0"/>
          </a:p>
          <a:p>
            <a:r>
              <a:rPr lang="en-US" sz="2000" b="1" dirty="0"/>
              <a:t>Objectif </a:t>
            </a:r>
            <a:r>
              <a:rPr lang="en-US" sz="2000" dirty="0"/>
              <a:t>: le service est disponible assez fréquemment pour répondre aux besoins des clients -&gt; </a:t>
            </a:r>
            <a:r>
              <a:rPr lang="en-US" sz="2000" dirty="0">
                <a:sym typeface="Wingdings"/>
              </a:rPr>
              <a:t>service continu.</a:t>
            </a:r>
          </a:p>
          <a:p>
            <a:endParaRPr lang="en-US" sz="2000" dirty="0">
              <a:sym typeface="Wingdings"/>
            </a:endParaRPr>
          </a:p>
          <a:p>
            <a:r>
              <a:rPr lang="en-US" sz="2000" b="1" dirty="0">
                <a:sym typeface="Wingdings"/>
              </a:rPr>
              <a:t>Se prémunir contre </a:t>
            </a:r>
            <a:r>
              <a:rPr lang="en-US" sz="2000" dirty="0">
                <a:sym typeface="Wingdings"/>
              </a:rPr>
              <a:t>: les temps d'arrêt/indisponibilité dus à des pannes et problèmes "normaux".</a:t>
            </a:r>
          </a:p>
          <a:p>
            <a:endParaRPr lang="en-US" sz="2000" dirty="0">
              <a:sym typeface="Wingdings"/>
            </a:endParaRPr>
          </a:p>
          <a:p>
            <a:r>
              <a:rPr lang="en-US" sz="2000" b="1" dirty="0">
                <a:sym typeface="Wingdings"/>
              </a:rPr>
              <a:t>Entrée </a:t>
            </a:r>
            <a:r>
              <a:rPr lang="en-US" sz="2000" dirty="0">
                <a:sym typeface="Wingdings"/>
              </a:rPr>
              <a:t>: SLA</a:t>
            </a:r>
          </a:p>
          <a:p>
            <a:endParaRPr lang="en-US" sz="2000" dirty="0">
              <a:sym typeface="Wingdings"/>
            </a:endParaRPr>
          </a:p>
          <a:p>
            <a:r>
              <a:rPr lang="en-US" sz="2000" b="1" dirty="0">
                <a:sym typeface="Wingdings"/>
              </a:rPr>
              <a:t>Sortie </a:t>
            </a:r>
            <a:r>
              <a:rPr lang="en-US" sz="2000" dirty="0">
                <a:sym typeface="Wingdings"/>
              </a:rPr>
              <a:t>: Plans</a:t>
            </a:r>
            <a:endParaRPr lang="en-US" dirty="0"/>
          </a:p>
        </p:txBody>
      </p:sp>
      <p:sp>
        <p:nvSpPr>
          <p:cNvPr id="8" name="TextBox 7"/>
          <p:cNvSpPr txBox="1"/>
          <p:nvPr/>
        </p:nvSpPr>
        <p:spPr>
          <a:xfrm>
            <a:off x="6339151" y="1927412"/>
            <a:ext cx="4162608" cy="4585871"/>
          </a:xfrm>
          <a:prstGeom prst="rect">
            <a:avLst/>
          </a:prstGeom>
          <a:noFill/>
        </p:spPr>
        <p:txBody>
          <a:bodyPr wrap="square" rtlCol="0">
            <a:spAutoFit/>
          </a:bodyPr>
          <a:lstStyle/>
          <a:p>
            <a:r>
              <a:rPr lang="en-US" sz="2800" b="1" dirty="0">
                <a:solidFill>
                  <a:schemeClr val="tx2"/>
                </a:solidFill>
              </a:rPr>
              <a:t>Continuité</a:t>
            </a:r>
          </a:p>
          <a:p>
            <a:endParaRPr lang="en-US" sz="2400" dirty="0"/>
          </a:p>
          <a:p>
            <a:r>
              <a:rPr lang="en-US" sz="2000" b="1" dirty="0"/>
              <a:t>Objectif </a:t>
            </a:r>
            <a:r>
              <a:rPr lang="en-US" sz="2000" dirty="0"/>
              <a:t>: une protection suffisante contre les catastrophes pour garantir le fonctionnement continu des services clés en toutes circonstances. </a:t>
            </a:r>
          </a:p>
          <a:p>
            <a:endParaRPr lang="en-US" sz="2000" dirty="0"/>
          </a:p>
          <a:p>
            <a:r>
              <a:rPr lang="en-US" sz="2000" b="1" dirty="0"/>
              <a:t>Se prémunir contre </a:t>
            </a:r>
            <a:r>
              <a:rPr lang="en-US" sz="2000" dirty="0"/>
              <a:t>: les temps d'arrêt/indisponibilité par le biais de défaillances "exceptionnelles", de catastrophes et de crises. </a:t>
            </a:r>
          </a:p>
          <a:p>
            <a:endParaRPr lang="en-US" sz="2000" dirty="0"/>
          </a:p>
          <a:p>
            <a:r>
              <a:rPr lang="en-US" sz="2000" b="1" dirty="0"/>
              <a:t>Entrée </a:t>
            </a:r>
            <a:r>
              <a:rPr lang="en-US" sz="2000" dirty="0"/>
              <a:t>: SLA, évaluation des risques</a:t>
            </a:r>
          </a:p>
          <a:p>
            <a:endParaRPr lang="en-US" sz="2000" dirty="0"/>
          </a:p>
          <a:p>
            <a:r>
              <a:rPr lang="en-US" sz="2000" b="1" dirty="0"/>
              <a:t>Sortie </a:t>
            </a:r>
            <a:r>
              <a:rPr lang="en-US" sz="2000" dirty="0"/>
              <a:t>: Plans</a:t>
            </a:r>
          </a:p>
        </p:txBody>
      </p:sp>
    </p:spTree>
    <p:extLst>
      <p:ext uri="{BB962C8B-B14F-4D97-AF65-F5344CB8AC3E}">
        <p14:creationId xmlns:p14="http://schemas.microsoft.com/office/powerpoint/2010/main" val="15655196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SACM : Termes importants</a:t>
            </a:r>
          </a:p>
        </p:txBody>
      </p:sp>
      <p:sp>
        <p:nvSpPr>
          <p:cNvPr id="4" name="Foliennummernplatzhalter 3"/>
          <p:cNvSpPr>
            <a:spLocks noGrp="1"/>
          </p:cNvSpPr>
          <p:nvPr>
            <p:ph type="sldNum" sz="quarter" idx="12"/>
          </p:nvPr>
        </p:nvSpPr>
        <p:spPr/>
        <p:txBody>
          <a:bodyPr/>
          <a:lstStyle/>
          <a:p>
            <a:fld id="{43507AEB-23B8-F142-83A3-458C56B10093}" type="slidenum">
              <a:rPr lang="en-US" smtClean="0"/>
              <a:t>52</a:t>
            </a:fld>
            <a:endParaRPr lang="en-US"/>
          </a:p>
        </p:txBody>
      </p:sp>
      <p:graphicFrame>
        <p:nvGraphicFramePr>
          <p:cNvPr id="8" name="Tabelle 7"/>
          <p:cNvGraphicFramePr>
            <a:graphicFrameLocks noGrp="1"/>
          </p:cNvGraphicFramePr>
          <p:nvPr>
            <p:extLst>
              <p:ext uri="{D42A27DB-BD31-4B8C-83A1-F6EECF244321}">
                <p14:modId xmlns:p14="http://schemas.microsoft.com/office/powerpoint/2010/main" val="1290459360"/>
              </p:ext>
            </p:extLst>
          </p:nvPr>
        </p:nvGraphicFramePr>
        <p:xfrm>
          <a:off x="1981200" y="1696601"/>
          <a:ext cx="8267700" cy="1213891"/>
        </p:xfrm>
        <a:graphic>
          <a:graphicData uri="http://schemas.openxmlformats.org/drawingml/2006/table">
            <a:tbl>
              <a:tblPr firstRow="1" firstCol="1" bandRow="1">
                <a:tableStyleId>{B301B821-A1FF-4177-AEE7-76D212191A09}</a:tableStyleId>
              </a:tblPr>
              <a:tblGrid>
                <a:gridCol w="8267700">
                  <a:extLst>
                    <a:ext uri="{9D8B030D-6E8A-4147-A177-3AD203B41FA5}">
                      <a16:colId xmlns:a16="http://schemas.microsoft.com/office/drawing/2014/main" val="20000"/>
                    </a:ext>
                  </a:extLst>
                </a:gridCol>
              </a:tblGrid>
              <a:tr h="189290">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00053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Disponibilité :</a:t>
                      </a:r>
                    </a:p>
                    <a:p>
                      <a:pPr lvl="1"/>
                      <a:r>
                        <a:rPr lang="en-GB" sz="1800" b="0" kern="1200" dirty="0" err="1">
                          <a:solidFill>
                            <a:schemeClr val="tx1"/>
                          </a:solidFill>
                          <a:effectLst/>
                          <a:latin typeface="+mn-lt"/>
                          <a:ea typeface="+mn-ea"/>
                          <a:cs typeface="+mn-cs"/>
                        </a:rPr>
                        <a:t>Capacité</a:t>
                      </a:r>
                      <a:r>
                        <a:rPr lang="en-GB" sz="1800" b="0" kern="1200" dirty="0">
                          <a:solidFill>
                            <a:schemeClr val="tx1"/>
                          </a:solidFill>
                          <a:effectLst/>
                          <a:latin typeface="+mn-lt"/>
                          <a:ea typeface="+mn-ea"/>
                          <a:cs typeface="+mn-cs"/>
                        </a:rPr>
                        <a:t> d'un </a:t>
                      </a:r>
                      <a:r>
                        <a:rPr lang="en-GB" sz="1800" b="0" i="1" kern="1200" dirty="0">
                          <a:solidFill>
                            <a:schemeClr val="tx1"/>
                          </a:solidFill>
                          <a:effectLst/>
                          <a:latin typeface="+mn-lt"/>
                          <a:ea typeface="+mn-ea"/>
                          <a:cs typeface="+mn-cs"/>
                        </a:rPr>
                        <a:t>service </a:t>
                      </a:r>
                      <a:r>
                        <a:rPr lang="en-GB" sz="1800" b="0" kern="1200" dirty="0">
                          <a:solidFill>
                            <a:schemeClr val="tx1"/>
                          </a:solidFill>
                          <a:effectLst/>
                          <a:latin typeface="+mn-lt"/>
                          <a:ea typeface="+mn-ea"/>
                          <a:cs typeface="+mn-cs"/>
                        </a:rPr>
                        <a:t>ou d'une </a:t>
                      </a:r>
                      <a:r>
                        <a:rPr lang="en-GB" sz="1800" b="0" i="1" kern="1200" dirty="0">
                          <a:solidFill>
                            <a:schemeClr val="tx1"/>
                          </a:solidFill>
                          <a:effectLst/>
                          <a:latin typeface="+mn-lt"/>
                          <a:ea typeface="+mn-ea"/>
                          <a:cs typeface="+mn-cs"/>
                        </a:rPr>
                        <a:t>composante de service </a:t>
                      </a:r>
                      <a:r>
                        <a:rPr lang="en-GB" sz="1800" b="0" kern="1200" dirty="0">
                          <a:solidFill>
                            <a:schemeClr val="tx1"/>
                          </a:solidFill>
                          <a:effectLst/>
                          <a:latin typeface="+mn-lt"/>
                          <a:ea typeface="+mn-ea"/>
                          <a:cs typeface="+mn-cs"/>
                        </a:rPr>
                        <a:t>à remplir la fonction pour laquelle il a été conçu à un moment précis ou sur une période de temps donnée.</a:t>
                      </a:r>
                      <a:endParaRPr lang="de-DE" sz="1800" b="0"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grpSp>
        <p:nvGrpSpPr>
          <p:cNvPr id="9" name="Group 25"/>
          <p:cNvGrpSpPr/>
          <p:nvPr/>
        </p:nvGrpSpPr>
        <p:grpSpPr>
          <a:xfrm>
            <a:off x="3301694" y="3001375"/>
            <a:ext cx="5475802" cy="608712"/>
            <a:chOff x="577751" y="3488094"/>
            <a:chExt cx="5475802" cy="608712"/>
          </a:xfrm>
        </p:grpSpPr>
        <p:sp>
          <p:nvSpPr>
            <p:cNvPr id="10" name="Text Box 4"/>
            <p:cNvSpPr txBox="1">
              <a:spLocks noChangeArrowheads="1"/>
            </p:cNvSpPr>
            <p:nvPr/>
          </p:nvSpPr>
          <p:spPr bwMode="auto">
            <a:xfrm>
              <a:off x="2265492" y="3488094"/>
              <a:ext cx="2600372" cy="307766"/>
            </a:xfrm>
            <a:prstGeom prst="rect">
              <a:avLst/>
            </a:prstGeom>
            <a:noFill/>
            <a:ln w="9525">
              <a:noFill/>
              <a:miter lim="800000"/>
              <a:headEnd/>
              <a:tailEnd/>
            </a:ln>
          </p:spPr>
          <p:txBody>
            <a:bodyPr wrap="none" lIns="91430" tIns="45715" rIns="91430" bIns="45715">
              <a:spAutoFit/>
            </a:bodyPr>
            <a:lstStyle/>
            <a:p>
              <a:pPr defTabSz="913696"/>
              <a:r>
                <a:rPr lang="en-US" sz="1400" kern="0" dirty="0">
                  <a:solidFill>
                    <a:sysClr val="windowText" lastClr="000000"/>
                  </a:solidFill>
                </a:rPr>
                <a:t>Heures de service convenues - temps d'arrêt</a:t>
              </a:r>
            </a:p>
          </p:txBody>
        </p:sp>
        <p:sp>
          <p:nvSpPr>
            <p:cNvPr id="11" name="Text Box 5"/>
            <p:cNvSpPr txBox="1">
              <a:spLocks noChangeArrowheads="1"/>
            </p:cNvSpPr>
            <p:nvPr/>
          </p:nvSpPr>
          <p:spPr bwMode="auto">
            <a:xfrm>
              <a:off x="2954015" y="3789040"/>
              <a:ext cx="1718720" cy="307766"/>
            </a:xfrm>
            <a:prstGeom prst="rect">
              <a:avLst/>
            </a:prstGeom>
            <a:noFill/>
            <a:ln w="9525">
              <a:noFill/>
              <a:miter lim="800000"/>
              <a:headEnd/>
              <a:tailEnd/>
            </a:ln>
          </p:spPr>
          <p:txBody>
            <a:bodyPr wrap="none" lIns="91430" tIns="45715" rIns="91430" bIns="45715">
              <a:spAutoFit/>
            </a:bodyPr>
            <a:lstStyle/>
            <a:p>
              <a:pPr defTabSz="913696"/>
              <a:r>
                <a:rPr lang="en-US" sz="1400" kern="0" dirty="0">
                  <a:solidFill>
                    <a:sysClr val="windowText" lastClr="000000"/>
                  </a:solidFill>
                </a:rPr>
                <a:t>Heures de service convenues</a:t>
              </a:r>
            </a:p>
          </p:txBody>
        </p:sp>
        <p:sp>
          <p:nvSpPr>
            <p:cNvPr id="12" name="Text Box 6"/>
            <p:cNvSpPr txBox="1">
              <a:spLocks noChangeArrowheads="1"/>
            </p:cNvSpPr>
            <p:nvPr/>
          </p:nvSpPr>
          <p:spPr bwMode="auto">
            <a:xfrm>
              <a:off x="5436096" y="3645022"/>
              <a:ext cx="617457" cy="307766"/>
            </a:xfrm>
            <a:prstGeom prst="rect">
              <a:avLst/>
            </a:prstGeom>
            <a:noFill/>
            <a:ln w="9525">
              <a:noFill/>
              <a:miter lim="800000"/>
              <a:headEnd/>
              <a:tailEnd/>
            </a:ln>
          </p:spPr>
          <p:txBody>
            <a:bodyPr wrap="none" lIns="91430" tIns="45715" rIns="91430" bIns="45715">
              <a:spAutoFit/>
            </a:bodyPr>
            <a:lstStyle/>
            <a:p>
              <a:pPr defTabSz="913696"/>
              <a:r>
                <a:rPr lang="en-US" sz="1400" kern="0">
                  <a:solidFill>
                    <a:sysClr val="windowText" lastClr="000000"/>
                  </a:solidFill>
                </a:rPr>
                <a:t>x 100</a:t>
              </a:r>
            </a:p>
          </p:txBody>
        </p:sp>
        <p:sp>
          <p:nvSpPr>
            <p:cNvPr id="13" name="Line 7"/>
            <p:cNvSpPr>
              <a:spLocks noChangeShapeType="1"/>
            </p:cNvSpPr>
            <p:nvPr/>
          </p:nvSpPr>
          <p:spPr bwMode="auto">
            <a:xfrm>
              <a:off x="2411761" y="3789040"/>
              <a:ext cx="3024336" cy="0"/>
            </a:xfrm>
            <a:prstGeom prst="line">
              <a:avLst/>
            </a:prstGeom>
            <a:noFill/>
            <a:ln w="19050">
              <a:solidFill>
                <a:sysClr val="windowText" lastClr="000000"/>
              </a:solidFill>
              <a:round/>
              <a:headEnd/>
              <a:tailEnd/>
            </a:ln>
          </p:spPr>
          <p:txBody>
            <a:bodyPr lIns="91430" tIns="45715" rIns="91430" bIns="45715"/>
            <a:lstStyle/>
            <a:p>
              <a:pPr defTabSz="913696"/>
              <a:endParaRPr lang="en-US" sz="1400" kern="0">
                <a:solidFill>
                  <a:sysClr val="windowText" lastClr="000000"/>
                </a:solidFill>
              </a:endParaRPr>
            </a:p>
          </p:txBody>
        </p:sp>
        <p:sp>
          <p:nvSpPr>
            <p:cNvPr id="14" name="Text Box 9"/>
            <p:cNvSpPr txBox="1">
              <a:spLocks noChangeArrowheads="1"/>
            </p:cNvSpPr>
            <p:nvPr/>
          </p:nvSpPr>
          <p:spPr bwMode="auto">
            <a:xfrm>
              <a:off x="577751" y="3645022"/>
              <a:ext cx="1436592" cy="307766"/>
            </a:xfrm>
            <a:prstGeom prst="rect">
              <a:avLst/>
            </a:prstGeom>
            <a:noFill/>
            <a:ln w="9525">
              <a:noFill/>
              <a:miter lim="800000"/>
              <a:headEnd/>
              <a:tailEnd/>
            </a:ln>
          </p:spPr>
          <p:txBody>
            <a:bodyPr wrap="none" lIns="91430" tIns="45715" rIns="91430" bIns="45715">
              <a:spAutoFit/>
            </a:bodyPr>
            <a:lstStyle/>
            <a:p>
              <a:pPr defTabSz="913696"/>
              <a:r>
                <a:rPr lang="en-US" sz="1400" kern="0" dirty="0">
                  <a:solidFill>
                    <a:sysClr val="windowText" lastClr="000000"/>
                  </a:solidFill>
                </a:rPr>
                <a:t>Disponibilité [%] =</a:t>
              </a:r>
            </a:p>
          </p:txBody>
        </p:sp>
      </p:grpSp>
      <p:graphicFrame>
        <p:nvGraphicFramePr>
          <p:cNvPr id="17" name="Tabelle 16">
            <a:extLst>
              <a:ext uri="{FF2B5EF4-FFF2-40B4-BE49-F238E27FC236}">
                <a16:creationId xmlns:a16="http://schemas.microsoft.com/office/drawing/2014/main" id="{9A025D3D-2010-3764-B911-1588ED1C9CFC}"/>
              </a:ext>
            </a:extLst>
          </p:cNvPr>
          <p:cNvGraphicFramePr>
            <a:graphicFrameLocks noGrp="1"/>
          </p:cNvGraphicFramePr>
          <p:nvPr>
            <p:extLst>
              <p:ext uri="{D42A27DB-BD31-4B8C-83A1-F6EECF244321}">
                <p14:modId xmlns:p14="http://schemas.microsoft.com/office/powerpoint/2010/main" val="2766529635"/>
              </p:ext>
            </p:extLst>
          </p:nvPr>
        </p:nvGraphicFramePr>
        <p:xfrm>
          <a:off x="1892300" y="3793823"/>
          <a:ext cx="8267700" cy="1213891"/>
        </p:xfrm>
        <a:graphic>
          <a:graphicData uri="http://schemas.openxmlformats.org/drawingml/2006/table">
            <a:tbl>
              <a:tblPr firstRow="1" firstCol="1" bandRow="1">
                <a:tableStyleId>{B301B821-A1FF-4177-AEE7-76D212191A09}</a:tableStyleId>
              </a:tblPr>
              <a:tblGrid>
                <a:gridCol w="8267700">
                  <a:extLst>
                    <a:ext uri="{9D8B030D-6E8A-4147-A177-3AD203B41FA5}">
                      <a16:colId xmlns:a16="http://schemas.microsoft.com/office/drawing/2014/main" val="20000"/>
                    </a:ext>
                  </a:extLst>
                </a:gridCol>
              </a:tblGrid>
              <a:tr h="189290">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00053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Continuité :</a:t>
                      </a:r>
                    </a:p>
                    <a:p>
                      <a:pPr lvl="1"/>
                      <a:r>
                        <a:rPr lang="en-GB" sz="1800" b="0" kern="1200" dirty="0">
                          <a:solidFill>
                            <a:schemeClr val="dk1"/>
                          </a:solidFill>
                          <a:effectLst/>
                          <a:latin typeface="+mn-lt"/>
                          <a:ea typeface="+mn-ea"/>
                          <a:cs typeface="+mn-cs"/>
                        </a:rPr>
                        <a:t>Propriété d'un </a:t>
                      </a:r>
                      <a:r>
                        <a:rPr lang="en-GB" sz="1800" b="0" i="1" kern="1200" dirty="0">
                          <a:solidFill>
                            <a:schemeClr val="dk1"/>
                          </a:solidFill>
                          <a:effectLst/>
                          <a:latin typeface="+mn-lt"/>
                          <a:ea typeface="+mn-ea"/>
                          <a:cs typeface="+mn-cs"/>
                        </a:rPr>
                        <a:t>service </a:t>
                      </a:r>
                      <a:r>
                        <a:rPr lang="en-GB" sz="1800" b="0" kern="1200" dirty="0">
                          <a:solidFill>
                            <a:schemeClr val="dk1"/>
                          </a:solidFill>
                          <a:effectLst/>
                          <a:latin typeface="+mn-lt"/>
                          <a:ea typeface="+mn-ea"/>
                          <a:cs typeface="+mn-cs"/>
                        </a:rPr>
                        <a:t>à maintenir tout ou partie de sa fonctionnalité, même dans des circonstances exceptionnelles.</a:t>
                      </a:r>
                      <a:endParaRPr lang="de-DE" sz="1800" b="0"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graphicFrame>
        <p:nvGraphicFramePr>
          <p:cNvPr id="18" name="Tabelle 17">
            <a:extLst>
              <a:ext uri="{FF2B5EF4-FFF2-40B4-BE49-F238E27FC236}">
                <a16:creationId xmlns:a16="http://schemas.microsoft.com/office/drawing/2014/main" id="{0E550F5E-AF30-4C45-B174-0B7E8B50FAFB}"/>
              </a:ext>
            </a:extLst>
          </p:cNvPr>
          <p:cNvGraphicFramePr>
            <a:graphicFrameLocks noGrp="1"/>
          </p:cNvGraphicFramePr>
          <p:nvPr>
            <p:extLst>
              <p:ext uri="{D42A27DB-BD31-4B8C-83A1-F6EECF244321}">
                <p14:modId xmlns:p14="http://schemas.microsoft.com/office/powerpoint/2010/main" val="1471221818"/>
              </p:ext>
            </p:extLst>
          </p:nvPr>
        </p:nvGraphicFramePr>
        <p:xfrm>
          <a:off x="1892300" y="5205199"/>
          <a:ext cx="8267700" cy="1341120"/>
        </p:xfrm>
        <a:graphic>
          <a:graphicData uri="http://schemas.openxmlformats.org/drawingml/2006/table">
            <a:tbl>
              <a:tblPr firstRow="1" firstCol="1" bandRow="1">
                <a:tableStyleId>{B301B821-A1FF-4177-AEE7-76D212191A09}</a:tableStyleId>
              </a:tblPr>
              <a:tblGrid>
                <a:gridCol w="8267700">
                  <a:extLst>
                    <a:ext uri="{9D8B030D-6E8A-4147-A177-3AD203B41FA5}">
                      <a16:colId xmlns:a16="http://schemas.microsoft.com/office/drawing/2014/main" val="20000"/>
                    </a:ext>
                  </a:extLst>
                </a:gridCol>
              </a:tblGrid>
              <a:tr h="189290">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00053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Risque :</a:t>
                      </a:r>
                    </a:p>
                    <a:p>
                      <a:pPr lvl="1"/>
                      <a:r>
                        <a:rPr lang="en-GB" sz="1800" b="0" kern="1200" dirty="0">
                          <a:solidFill>
                            <a:schemeClr val="dk1"/>
                          </a:solidFill>
                          <a:effectLst/>
                          <a:latin typeface="+mn-lt"/>
                          <a:ea typeface="+mn-ea"/>
                          <a:cs typeface="+mn-cs"/>
                        </a:rPr>
                        <a:t>Événement négatif possible qui aurait un impact négatif sur la capacité </a:t>
                      </a:r>
                      <a:r>
                        <a:rPr lang="en-GB" sz="1800" b="0" i="1" kern="1200" dirty="0">
                          <a:solidFill>
                            <a:schemeClr val="dk1"/>
                          </a:solidFill>
                          <a:effectLst/>
                          <a:latin typeface="+mn-lt"/>
                          <a:ea typeface="+mn-ea"/>
                          <a:cs typeface="+mn-cs"/>
                        </a:rPr>
                        <a:t>du prestataire de services </a:t>
                      </a:r>
                      <a:r>
                        <a:rPr lang="en-GB" sz="1800" b="0" kern="1200" dirty="0">
                          <a:solidFill>
                            <a:schemeClr val="dk1"/>
                          </a:solidFill>
                          <a:effectLst/>
                          <a:latin typeface="+mn-lt"/>
                          <a:ea typeface="+mn-ea"/>
                          <a:cs typeface="+mn-cs"/>
                        </a:rPr>
                        <a:t>à fournir les </a:t>
                      </a:r>
                      <a:r>
                        <a:rPr lang="en-GB" sz="1800" b="0" i="1" kern="1200" dirty="0">
                          <a:solidFill>
                            <a:schemeClr val="dk1"/>
                          </a:solidFill>
                          <a:effectLst/>
                          <a:latin typeface="+mn-lt"/>
                          <a:ea typeface="+mn-ea"/>
                          <a:cs typeface="+mn-cs"/>
                        </a:rPr>
                        <a:t>services </a:t>
                      </a:r>
                      <a:r>
                        <a:rPr lang="en-GB" sz="1800" b="0" kern="1200" dirty="0">
                          <a:solidFill>
                            <a:schemeClr val="dk1"/>
                          </a:solidFill>
                          <a:effectLst/>
                          <a:latin typeface="+mn-lt"/>
                          <a:ea typeface="+mn-ea"/>
                          <a:cs typeface="+mn-cs"/>
                        </a:rPr>
                        <a:t>convenus aux </a:t>
                      </a:r>
                      <a:r>
                        <a:rPr lang="en-GB" sz="1800" b="0" i="1" kern="1200" dirty="0">
                          <a:solidFill>
                            <a:schemeClr val="dk1"/>
                          </a:solidFill>
                          <a:effectLst/>
                          <a:latin typeface="+mn-lt"/>
                          <a:ea typeface="+mn-ea"/>
                          <a:cs typeface="+mn-cs"/>
                        </a:rPr>
                        <a:t>clients</a:t>
                      </a:r>
                      <a:r>
                        <a:rPr lang="en-GB" sz="1800" b="0" kern="1200" dirty="0">
                          <a:solidFill>
                            <a:schemeClr val="dk1"/>
                          </a:solidFill>
                          <a:effectLst/>
                          <a:latin typeface="+mn-lt"/>
                          <a:ea typeface="+mn-ea"/>
                          <a:cs typeface="+mn-cs"/>
                        </a:rPr>
                        <a:t>, ou qui diminuerait la </a:t>
                      </a:r>
                      <a:r>
                        <a:rPr lang="en-GB" sz="1800" b="0" i="1" kern="1200" dirty="0">
                          <a:solidFill>
                            <a:schemeClr val="dk1"/>
                          </a:solidFill>
                          <a:effectLst/>
                          <a:latin typeface="+mn-lt"/>
                          <a:ea typeface="+mn-ea"/>
                          <a:cs typeface="+mn-cs"/>
                        </a:rPr>
                        <a:t>valeur </a:t>
                      </a:r>
                      <a:r>
                        <a:rPr lang="en-GB" sz="1800" b="0" kern="1200" dirty="0">
                          <a:solidFill>
                            <a:schemeClr val="dk1"/>
                          </a:solidFill>
                          <a:effectLst/>
                          <a:latin typeface="+mn-lt"/>
                          <a:ea typeface="+mn-ea"/>
                          <a:cs typeface="+mn-cs"/>
                        </a:rPr>
                        <a:t>générée par certains </a:t>
                      </a:r>
                      <a:r>
                        <a:rPr lang="en-GB" sz="1800" b="0" i="1" kern="1200" dirty="0">
                          <a:solidFill>
                            <a:schemeClr val="dk1"/>
                          </a:solidFill>
                          <a:effectLst/>
                          <a:latin typeface="+mn-lt"/>
                          <a:ea typeface="+mn-ea"/>
                          <a:cs typeface="+mn-cs"/>
                        </a:rPr>
                        <a:t>services.</a:t>
                      </a:r>
                      <a:endParaRPr lang="de-DE" sz="1800" b="0"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510538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SACM : Exigences selon FitSM-1</a:t>
            </a:r>
            <a:endParaRPr lang="en-GB" dirty="0"/>
          </a:p>
        </p:txBody>
      </p:sp>
      <p:sp>
        <p:nvSpPr>
          <p:cNvPr id="4" name="Foliennummernplatzhalter 3"/>
          <p:cNvSpPr>
            <a:spLocks noGrp="1"/>
          </p:cNvSpPr>
          <p:nvPr>
            <p:ph type="sldNum" sz="quarter" idx="12"/>
          </p:nvPr>
        </p:nvSpPr>
        <p:spPr/>
        <p:txBody>
          <a:bodyPr/>
          <a:lstStyle/>
          <a:p>
            <a:fld id="{43507AEB-23B8-F142-83A3-458C56B10093}" type="slidenum">
              <a:rPr lang="en-US" smtClean="0"/>
              <a:t>53</a:t>
            </a:fld>
            <a:endParaRPr lang="en-US"/>
          </a:p>
        </p:txBody>
      </p:sp>
      <p:graphicFrame>
        <p:nvGraphicFramePr>
          <p:cNvPr id="8" name="Inhaltsplatzhalter 16">
            <a:extLst>
              <a:ext uri="{FF2B5EF4-FFF2-40B4-BE49-F238E27FC236}">
                <a16:creationId xmlns:a16="http://schemas.microsoft.com/office/drawing/2014/main" id="{49EAF9AD-4CAB-42D2-38A6-1249C83C0108}"/>
              </a:ext>
            </a:extLst>
          </p:cNvPr>
          <p:cNvGraphicFramePr>
            <a:graphicFrameLocks/>
          </p:cNvGraphicFramePr>
          <p:nvPr>
            <p:extLst>
              <p:ext uri="{D42A27DB-BD31-4B8C-83A1-F6EECF244321}">
                <p14:modId xmlns:p14="http://schemas.microsoft.com/office/powerpoint/2010/main" val="4022365647"/>
              </p:ext>
            </p:extLst>
          </p:nvPr>
        </p:nvGraphicFramePr>
        <p:xfrm>
          <a:off x="1981200" y="1697038"/>
          <a:ext cx="8229600" cy="3215640"/>
        </p:xfrm>
        <a:graphic>
          <a:graphicData uri="http://schemas.openxmlformats.org/drawingml/2006/table">
            <a:tbl>
              <a:tblPr firstRow="1" firstCol="1" bandRow="1"/>
              <a:tblGrid>
                <a:gridCol w="8229600">
                  <a:extLst>
                    <a:ext uri="{9D8B030D-6E8A-4147-A177-3AD203B41FA5}">
                      <a16:colId xmlns:a16="http://schemas.microsoft.com/office/drawing/2014/main" val="20000"/>
                    </a:ext>
                  </a:extLst>
                </a:gridCol>
              </a:tblGrid>
              <a:tr h="0">
                <a:tc>
                  <a:txBody>
                    <a:bodyPr/>
                    <a:lstStyle/>
                    <a:p>
                      <a:pPr>
                        <a:spcBef>
                          <a:spcPts val="1000"/>
                        </a:spcBef>
                        <a:spcAft>
                          <a:spcPts val="0"/>
                        </a:spcAft>
                      </a:pPr>
                      <a:r>
                        <a:rPr lang="en-GB" sz="1600" dirty="0">
                          <a:solidFill>
                            <a:srgbClr val="FFFFFF"/>
                          </a:solidFill>
                          <a:effectLst/>
                          <a:latin typeface="Calibri"/>
                          <a:ea typeface="MS Gothic"/>
                          <a:cs typeface="Times New Roman"/>
                        </a:rPr>
                        <a:t>PR4 Gestion de la continuité et de la disponibilité des services</a:t>
                      </a:r>
                      <a:endParaRPr lang="de-DE" sz="1600" dirty="0">
                        <a:solidFill>
                          <a:srgbClr val="FFFFFF"/>
                        </a:solidFill>
                        <a:effectLst/>
                        <a:latin typeface="Calibri"/>
                        <a:ea typeface="MS Gothic"/>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r h="0">
                <a:tc>
                  <a:txBody>
                    <a:bodyPr/>
                    <a:lstStyle/>
                    <a:p>
                      <a:pPr>
                        <a:spcAft>
                          <a:spcPts val="0"/>
                        </a:spcAft>
                        <a:tabLst>
                          <a:tab pos="3261360" algn="l"/>
                        </a:tabLst>
                      </a:pPr>
                      <a:r>
                        <a:rPr lang="en-GB" sz="1800" cap="all">
                          <a:solidFill>
                            <a:srgbClr val="FFFFFF"/>
                          </a:solidFill>
                          <a:effectLst/>
                          <a:latin typeface="Calibri"/>
                          <a:ea typeface="MS Mincho"/>
                          <a:cs typeface="Times New Roman"/>
                        </a:rPr>
                        <a:t>Exigences</a:t>
                      </a:r>
                      <a:endParaRPr lang="de-DE" sz="1800" cap="all">
                        <a:solidFill>
                          <a:srgbClr val="FFFFFF"/>
                        </a:solidFill>
                        <a:effectLst/>
                        <a:latin typeface="Calibri"/>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CAF6"/>
                    </a:solidFill>
                  </a:tcPr>
                </a:tc>
                <a:extLst>
                  <a:ext uri="{0D108BD9-81ED-4DB2-BD59-A6C34878D82A}">
                    <a16:rowId xmlns:a16="http://schemas.microsoft.com/office/drawing/2014/main" val="10001"/>
                  </a:ext>
                </a:extLst>
              </a:tr>
              <a:tr h="0">
                <a:tc>
                  <a:txBody>
                    <a:bodyPr/>
                    <a:lstStyle/>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PR4.1 Les exigences de disponibilité et de continuité des service doivent être identifiées et examinées à intervalles planifiés, en tenant compte des SLA.</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PR4.2 Les risques de rupture de la disponibilité et de la continuité du service doivent être évalués à intervalles planifiés.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PR4.3 Des mesures appropriées doivent être prises pour réduire la probabilité et l'impact des risques de rupture de la disponibilité et de la continuité identifiés et répondre aux exigences identifiées.</a:t>
                      </a:r>
                      <a:endParaRPr lang="en-NL" sz="1800" u="none" strike="noStrike" kern="1200" dirty="0">
                        <a:solidFill>
                          <a:schemeClr val="tx1"/>
                        </a:solidFill>
                        <a:effectLst/>
                        <a:latin typeface="+mn-lt"/>
                        <a:ea typeface="+mn-ea"/>
                        <a:cs typeface="+mn-cs"/>
                      </a:endParaRPr>
                    </a:p>
                    <a:p>
                      <a:pPr marL="285750" indent="-285750">
                        <a:spcBef>
                          <a:spcPts val="300"/>
                        </a:spcBef>
                        <a:spcAft>
                          <a:spcPts val="300"/>
                        </a:spcAft>
                        <a:buFont typeface="Arial" panose="020B0604020202020204" pitchFamily="34" charset="0"/>
                        <a:buChar char="•"/>
                      </a:pPr>
                      <a:r>
                        <a:rPr lang="fr-FR" sz="1800" kern="1200" dirty="0">
                          <a:solidFill>
                            <a:schemeClr val="tx1"/>
                          </a:solidFill>
                          <a:effectLst/>
                          <a:latin typeface="+mn-lt"/>
                          <a:ea typeface="+mn-ea"/>
                          <a:cs typeface="+mn-cs"/>
                        </a:rPr>
                        <a:t>PR4.4 La disponibilité des services et des composants de service doit être surveillée.</a:t>
                      </a:r>
                      <a:r>
                        <a:rPr lang="en-NL" sz="1600" dirty="0">
                          <a:effectLst/>
                        </a:rPr>
                        <a:t> </a:t>
                      </a:r>
                      <a:endParaRPr lang="en-US" sz="1600" dirty="0">
                        <a:effectLst/>
                        <a:latin typeface="+mn-lt"/>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11506513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SACM </a:t>
            </a:r>
            <a:r>
              <a:rPr lang="en-US" noProof="0" dirty="0"/>
              <a:t>: Concepts clés</a:t>
            </a:r>
          </a:p>
        </p:txBody>
      </p:sp>
      <p:sp>
        <p:nvSpPr>
          <p:cNvPr id="5" name="Inhaltsplatzhalter 4"/>
          <p:cNvSpPr>
            <a:spLocks noGrp="1"/>
          </p:cNvSpPr>
          <p:nvPr>
            <p:ph idx="1"/>
          </p:nvPr>
        </p:nvSpPr>
        <p:spPr/>
        <p:txBody>
          <a:bodyPr>
            <a:normAutofit/>
          </a:bodyPr>
          <a:lstStyle/>
          <a:p>
            <a:r>
              <a:rPr lang="en-GB" dirty="0"/>
              <a:t>Identifier les exigences en matière de disponibilité et de continuité des services (par exemple, à partir des accords de niveau de service).</a:t>
            </a:r>
          </a:p>
          <a:p>
            <a:r>
              <a:rPr lang="en-GB" dirty="0"/>
              <a:t>Identifier les </a:t>
            </a:r>
            <a:r>
              <a:rPr lang="en-US" dirty="0">
                <a:ea typeface="MS Mincho"/>
                <a:cs typeface="Times New Roman"/>
              </a:rPr>
              <a:t>risques de disponibilité et de continuité </a:t>
            </a:r>
            <a:r>
              <a:rPr lang="en-GB" dirty="0"/>
              <a:t>et planifier </a:t>
            </a:r>
            <a:r>
              <a:rPr lang="en-US" dirty="0">
                <a:ea typeface="MS Mincho"/>
                <a:cs typeface="Times New Roman"/>
              </a:rPr>
              <a:t>pour réduire leur probabilité et leur impact.</a:t>
            </a:r>
          </a:p>
          <a:p>
            <a:r>
              <a:rPr lang="en-GB" dirty="0"/>
              <a:t>Produire le(s) plan(s) de disponibilité et de continuité du service</a:t>
            </a:r>
          </a:p>
          <a:p>
            <a:r>
              <a:rPr lang="en-GB" dirty="0"/>
              <a:t>Contrôler la </a:t>
            </a:r>
            <a:r>
              <a:rPr lang="en-US" dirty="0">
                <a:ea typeface="MS Mincho"/>
                <a:cs typeface="Times New Roman"/>
              </a:rPr>
              <a:t>disponibilité du </a:t>
            </a:r>
            <a:r>
              <a:rPr lang="en-GB" dirty="0"/>
              <a:t>service</a:t>
            </a:r>
          </a:p>
        </p:txBody>
      </p:sp>
      <p:sp>
        <p:nvSpPr>
          <p:cNvPr id="4" name="Foliennummernplatzhalter 3"/>
          <p:cNvSpPr>
            <a:spLocks noGrp="1"/>
          </p:cNvSpPr>
          <p:nvPr>
            <p:ph type="sldNum" sz="quarter" idx="12"/>
          </p:nvPr>
        </p:nvSpPr>
        <p:spPr/>
        <p:txBody>
          <a:bodyPr/>
          <a:lstStyle/>
          <a:p>
            <a:fld id="{43507AEB-23B8-F142-83A3-458C56B10093}" type="slidenum">
              <a:rPr lang="en-US" smtClean="0"/>
              <a:t>54</a:t>
            </a:fld>
            <a:endParaRPr lang="en-US"/>
          </a:p>
        </p:txBody>
      </p:sp>
    </p:spTree>
    <p:extLst>
      <p:ext uri="{BB962C8B-B14F-4D97-AF65-F5344CB8AC3E}">
        <p14:creationId xmlns:p14="http://schemas.microsoft.com/office/powerpoint/2010/main" val="127507806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noProof="0" dirty="0"/>
              <a:t>Gestion des capacités (CAPM) </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55</a:t>
            </a:fld>
            <a:endParaRPr lang="en-US"/>
          </a:p>
        </p:txBody>
      </p:sp>
      <p:sp>
        <p:nvSpPr>
          <p:cNvPr id="6" name="Eine Ecke des Rechtecks schneiden 5"/>
          <p:cNvSpPr/>
          <p:nvPr/>
        </p:nvSpPr>
        <p:spPr>
          <a:xfrm>
            <a:off x="2895601" y="3933700"/>
            <a:ext cx="6400800" cy="1705100"/>
          </a:xfrm>
          <a:prstGeom prst="snip1Rect">
            <a:avLst/>
          </a:prstGeom>
          <a:solidFill>
            <a:schemeClr val="accent1">
              <a:lumMod val="60000"/>
              <a:lumOff val="40000"/>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Rechteck 6"/>
          <p:cNvSpPr/>
          <p:nvPr/>
        </p:nvSpPr>
        <p:spPr>
          <a:xfrm>
            <a:off x="2969740" y="4040795"/>
            <a:ext cx="1706246" cy="329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Objectif</a:t>
            </a:r>
          </a:p>
        </p:txBody>
      </p:sp>
      <p:sp>
        <p:nvSpPr>
          <p:cNvPr id="8" name="Rechteck 7"/>
          <p:cNvSpPr/>
          <p:nvPr/>
        </p:nvSpPr>
        <p:spPr>
          <a:xfrm>
            <a:off x="2969743" y="4448465"/>
            <a:ext cx="6233017" cy="646331"/>
          </a:xfrm>
          <a:prstGeom prst="rect">
            <a:avLst/>
          </a:prstGeom>
        </p:spPr>
        <p:txBody>
          <a:bodyPr wrap="square">
            <a:spAutoFit/>
          </a:bodyPr>
          <a:lstStyle/>
          <a:p>
            <a:r>
              <a:rPr lang="en-US" dirty="0"/>
              <a:t>Garantir une capacité et des performances suffisantes pour atteindre les objectifs du service.</a:t>
            </a:r>
            <a:endParaRPr lang="de-DE" dirty="0"/>
          </a:p>
        </p:txBody>
      </p:sp>
    </p:spTree>
    <p:extLst>
      <p:ext uri="{BB962C8B-B14F-4D97-AF65-F5344CB8AC3E}">
        <p14:creationId xmlns:p14="http://schemas.microsoft.com/office/powerpoint/2010/main" val="220920024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CAPM : Exigences selon FitSM-1</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56</a:t>
            </a:fld>
            <a:endParaRPr lang="en-US"/>
          </a:p>
        </p:txBody>
      </p:sp>
      <p:graphicFrame>
        <p:nvGraphicFramePr>
          <p:cNvPr id="7" name="Inhaltsplatzhalter 11">
            <a:extLst>
              <a:ext uri="{FF2B5EF4-FFF2-40B4-BE49-F238E27FC236}">
                <a16:creationId xmlns:a16="http://schemas.microsoft.com/office/drawing/2014/main" id="{69D2EDE0-838B-1268-54F0-FFA6E44830FE}"/>
              </a:ext>
            </a:extLst>
          </p:cNvPr>
          <p:cNvGraphicFramePr>
            <a:graphicFrameLocks/>
          </p:cNvGraphicFramePr>
          <p:nvPr>
            <p:extLst>
              <p:ext uri="{D42A27DB-BD31-4B8C-83A1-F6EECF244321}">
                <p14:modId xmlns:p14="http://schemas.microsoft.com/office/powerpoint/2010/main" val="3543879620"/>
              </p:ext>
            </p:extLst>
          </p:nvPr>
        </p:nvGraphicFramePr>
        <p:xfrm>
          <a:off x="1981200" y="1697038"/>
          <a:ext cx="8229600" cy="3215640"/>
        </p:xfrm>
        <a:graphic>
          <a:graphicData uri="http://schemas.openxmlformats.org/drawingml/2006/table">
            <a:tbl>
              <a:tblPr firstRow="1" firstCol="1" bandRow="1"/>
              <a:tblGrid>
                <a:gridCol w="8229600">
                  <a:extLst>
                    <a:ext uri="{9D8B030D-6E8A-4147-A177-3AD203B41FA5}">
                      <a16:colId xmlns:a16="http://schemas.microsoft.com/office/drawing/2014/main" val="20000"/>
                    </a:ext>
                  </a:extLst>
                </a:gridCol>
              </a:tblGrid>
              <a:tr h="0">
                <a:tc>
                  <a:txBody>
                    <a:bodyPr/>
                    <a:lstStyle/>
                    <a:p>
                      <a:pPr>
                        <a:spcBef>
                          <a:spcPts val="1000"/>
                        </a:spcBef>
                        <a:spcAft>
                          <a:spcPts val="0"/>
                        </a:spcAft>
                      </a:pPr>
                      <a:r>
                        <a:rPr lang="en-GB" sz="1600" dirty="0">
                          <a:solidFill>
                            <a:srgbClr val="FFFFFF"/>
                          </a:solidFill>
                          <a:effectLst/>
                          <a:latin typeface="Calibri"/>
                          <a:ea typeface="MS Gothic"/>
                          <a:cs typeface="Times New Roman"/>
                        </a:rPr>
                        <a:t>PR5 Gestion de la capacité</a:t>
                      </a:r>
                      <a:endParaRPr lang="de-DE" sz="1600" dirty="0">
                        <a:solidFill>
                          <a:srgbClr val="FFFFFF"/>
                        </a:solidFill>
                        <a:effectLst/>
                        <a:latin typeface="Calibri"/>
                        <a:ea typeface="MS Gothic"/>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r h="0">
                <a:tc>
                  <a:txBody>
                    <a:bodyPr/>
                    <a:lstStyle/>
                    <a:p>
                      <a:pPr>
                        <a:spcAft>
                          <a:spcPts val="0"/>
                        </a:spcAft>
                        <a:tabLst>
                          <a:tab pos="3261360" algn="l"/>
                        </a:tabLst>
                      </a:pPr>
                      <a:r>
                        <a:rPr lang="en-GB" sz="1800" cap="all">
                          <a:solidFill>
                            <a:srgbClr val="FFFFFF"/>
                          </a:solidFill>
                          <a:effectLst/>
                          <a:latin typeface="Calibri"/>
                          <a:ea typeface="MS Mincho"/>
                          <a:cs typeface="Times New Roman"/>
                        </a:rPr>
                        <a:t>Exigences</a:t>
                      </a:r>
                      <a:endParaRPr lang="de-DE" sz="1800" cap="all">
                        <a:solidFill>
                          <a:srgbClr val="FFFFFF"/>
                        </a:solidFill>
                        <a:effectLst/>
                        <a:latin typeface="Calibri"/>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CAF6"/>
                    </a:solidFill>
                  </a:tcPr>
                </a:tc>
                <a:extLst>
                  <a:ext uri="{0D108BD9-81ED-4DB2-BD59-A6C34878D82A}">
                    <a16:rowId xmlns:a16="http://schemas.microsoft.com/office/drawing/2014/main" val="10001"/>
                  </a:ext>
                </a:extLst>
              </a:tr>
              <a:tr h="0">
                <a:tc>
                  <a:txBody>
                    <a:bodyPr/>
                    <a:lstStyle/>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PR5.1 La capacité des services et les exigences de performance doivent être identifiées et examinées à intervalles planifiés, en tenant compte des SLA et de la demande prévue.</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PR5.2 La capacité et l'utilisation actuelles doivent être identifiées. </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PR5.3 La capacité future doit être planifiée pour répondre aux besoins identifiés, compte tenu des ressources humaines, techniques et financières.</a:t>
                      </a:r>
                      <a:endParaRPr lang="en-NL" sz="1800" u="none" strike="noStrike" kern="1200" dirty="0">
                        <a:solidFill>
                          <a:schemeClr val="tx1"/>
                        </a:solidFill>
                        <a:effectLst/>
                        <a:latin typeface="+mn-lt"/>
                        <a:ea typeface="+mn-ea"/>
                        <a:cs typeface="+mn-cs"/>
                      </a:endParaRPr>
                    </a:p>
                    <a:p>
                      <a:pPr marL="285750" indent="-285750">
                        <a:spcBef>
                          <a:spcPts val="300"/>
                        </a:spcBef>
                        <a:spcAft>
                          <a:spcPts val="300"/>
                        </a:spcAft>
                        <a:buFont typeface="Arial" panose="020B0604020202020204" pitchFamily="34" charset="0"/>
                        <a:buChar char="•"/>
                      </a:pPr>
                      <a:r>
                        <a:rPr lang="fr-FR" sz="1800" kern="1200" dirty="0">
                          <a:solidFill>
                            <a:schemeClr val="tx1"/>
                          </a:solidFill>
                          <a:effectLst/>
                          <a:latin typeface="+mn-lt"/>
                          <a:ea typeface="+mn-ea"/>
                          <a:cs typeface="+mn-cs"/>
                        </a:rPr>
                        <a:t>PR5.4 La performance des services et des composants de service doit être analysée sur la base du suivi du degré d'utilisation des capacités et de l'identification des avertissements opérationnels et des exceptions.</a:t>
                      </a:r>
                      <a:r>
                        <a:rPr lang="en-NL" sz="1600" dirty="0">
                          <a:effectLst/>
                        </a:rPr>
                        <a:t> </a:t>
                      </a:r>
                      <a:endParaRPr lang="en-US" sz="1600" dirty="0">
                        <a:effectLst/>
                        <a:latin typeface="+mn-lt"/>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02393092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CAPM : Termes importants</a:t>
            </a:r>
          </a:p>
        </p:txBody>
      </p:sp>
      <p:sp>
        <p:nvSpPr>
          <p:cNvPr id="4" name="Foliennummernplatzhalter 3"/>
          <p:cNvSpPr>
            <a:spLocks noGrp="1"/>
          </p:cNvSpPr>
          <p:nvPr>
            <p:ph type="sldNum" sz="quarter" idx="12"/>
          </p:nvPr>
        </p:nvSpPr>
        <p:spPr/>
        <p:txBody>
          <a:bodyPr/>
          <a:lstStyle/>
          <a:p>
            <a:fld id="{43507AEB-23B8-F142-83A3-458C56B10093}" type="slidenum">
              <a:rPr lang="en-US" smtClean="0"/>
              <a:t>57</a:t>
            </a:fld>
            <a:endParaRPr lang="en-US"/>
          </a:p>
        </p:txBody>
      </p:sp>
      <p:graphicFrame>
        <p:nvGraphicFramePr>
          <p:cNvPr id="8" name="Tabelle 7"/>
          <p:cNvGraphicFramePr>
            <a:graphicFrameLocks noGrp="1"/>
          </p:cNvGraphicFramePr>
          <p:nvPr>
            <p:extLst>
              <p:ext uri="{D42A27DB-BD31-4B8C-83A1-F6EECF244321}">
                <p14:modId xmlns:p14="http://schemas.microsoft.com/office/powerpoint/2010/main" val="2697046669"/>
              </p:ext>
            </p:extLst>
          </p:nvPr>
        </p:nvGraphicFramePr>
        <p:xfrm>
          <a:off x="1971575" y="1696601"/>
          <a:ext cx="8267700" cy="1889760"/>
        </p:xfrm>
        <a:graphic>
          <a:graphicData uri="http://schemas.openxmlformats.org/drawingml/2006/table">
            <a:tbl>
              <a:tblPr firstRow="1" firstCol="1" bandRow="1">
                <a:tableStyleId>{B301B821-A1FF-4177-AEE7-76D212191A09}</a:tableStyleId>
              </a:tblPr>
              <a:tblGrid>
                <a:gridCol w="8267700">
                  <a:extLst>
                    <a:ext uri="{9D8B030D-6E8A-4147-A177-3AD203B41FA5}">
                      <a16:colId xmlns:a16="http://schemas.microsoft.com/office/drawing/2014/main" val="20000"/>
                    </a:ext>
                  </a:extLst>
                </a:gridCol>
              </a:tblGrid>
              <a:tr h="189290">
                <a:tc>
                  <a:txBody>
                    <a:bodyPr/>
                    <a:lstStyle/>
                    <a:p>
                      <a:pPr>
                        <a:spcBef>
                          <a:spcPts val="1000"/>
                        </a:spcBef>
                        <a:spcAft>
                          <a:spcPts val="0"/>
                        </a:spcAft>
                      </a:pPr>
                      <a:r>
                        <a:rPr lang="fr-FR" sz="1400">
                          <a:effectLst/>
                        </a:rPr>
                        <a:t>Définition </a:t>
                      </a:r>
                      <a:r>
                        <a:rPr lang="fr-FR" sz="1400" noProof="0">
                          <a:effectLst/>
                        </a:rPr>
                        <a:t>suivant </a:t>
                      </a:r>
                      <a:r>
                        <a:rPr lang="fr-FR" sz="1400" baseline="0">
                          <a:effectLst/>
                        </a:rPr>
                        <a:t>FitSM-0 :</a:t>
                      </a:r>
                      <a:endParaRPr lang="fr-FR"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00053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2000" b="0" kern="1200" dirty="0">
                          <a:solidFill>
                            <a:schemeClr val="tx1"/>
                          </a:solidFill>
                          <a:effectLst/>
                          <a:latin typeface="+mn-lt"/>
                          <a:ea typeface="+mn-ea"/>
                          <a:cs typeface="+mn-cs"/>
                        </a:rPr>
                        <a:t>Capacité :</a:t>
                      </a:r>
                    </a:p>
                    <a:p>
                      <a:pPr lvl="1"/>
                      <a:r>
                        <a:rPr lang="fr-FR" sz="1800" b="0" kern="1200" dirty="0">
                          <a:solidFill>
                            <a:schemeClr val="tx1"/>
                          </a:solidFill>
                          <a:effectLst/>
                          <a:latin typeface="+mn-lt"/>
                          <a:ea typeface="+mn-ea"/>
                          <a:cs typeface="+mn-cs"/>
                        </a:rPr>
                        <a:t>Mesure maximale dans laquelle un certain élément de l'infrastructure (tel qu'un </a:t>
                      </a:r>
                      <a:r>
                        <a:rPr lang="fr-FR" sz="1800" b="0" i="1" kern="1200" dirty="0">
                          <a:solidFill>
                            <a:schemeClr val="tx1"/>
                          </a:solidFill>
                          <a:effectLst/>
                          <a:latin typeface="+mn-lt"/>
                          <a:ea typeface="+mn-ea"/>
                          <a:cs typeface="+mn-cs"/>
                        </a:rPr>
                        <a:t>élément de configuration</a:t>
                      </a:r>
                      <a:r>
                        <a:rPr lang="fr-FR" sz="1800" b="0" kern="1200" dirty="0">
                          <a:solidFill>
                            <a:schemeClr val="tx1"/>
                          </a:solidFill>
                          <a:effectLst/>
                          <a:latin typeface="+mn-lt"/>
                          <a:ea typeface="+mn-ea"/>
                          <a:cs typeface="+mn-cs"/>
                        </a:rPr>
                        <a:t>) peut être utilisé.</a:t>
                      </a:r>
                    </a:p>
                    <a:p>
                      <a:pPr lvl="1"/>
                      <a:endParaRPr lang="fr-FR" sz="1800" b="0" kern="1200" dirty="0">
                        <a:solidFill>
                          <a:schemeClr val="tx1"/>
                        </a:solidFill>
                        <a:effectLst/>
                        <a:latin typeface="+mn-lt"/>
                        <a:ea typeface="+mn-ea"/>
                        <a:cs typeface="+mn-cs"/>
                      </a:endParaRPr>
                    </a:p>
                    <a:p>
                      <a:pPr lvl="1"/>
                      <a:r>
                        <a:rPr lang="fr-FR" sz="1800" b="0" i="1" kern="1200" dirty="0">
                          <a:solidFill>
                            <a:schemeClr val="tx1"/>
                          </a:solidFill>
                          <a:effectLst/>
                          <a:latin typeface="+mn-lt"/>
                          <a:ea typeface="+mn-ea"/>
                          <a:cs typeface="+mn-cs"/>
                        </a:rPr>
                        <a:t>Remarque : il peut s'agir de la capacité totale du disque ou de la bande passante du réseau. Il peut également s'agir du débit maximal de transactions d'un système.</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20632805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CAPM : Concepts clés</a:t>
            </a:r>
          </a:p>
        </p:txBody>
      </p:sp>
      <p:sp>
        <p:nvSpPr>
          <p:cNvPr id="5" name="Inhaltsplatzhalter 4"/>
          <p:cNvSpPr>
            <a:spLocks noGrp="1"/>
          </p:cNvSpPr>
          <p:nvPr>
            <p:ph idx="1"/>
          </p:nvPr>
        </p:nvSpPr>
        <p:spPr/>
        <p:txBody>
          <a:bodyPr>
            <a:normAutofit/>
          </a:bodyPr>
          <a:lstStyle/>
          <a:p>
            <a:r>
              <a:rPr lang="en-GB" dirty="0"/>
              <a:t>La performance du service dépend d'une capacité suffisante.</a:t>
            </a:r>
          </a:p>
          <a:p>
            <a:r>
              <a:rPr lang="en-GB" dirty="0"/>
              <a:t>Planifier les ressources nécessaires pour répondre aux exigences de performance (à partir des SLAs) et produire un plan de capacité.</a:t>
            </a:r>
          </a:p>
          <a:p>
            <a:r>
              <a:rPr lang="en-GB" dirty="0"/>
              <a:t>Principaux résultats de ce processus :</a:t>
            </a:r>
          </a:p>
          <a:p>
            <a:endParaRPr lang="en-GB" dirty="0"/>
          </a:p>
          <a:p>
            <a:endParaRPr lang="en-GB" dirty="0"/>
          </a:p>
          <a:p>
            <a:endParaRPr lang="en-GB" dirty="0"/>
          </a:p>
          <a:p>
            <a:r>
              <a:rPr lang="en-GB" dirty="0"/>
              <a:t>Contrôler l'utilisation des ressources clés et évaluer la performance des services.</a:t>
            </a:r>
          </a:p>
        </p:txBody>
      </p:sp>
      <p:sp>
        <p:nvSpPr>
          <p:cNvPr id="4" name="Foliennummernplatzhalter 3"/>
          <p:cNvSpPr>
            <a:spLocks noGrp="1"/>
          </p:cNvSpPr>
          <p:nvPr>
            <p:ph type="sldNum" sz="quarter" idx="12"/>
          </p:nvPr>
        </p:nvSpPr>
        <p:spPr/>
        <p:txBody>
          <a:bodyPr/>
          <a:lstStyle/>
          <a:p>
            <a:fld id="{43507AEB-23B8-F142-83A3-458C56B10093}" type="slidenum">
              <a:rPr lang="en-US" smtClean="0"/>
              <a:t>58</a:t>
            </a:fld>
            <a:endParaRPr lang="en-US"/>
          </a:p>
        </p:txBody>
      </p:sp>
      <p:sp>
        <p:nvSpPr>
          <p:cNvPr id="3" name="Gefaltete Ecke 2"/>
          <p:cNvSpPr/>
          <p:nvPr/>
        </p:nvSpPr>
        <p:spPr>
          <a:xfrm>
            <a:off x="2109854" y="3691352"/>
            <a:ext cx="1222872" cy="1487277"/>
          </a:xfrm>
          <a:prstGeom prst="foldedCorner">
            <a:avLst/>
          </a:prstGeom>
          <a:no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b="1" dirty="0">
                <a:solidFill>
                  <a:schemeClr val="tx1"/>
                </a:solidFill>
              </a:rPr>
              <a:t>Plan(s) de capacité</a:t>
            </a:r>
          </a:p>
        </p:txBody>
      </p:sp>
      <p:sp>
        <p:nvSpPr>
          <p:cNvPr id="6" name="Textfeld 5"/>
          <p:cNvSpPr txBox="1"/>
          <p:nvPr/>
        </p:nvSpPr>
        <p:spPr>
          <a:xfrm>
            <a:off x="3453908" y="3691349"/>
            <a:ext cx="7663857" cy="1477328"/>
          </a:xfrm>
          <a:prstGeom prst="rect">
            <a:avLst/>
          </a:prstGeom>
          <a:noFill/>
        </p:spPr>
        <p:txBody>
          <a:bodyPr wrap="square" rtlCol="0">
            <a:spAutoFit/>
          </a:bodyPr>
          <a:lstStyle/>
          <a:p>
            <a:r>
              <a:rPr lang="en-GB" dirty="0"/>
              <a:t>Contenu typique :</a:t>
            </a:r>
          </a:p>
          <a:p>
            <a:pPr marL="285750" indent="-285750">
              <a:buFont typeface="Arial" panose="020B0604020202020204" pitchFamily="34" charset="0"/>
              <a:buChar char="•"/>
            </a:pPr>
            <a:r>
              <a:rPr lang="en-GB" dirty="0"/>
              <a:t>Objectifs de capacité et de performance convenus / requis</a:t>
            </a:r>
          </a:p>
          <a:p>
            <a:pPr marL="285750" indent="-285750">
              <a:buFont typeface="Arial" panose="020B0604020202020204" pitchFamily="34" charset="0"/>
              <a:buChar char="•"/>
            </a:pPr>
            <a:r>
              <a:rPr lang="en-GB" dirty="0"/>
              <a:t>Augmentation, diminution et réaffectation prévues des capacités des ressources.</a:t>
            </a:r>
          </a:p>
          <a:p>
            <a:pPr marL="285750" indent="-285750">
              <a:buFont typeface="Arial" panose="020B0604020202020204" pitchFamily="34" charset="0"/>
              <a:buChar char="•"/>
            </a:pPr>
            <a:r>
              <a:rPr lang="en-GB" dirty="0"/>
              <a:t>Exigences en matière de surveillance des capacités et seuils correspondants</a:t>
            </a:r>
          </a:p>
        </p:txBody>
      </p:sp>
    </p:spTree>
    <p:extLst>
      <p:ext uri="{BB962C8B-B14F-4D97-AF65-F5344CB8AC3E}">
        <p14:creationId xmlns:p14="http://schemas.microsoft.com/office/powerpoint/2010/main" val="316078851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noProof="0" dirty="0" err="1"/>
              <a:t>Gestion de la </a:t>
            </a:r>
            <a:r>
              <a:rPr lang="en-US" b="1" noProof="0" dirty="0"/>
              <a:t>sécurité de l'information (ISM)</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59</a:t>
            </a:fld>
            <a:endParaRPr lang="en-US"/>
          </a:p>
        </p:txBody>
      </p:sp>
      <p:sp>
        <p:nvSpPr>
          <p:cNvPr id="6" name="Eine Ecke des Rechtecks schneiden 5"/>
          <p:cNvSpPr/>
          <p:nvPr/>
        </p:nvSpPr>
        <p:spPr>
          <a:xfrm>
            <a:off x="2895601" y="3933700"/>
            <a:ext cx="6400800" cy="1705100"/>
          </a:xfrm>
          <a:prstGeom prst="snip1Rect">
            <a:avLst/>
          </a:prstGeom>
          <a:solidFill>
            <a:schemeClr val="accent1">
              <a:lumMod val="60000"/>
              <a:lumOff val="40000"/>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Rechteck 6"/>
          <p:cNvSpPr/>
          <p:nvPr/>
        </p:nvSpPr>
        <p:spPr>
          <a:xfrm>
            <a:off x="2969740" y="4040795"/>
            <a:ext cx="1706246" cy="329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Objectif</a:t>
            </a:r>
          </a:p>
        </p:txBody>
      </p:sp>
      <p:sp>
        <p:nvSpPr>
          <p:cNvPr id="8" name="Rechteck 7"/>
          <p:cNvSpPr/>
          <p:nvPr/>
        </p:nvSpPr>
        <p:spPr>
          <a:xfrm>
            <a:off x="2969743" y="4448465"/>
            <a:ext cx="6233017" cy="646331"/>
          </a:xfrm>
          <a:prstGeom prst="rect">
            <a:avLst/>
          </a:prstGeom>
        </p:spPr>
        <p:txBody>
          <a:bodyPr wrap="square">
            <a:spAutoFit/>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Préserver la confidentialité, l'intégrité et la disponibilité des informations liées à la gestion et à la fourniture des services.</a:t>
            </a:r>
            <a:endParaRPr lang="de-DE" dirty="0"/>
          </a:p>
        </p:txBody>
      </p:sp>
    </p:spTree>
    <p:extLst>
      <p:ext uri="{BB962C8B-B14F-4D97-AF65-F5344CB8AC3E}">
        <p14:creationId xmlns:p14="http://schemas.microsoft.com/office/powerpoint/2010/main" val="2527468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b="1"/>
              <a:t>Gestion des services informatiques :</a:t>
            </a:r>
            <a:br>
              <a:rPr lang="fr-FR" b="1"/>
            </a:br>
            <a:r>
              <a:rPr lang="fr-FR" b="1"/>
              <a:t>Introduction, termes et concepts</a:t>
            </a:r>
            <a:endParaRPr lang="fr-FR"/>
          </a:p>
        </p:txBody>
      </p:sp>
      <p:sp>
        <p:nvSpPr>
          <p:cNvPr id="4" name="Foliennummernplatzhalter 3"/>
          <p:cNvSpPr>
            <a:spLocks noGrp="1"/>
          </p:cNvSpPr>
          <p:nvPr>
            <p:ph type="sldNum" sz="quarter" idx="12"/>
          </p:nvPr>
        </p:nvSpPr>
        <p:spPr/>
        <p:txBody>
          <a:bodyPr/>
          <a:lstStyle/>
          <a:p>
            <a:fld id="{43507AEB-23B8-F142-83A3-458C56B10093}" type="slidenum">
              <a:rPr lang="fr-FR" smtClean="0"/>
              <a:t>6</a:t>
            </a:fld>
            <a:endParaRPr lang="fr-FR"/>
          </a:p>
        </p:txBody>
      </p:sp>
      <p:sp>
        <p:nvSpPr>
          <p:cNvPr id="5" name="Untertitel 4"/>
          <p:cNvSpPr>
            <a:spLocks noGrp="1"/>
          </p:cNvSpPr>
          <p:nvPr>
            <p:ph type="subTitle" idx="1"/>
          </p:nvPr>
        </p:nvSpPr>
        <p:spPr/>
        <p:txBody>
          <a:bodyPr/>
          <a:lstStyle/>
          <a:p>
            <a:endParaRPr lang="fr-FR"/>
          </a:p>
        </p:txBody>
      </p:sp>
    </p:spTree>
    <p:extLst>
      <p:ext uri="{BB962C8B-B14F-4D97-AF65-F5344CB8AC3E}">
        <p14:creationId xmlns:p14="http://schemas.microsoft.com/office/powerpoint/2010/main" val="26702023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ISM </a:t>
            </a:r>
            <a:r>
              <a:rPr lang="en-US" noProof="0" dirty="0"/>
              <a:t>: Qu'est-ce que la sécurité de l'information ?</a:t>
            </a:r>
          </a:p>
        </p:txBody>
      </p:sp>
      <p:sp>
        <p:nvSpPr>
          <p:cNvPr id="3" name="Inhaltsplatzhalter 2"/>
          <p:cNvSpPr>
            <a:spLocks noGrp="1"/>
          </p:cNvSpPr>
          <p:nvPr>
            <p:ph idx="1"/>
          </p:nvPr>
        </p:nvSpPr>
        <p:spPr/>
        <p:txBody>
          <a:bodyPr>
            <a:normAutofit/>
          </a:bodyPr>
          <a:lstStyle/>
          <a:p>
            <a:r>
              <a:rPr lang="en-US" dirty="0"/>
              <a:t>Aspects clés de la sécurité de l'information :</a:t>
            </a:r>
          </a:p>
          <a:p>
            <a:pPr lvl="1"/>
            <a:r>
              <a:rPr lang="en-US" b="1" dirty="0"/>
              <a:t>Confidentialité</a:t>
            </a:r>
          </a:p>
          <a:p>
            <a:pPr lvl="1"/>
            <a:r>
              <a:rPr lang="en-US" b="1" dirty="0"/>
              <a:t>Intégrité</a:t>
            </a:r>
          </a:p>
          <a:p>
            <a:pPr lvl="1"/>
            <a:r>
              <a:rPr lang="en-US" b="1" dirty="0"/>
              <a:t>Disponibilité </a:t>
            </a:r>
            <a:r>
              <a:rPr lang="en-US" dirty="0"/>
              <a:t>des informations</a:t>
            </a:r>
          </a:p>
        </p:txBody>
      </p:sp>
      <p:sp>
        <p:nvSpPr>
          <p:cNvPr id="4" name="Foliennummernplatzhalter 3"/>
          <p:cNvSpPr>
            <a:spLocks noGrp="1"/>
          </p:cNvSpPr>
          <p:nvPr>
            <p:ph type="sldNum" sz="quarter" idx="12"/>
          </p:nvPr>
        </p:nvSpPr>
        <p:spPr/>
        <p:txBody>
          <a:bodyPr/>
          <a:lstStyle/>
          <a:p>
            <a:fld id="{43507AEB-23B8-F142-83A3-458C56B10093}" type="slidenum">
              <a:rPr lang="en-US" smtClean="0"/>
              <a:t>60</a:t>
            </a:fld>
            <a:endParaRPr lang="en-US"/>
          </a:p>
        </p:txBody>
      </p:sp>
    </p:spTree>
    <p:extLst>
      <p:ext uri="{BB962C8B-B14F-4D97-AF65-F5344CB8AC3E}">
        <p14:creationId xmlns:p14="http://schemas.microsoft.com/office/powerpoint/2010/main" val="400718379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ISM : Confidentialité, intégrité et disponibilité</a:t>
            </a:r>
          </a:p>
        </p:txBody>
      </p:sp>
      <p:sp>
        <p:nvSpPr>
          <p:cNvPr id="5" name="Rectangle 3"/>
          <p:cNvSpPr>
            <a:spLocks noGrp="1" noChangeArrowheads="1"/>
          </p:cNvSpPr>
          <p:nvPr>
            <p:ph idx="1"/>
          </p:nvPr>
        </p:nvSpPr>
        <p:spPr>
          <a:xfrm>
            <a:off x="691415" y="1696601"/>
            <a:ext cx="3006060" cy="4626019"/>
          </a:xfrm>
          <a:prstGeom prst="rect">
            <a:avLst/>
          </a:prstGeom>
        </p:spPr>
        <p:txBody>
          <a:bodyPr>
            <a:normAutofit/>
          </a:bodyPr>
          <a:lstStyle/>
          <a:p>
            <a:pPr marL="0" indent="0">
              <a:buNone/>
            </a:pPr>
            <a:r>
              <a:rPr lang="en-US" sz="2000" b="1" dirty="0" err="1"/>
              <a:t>Confidentialité</a:t>
            </a:r>
            <a:r>
              <a:rPr lang="en-US" sz="2000" b="1" dirty="0"/>
              <a:t> </a:t>
            </a:r>
            <a:r>
              <a:rPr lang="en-US" sz="2000" dirty="0"/>
              <a:t>: Protéger les informations contre toute divulgation non autorisée</a:t>
            </a:r>
          </a:p>
        </p:txBody>
      </p:sp>
      <p:sp>
        <p:nvSpPr>
          <p:cNvPr id="4" name="Foliennummernplatzhalter 3"/>
          <p:cNvSpPr>
            <a:spLocks noGrp="1"/>
          </p:cNvSpPr>
          <p:nvPr>
            <p:ph type="sldNum" sz="quarter" idx="12"/>
          </p:nvPr>
        </p:nvSpPr>
        <p:spPr/>
        <p:txBody>
          <a:bodyPr/>
          <a:lstStyle/>
          <a:p>
            <a:fld id="{43507AEB-23B8-F142-83A3-458C56B10093}" type="slidenum">
              <a:rPr lang="en-US" smtClean="0"/>
              <a:t>61</a:t>
            </a:fld>
            <a:endParaRPr lang="en-US"/>
          </a:p>
        </p:txBody>
      </p:sp>
      <p:pic>
        <p:nvPicPr>
          <p:cNvPr id="6" name="Picture 112" descr="m1"/>
          <p:cNvPicPr>
            <a:picLocks noChangeAspect="1" noChangeArrowheads="1"/>
          </p:cNvPicPr>
          <p:nvPr/>
        </p:nvPicPr>
        <p:blipFill>
          <a:blip r:embed="rId3" cstate="print"/>
          <a:srcRect/>
          <a:stretch>
            <a:fillRect/>
          </a:stretch>
        </p:blipFill>
        <p:spPr bwMode="auto">
          <a:xfrm>
            <a:off x="653028" y="3418958"/>
            <a:ext cx="480721" cy="679505"/>
          </a:xfrm>
          <a:prstGeom prst="rect">
            <a:avLst/>
          </a:prstGeom>
          <a:noFill/>
          <a:ln w="9525">
            <a:noFill/>
            <a:miter lim="800000"/>
            <a:headEnd/>
            <a:tailEnd/>
          </a:ln>
        </p:spPr>
      </p:pic>
      <p:pic>
        <p:nvPicPr>
          <p:cNvPr id="7" name="Picture 109" descr="m1"/>
          <p:cNvPicPr>
            <a:picLocks noChangeAspect="1" noChangeArrowheads="1"/>
          </p:cNvPicPr>
          <p:nvPr/>
        </p:nvPicPr>
        <p:blipFill>
          <a:blip r:embed="rId4" cstate="print"/>
          <a:srcRect/>
          <a:stretch>
            <a:fillRect/>
          </a:stretch>
        </p:blipFill>
        <p:spPr bwMode="auto">
          <a:xfrm>
            <a:off x="3243166" y="3388422"/>
            <a:ext cx="502298" cy="701812"/>
          </a:xfrm>
          <a:prstGeom prst="rect">
            <a:avLst/>
          </a:prstGeom>
          <a:noFill/>
          <a:ln w="9525">
            <a:noFill/>
            <a:miter lim="800000"/>
            <a:headEnd/>
            <a:tailEnd/>
          </a:ln>
        </p:spPr>
      </p:pic>
      <p:pic>
        <p:nvPicPr>
          <p:cNvPr id="8" name="Picture 110" descr="m1"/>
          <p:cNvPicPr>
            <a:picLocks noChangeAspect="1" noChangeArrowheads="1"/>
          </p:cNvPicPr>
          <p:nvPr/>
        </p:nvPicPr>
        <p:blipFill>
          <a:blip r:embed="rId5" cstate="print"/>
          <a:srcRect/>
          <a:stretch>
            <a:fillRect/>
          </a:stretch>
        </p:blipFill>
        <p:spPr bwMode="auto">
          <a:xfrm>
            <a:off x="1930876" y="4802656"/>
            <a:ext cx="502924" cy="703218"/>
          </a:xfrm>
          <a:prstGeom prst="rect">
            <a:avLst/>
          </a:prstGeom>
          <a:noFill/>
          <a:ln w="9525">
            <a:noFill/>
            <a:miter lim="800000"/>
            <a:headEnd/>
            <a:tailEnd/>
          </a:ln>
        </p:spPr>
      </p:pic>
      <p:sp>
        <p:nvSpPr>
          <p:cNvPr id="9" name="Gefaltete Ecke 8"/>
          <p:cNvSpPr/>
          <p:nvPr/>
        </p:nvSpPr>
        <p:spPr bwMode="auto">
          <a:xfrm>
            <a:off x="1765612" y="3309230"/>
            <a:ext cx="798841" cy="961982"/>
          </a:xfrm>
          <a:prstGeom prst="foldedCorner">
            <a:avLst/>
          </a:prstGeom>
          <a:solidFill>
            <a:schemeClr val="bg1"/>
          </a:solidFill>
          <a:ln w="28575" cap="flat" cmpd="sng" algn="ctr">
            <a:solidFill>
              <a:schemeClr val="tx1"/>
            </a:solidFill>
            <a:prstDash val="solid"/>
            <a:round/>
            <a:headEnd type="none" w="med" len="med"/>
            <a:tailEnd type="none" w="med" len="med"/>
          </a:ln>
          <a:effectLst/>
        </p:spPr>
        <p:txBody>
          <a:bodyPr vert="horz" wrap="none" lIns="63279" tIns="32905" rIns="63279" bIns="32905" numCol="1" rtlCol="0" anchor="ctr" anchorCtr="0" compatLnSpc="1">
            <a:prstTxWarp prst="textNoShape">
              <a:avLst/>
            </a:prstTxWarp>
          </a:bodyPr>
          <a:lstStyle/>
          <a:p>
            <a:pPr defTabSz="642915"/>
            <a:r>
              <a:rPr lang="de-DE" sz="1200" dirty="0">
                <a:latin typeface="Arial" charset="0"/>
              </a:rPr>
              <a:t>10110100</a:t>
            </a:r>
          </a:p>
          <a:p>
            <a:pPr defTabSz="642915"/>
            <a:r>
              <a:rPr lang="de-DE" sz="1200" dirty="0">
                <a:latin typeface="Arial" charset="0"/>
              </a:rPr>
              <a:t>01011001</a:t>
            </a:r>
          </a:p>
          <a:p>
            <a:pPr defTabSz="642915"/>
            <a:r>
              <a:rPr lang="de-DE" sz="1200" dirty="0">
                <a:latin typeface="Arial" charset="0"/>
              </a:rPr>
              <a:t>10101100</a:t>
            </a:r>
          </a:p>
          <a:p>
            <a:pPr defTabSz="642915"/>
            <a:r>
              <a:rPr lang="de-DE" sz="1200" dirty="0">
                <a:latin typeface="Arial" charset="0"/>
              </a:rPr>
              <a:t>11001011</a:t>
            </a:r>
          </a:p>
        </p:txBody>
      </p:sp>
      <p:cxnSp>
        <p:nvCxnSpPr>
          <p:cNvPr id="10" name="Gerade Verbindung mit Pfeil 9"/>
          <p:cNvCxnSpPr>
            <a:cxnSpLocks/>
          </p:cNvCxnSpPr>
          <p:nvPr/>
        </p:nvCxnSpPr>
        <p:spPr bwMode="auto">
          <a:xfrm flipV="1">
            <a:off x="1234205" y="3732920"/>
            <a:ext cx="383520" cy="13934"/>
          </a:xfrm>
          <a:prstGeom prst="straightConnector1">
            <a:avLst/>
          </a:prstGeom>
          <a:solidFill>
            <a:srgbClr val="FFFF99"/>
          </a:solidFill>
          <a:ln w="28575" cap="flat" cmpd="sng" algn="ctr">
            <a:solidFill>
              <a:schemeClr val="tx1"/>
            </a:solidFill>
            <a:prstDash val="solid"/>
            <a:round/>
            <a:headEnd type="none" w="med" len="med"/>
            <a:tailEnd type="arrow"/>
          </a:ln>
          <a:effectLst/>
        </p:spPr>
      </p:cxnSp>
      <p:cxnSp>
        <p:nvCxnSpPr>
          <p:cNvPr id="12" name="Gerade Verbindung mit Pfeil 11"/>
          <p:cNvCxnSpPr>
            <a:cxnSpLocks/>
          </p:cNvCxnSpPr>
          <p:nvPr/>
        </p:nvCxnSpPr>
        <p:spPr bwMode="auto">
          <a:xfrm flipV="1">
            <a:off x="2733004" y="3731803"/>
            <a:ext cx="409935" cy="15051"/>
          </a:xfrm>
          <a:prstGeom prst="straightConnector1">
            <a:avLst/>
          </a:prstGeom>
          <a:solidFill>
            <a:srgbClr val="FFFF99"/>
          </a:solidFill>
          <a:ln w="28575" cap="flat" cmpd="sng" algn="ctr">
            <a:solidFill>
              <a:schemeClr val="tx1"/>
            </a:solidFill>
            <a:prstDash val="solid"/>
            <a:round/>
            <a:headEnd type="none" w="med" len="med"/>
            <a:tailEnd type="arrow"/>
          </a:ln>
          <a:effectLst/>
        </p:spPr>
      </p:cxnSp>
      <p:cxnSp>
        <p:nvCxnSpPr>
          <p:cNvPr id="13" name="Gerade Verbindung mit Pfeil 12"/>
          <p:cNvCxnSpPr>
            <a:cxnSpLocks/>
          </p:cNvCxnSpPr>
          <p:nvPr/>
        </p:nvCxnSpPr>
        <p:spPr bwMode="auto">
          <a:xfrm flipV="1">
            <a:off x="2181795" y="4314628"/>
            <a:ext cx="1414" cy="371539"/>
          </a:xfrm>
          <a:prstGeom prst="straightConnector1">
            <a:avLst/>
          </a:prstGeom>
          <a:solidFill>
            <a:srgbClr val="FFFF99"/>
          </a:solidFill>
          <a:ln w="28575" cap="flat" cmpd="sng" algn="ctr">
            <a:solidFill>
              <a:srgbClr val="FF0000"/>
            </a:solidFill>
            <a:prstDash val="solid"/>
            <a:round/>
            <a:headEnd type="arrow" w="med" len="med"/>
            <a:tailEnd type="none"/>
          </a:ln>
          <a:effectLst/>
        </p:spPr>
      </p:cxnSp>
      <p:sp>
        <p:nvSpPr>
          <p:cNvPr id="14" name="Textfeld 13"/>
          <p:cNvSpPr txBox="1"/>
          <p:nvPr/>
        </p:nvSpPr>
        <p:spPr>
          <a:xfrm>
            <a:off x="3285927" y="4048233"/>
            <a:ext cx="416776" cy="280363"/>
          </a:xfrm>
          <a:prstGeom prst="rect">
            <a:avLst/>
          </a:prstGeom>
          <a:noFill/>
        </p:spPr>
        <p:txBody>
          <a:bodyPr wrap="none" lIns="64291" tIns="32146" rIns="64291" bIns="32146" rtlCol="0">
            <a:spAutoFit/>
          </a:bodyPr>
          <a:lstStyle/>
          <a:p>
            <a:pPr algn="ctr"/>
            <a:r>
              <a:rPr lang="en-US" sz="1400" dirty="0"/>
              <a:t>Bob</a:t>
            </a:r>
            <a:endParaRPr lang="de-DE" sz="1400" dirty="0"/>
          </a:p>
        </p:txBody>
      </p:sp>
      <p:sp>
        <p:nvSpPr>
          <p:cNvPr id="15" name="Textfeld 14"/>
          <p:cNvSpPr txBox="1"/>
          <p:nvPr/>
        </p:nvSpPr>
        <p:spPr>
          <a:xfrm>
            <a:off x="1895662" y="5464965"/>
            <a:ext cx="572266" cy="280363"/>
          </a:xfrm>
          <a:prstGeom prst="rect">
            <a:avLst/>
          </a:prstGeom>
          <a:noFill/>
        </p:spPr>
        <p:txBody>
          <a:bodyPr wrap="none" lIns="64291" tIns="32146" rIns="64291" bIns="32146" rtlCol="0">
            <a:spAutoFit/>
          </a:bodyPr>
          <a:lstStyle/>
          <a:p>
            <a:pPr algn="ctr"/>
            <a:r>
              <a:rPr lang="en-US" sz="1400" dirty="0"/>
              <a:t>Chuck</a:t>
            </a:r>
            <a:endParaRPr lang="de-DE" sz="1400" dirty="0"/>
          </a:p>
        </p:txBody>
      </p:sp>
      <p:sp>
        <p:nvSpPr>
          <p:cNvPr id="16" name="Textfeld 15"/>
          <p:cNvSpPr txBox="1"/>
          <p:nvPr/>
        </p:nvSpPr>
        <p:spPr>
          <a:xfrm>
            <a:off x="644081" y="4048233"/>
            <a:ext cx="482498" cy="280363"/>
          </a:xfrm>
          <a:prstGeom prst="rect">
            <a:avLst/>
          </a:prstGeom>
          <a:noFill/>
        </p:spPr>
        <p:txBody>
          <a:bodyPr wrap="none" lIns="64291" tIns="32146" rIns="64291" bIns="32146" rtlCol="0">
            <a:spAutoFit/>
          </a:bodyPr>
          <a:lstStyle/>
          <a:p>
            <a:pPr algn="ctr"/>
            <a:r>
              <a:rPr lang="en-US" sz="1400" dirty="0"/>
              <a:t>Alice</a:t>
            </a:r>
            <a:endParaRPr lang="de-DE" sz="1400" dirty="0"/>
          </a:p>
        </p:txBody>
      </p:sp>
      <p:sp>
        <p:nvSpPr>
          <p:cNvPr id="18" name="Rectangle 3"/>
          <p:cNvSpPr txBox="1">
            <a:spLocks noChangeArrowheads="1"/>
          </p:cNvSpPr>
          <p:nvPr/>
        </p:nvSpPr>
        <p:spPr>
          <a:xfrm>
            <a:off x="4606874" y="1696600"/>
            <a:ext cx="3006061" cy="46260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b="1" dirty="0"/>
              <a:t>Intégrité </a:t>
            </a:r>
            <a:r>
              <a:rPr lang="en-US" sz="2000" dirty="0"/>
              <a:t>: Protéger les informations contre toute modification non autorisée</a:t>
            </a:r>
          </a:p>
        </p:txBody>
      </p:sp>
      <p:pic>
        <p:nvPicPr>
          <p:cNvPr id="19" name="Picture 112" descr="m1"/>
          <p:cNvPicPr>
            <a:picLocks noChangeAspect="1" noChangeArrowheads="1"/>
          </p:cNvPicPr>
          <p:nvPr/>
        </p:nvPicPr>
        <p:blipFill>
          <a:blip r:embed="rId3" cstate="print"/>
          <a:srcRect/>
          <a:stretch>
            <a:fillRect/>
          </a:stretch>
        </p:blipFill>
        <p:spPr bwMode="auto">
          <a:xfrm>
            <a:off x="4659306" y="3461660"/>
            <a:ext cx="480721" cy="679505"/>
          </a:xfrm>
          <a:prstGeom prst="rect">
            <a:avLst/>
          </a:prstGeom>
          <a:noFill/>
          <a:ln w="9525">
            <a:noFill/>
            <a:miter lim="800000"/>
            <a:headEnd/>
            <a:tailEnd/>
          </a:ln>
        </p:spPr>
      </p:pic>
      <p:pic>
        <p:nvPicPr>
          <p:cNvPr id="20" name="Picture 109" descr="m1"/>
          <p:cNvPicPr>
            <a:picLocks noChangeAspect="1" noChangeArrowheads="1"/>
          </p:cNvPicPr>
          <p:nvPr/>
        </p:nvPicPr>
        <p:blipFill>
          <a:blip r:embed="rId4" cstate="print"/>
          <a:srcRect/>
          <a:stretch>
            <a:fillRect/>
          </a:stretch>
        </p:blipFill>
        <p:spPr bwMode="auto">
          <a:xfrm>
            <a:off x="7622251" y="3841189"/>
            <a:ext cx="502298" cy="701812"/>
          </a:xfrm>
          <a:prstGeom prst="rect">
            <a:avLst/>
          </a:prstGeom>
          <a:noFill/>
          <a:ln w="9525">
            <a:noFill/>
            <a:miter lim="800000"/>
            <a:headEnd/>
            <a:tailEnd/>
          </a:ln>
        </p:spPr>
      </p:pic>
      <p:pic>
        <p:nvPicPr>
          <p:cNvPr id="21" name="Picture 110" descr="m1"/>
          <p:cNvPicPr>
            <a:picLocks noChangeAspect="1" noChangeArrowheads="1"/>
          </p:cNvPicPr>
          <p:nvPr/>
        </p:nvPicPr>
        <p:blipFill>
          <a:blip r:embed="rId5" cstate="print"/>
          <a:srcRect/>
          <a:stretch>
            <a:fillRect/>
          </a:stretch>
        </p:blipFill>
        <p:spPr bwMode="auto">
          <a:xfrm>
            <a:off x="5377447" y="4392311"/>
            <a:ext cx="502924" cy="703218"/>
          </a:xfrm>
          <a:prstGeom prst="rect">
            <a:avLst/>
          </a:prstGeom>
          <a:noFill/>
          <a:ln w="9525">
            <a:noFill/>
            <a:miter lim="800000"/>
            <a:headEnd/>
            <a:tailEnd/>
          </a:ln>
        </p:spPr>
      </p:pic>
      <p:sp>
        <p:nvSpPr>
          <p:cNvPr id="22" name="Gefaltete Ecke 21"/>
          <p:cNvSpPr/>
          <p:nvPr/>
        </p:nvSpPr>
        <p:spPr bwMode="auto">
          <a:xfrm>
            <a:off x="5793611" y="3218592"/>
            <a:ext cx="803678" cy="972803"/>
          </a:xfrm>
          <a:prstGeom prst="foldedCorner">
            <a:avLst/>
          </a:prstGeom>
          <a:solidFill>
            <a:schemeClr val="bg1"/>
          </a:solidFill>
          <a:ln w="28575" cap="flat" cmpd="sng" algn="ctr">
            <a:solidFill>
              <a:schemeClr val="tx1"/>
            </a:solidFill>
            <a:prstDash val="sysDash"/>
            <a:round/>
            <a:headEnd type="none" w="med" len="med"/>
            <a:tailEnd type="none" w="med" len="med"/>
          </a:ln>
          <a:effectLst/>
        </p:spPr>
        <p:txBody>
          <a:bodyPr vert="horz" wrap="none" lIns="63279" tIns="32905" rIns="63279" bIns="32905" numCol="1" rtlCol="0" anchor="ctr" anchorCtr="0" compatLnSpc="1">
            <a:prstTxWarp prst="textNoShape">
              <a:avLst/>
            </a:prstTxWarp>
          </a:bodyPr>
          <a:lstStyle/>
          <a:p>
            <a:pPr defTabSz="642915"/>
            <a:r>
              <a:rPr lang="de-DE" sz="1200" dirty="0">
                <a:latin typeface="Arial" charset="0"/>
              </a:rPr>
              <a:t>10110100</a:t>
            </a:r>
          </a:p>
          <a:p>
            <a:pPr defTabSz="642915"/>
            <a:r>
              <a:rPr lang="de-DE" sz="1200" dirty="0">
                <a:latin typeface="Arial" charset="0"/>
              </a:rPr>
              <a:t>01011001</a:t>
            </a:r>
          </a:p>
          <a:p>
            <a:pPr defTabSz="642915"/>
            <a:r>
              <a:rPr lang="de-DE" sz="1200" dirty="0">
                <a:latin typeface="Arial" charset="0"/>
              </a:rPr>
              <a:t>10101100</a:t>
            </a:r>
          </a:p>
          <a:p>
            <a:pPr defTabSz="642915"/>
            <a:r>
              <a:rPr lang="de-DE" sz="1200" dirty="0">
                <a:latin typeface="Arial" charset="0"/>
              </a:rPr>
              <a:t>11001011</a:t>
            </a:r>
          </a:p>
        </p:txBody>
      </p:sp>
      <p:cxnSp>
        <p:nvCxnSpPr>
          <p:cNvPr id="23" name="Gerade Verbindung mit Pfeil 22"/>
          <p:cNvCxnSpPr>
            <a:cxnSpLocks/>
          </p:cNvCxnSpPr>
          <p:nvPr/>
        </p:nvCxnSpPr>
        <p:spPr bwMode="auto">
          <a:xfrm>
            <a:off x="5243148" y="3789556"/>
            <a:ext cx="385448" cy="1117"/>
          </a:xfrm>
          <a:prstGeom prst="straightConnector1">
            <a:avLst/>
          </a:prstGeom>
          <a:solidFill>
            <a:srgbClr val="FFFF99"/>
          </a:solidFill>
          <a:ln w="28575" cap="flat" cmpd="sng" algn="ctr">
            <a:solidFill>
              <a:schemeClr val="tx1"/>
            </a:solidFill>
            <a:prstDash val="solid"/>
            <a:round/>
            <a:headEnd type="none" w="med" len="med"/>
            <a:tailEnd type="arrow"/>
          </a:ln>
          <a:effectLst/>
        </p:spPr>
      </p:cxnSp>
      <p:cxnSp>
        <p:nvCxnSpPr>
          <p:cNvPr id="24" name="Gerade Verbindung mit Pfeil 23"/>
          <p:cNvCxnSpPr>
            <a:cxnSpLocks/>
          </p:cNvCxnSpPr>
          <p:nvPr/>
        </p:nvCxnSpPr>
        <p:spPr bwMode="auto">
          <a:xfrm flipV="1">
            <a:off x="7028717" y="4191395"/>
            <a:ext cx="459734" cy="1406"/>
          </a:xfrm>
          <a:prstGeom prst="straightConnector1">
            <a:avLst/>
          </a:prstGeom>
          <a:solidFill>
            <a:srgbClr val="FFFF99"/>
          </a:solidFill>
          <a:ln w="28575" cap="flat" cmpd="sng" algn="ctr">
            <a:solidFill>
              <a:srgbClr val="FF0000"/>
            </a:solidFill>
            <a:prstDash val="solid"/>
            <a:round/>
            <a:headEnd type="none" w="med" len="med"/>
            <a:tailEnd type="arrow"/>
          </a:ln>
          <a:effectLst/>
        </p:spPr>
      </p:cxnSp>
      <p:sp>
        <p:nvSpPr>
          <p:cNvPr id="25" name="Gefaltete Ecke 24"/>
          <p:cNvSpPr/>
          <p:nvPr/>
        </p:nvSpPr>
        <p:spPr bwMode="auto">
          <a:xfrm>
            <a:off x="6080664" y="3620430"/>
            <a:ext cx="803678" cy="972803"/>
          </a:xfrm>
          <a:prstGeom prst="foldedCorner">
            <a:avLst/>
          </a:prstGeom>
          <a:solidFill>
            <a:schemeClr val="bg1"/>
          </a:solidFill>
          <a:ln w="28575" cap="flat" cmpd="sng" algn="ctr">
            <a:solidFill>
              <a:schemeClr val="tx1"/>
            </a:solidFill>
            <a:prstDash val="solid"/>
            <a:round/>
            <a:headEnd type="none" w="med" len="med"/>
            <a:tailEnd type="none" w="med" len="med"/>
          </a:ln>
          <a:effectLst/>
        </p:spPr>
        <p:txBody>
          <a:bodyPr vert="horz" wrap="none" lIns="63279" tIns="32905" rIns="63279" bIns="32905" numCol="1" rtlCol="0" anchor="ctr" anchorCtr="0" compatLnSpc="1">
            <a:prstTxWarp prst="textNoShape">
              <a:avLst/>
            </a:prstTxWarp>
          </a:bodyPr>
          <a:lstStyle/>
          <a:p>
            <a:pPr defTabSz="642915"/>
            <a:r>
              <a:rPr lang="de-DE" sz="1200" dirty="0">
                <a:latin typeface="Arial" charset="0"/>
              </a:rPr>
              <a:t>10110100</a:t>
            </a:r>
          </a:p>
          <a:p>
            <a:pPr defTabSz="642915"/>
            <a:r>
              <a:rPr lang="de-DE" sz="1200" b="1" dirty="0">
                <a:solidFill>
                  <a:srgbClr val="FF0000"/>
                </a:solidFill>
                <a:latin typeface="Arial" charset="0"/>
              </a:rPr>
              <a:t>10100100</a:t>
            </a:r>
          </a:p>
          <a:p>
            <a:pPr defTabSz="642915"/>
            <a:r>
              <a:rPr lang="de-DE" sz="1200" b="1" dirty="0">
                <a:solidFill>
                  <a:srgbClr val="FF0000"/>
                </a:solidFill>
                <a:latin typeface="Arial" charset="0"/>
              </a:rPr>
              <a:t>01000110</a:t>
            </a:r>
          </a:p>
          <a:p>
            <a:pPr defTabSz="642915"/>
            <a:r>
              <a:rPr lang="de-DE" sz="1200" dirty="0">
                <a:latin typeface="Arial" charset="0"/>
              </a:rPr>
              <a:t>11001011</a:t>
            </a:r>
          </a:p>
        </p:txBody>
      </p:sp>
      <p:sp>
        <p:nvSpPr>
          <p:cNvPr id="26" name="Textfeld 25"/>
          <p:cNvSpPr txBox="1"/>
          <p:nvPr/>
        </p:nvSpPr>
        <p:spPr>
          <a:xfrm>
            <a:off x="5337967" y="5045302"/>
            <a:ext cx="572266" cy="280363"/>
          </a:xfrm>
          <a:prstGeom prst="rect">
            <a:avLst/>
          </a:prstGeom>
          <a:noFill/>
        </p:spPr>
        <p:txBody>
          <a:bodyPr wrap="none" lIns="64291" tIns="32146" rIns="64291" bIns="32146" rtlCol="0">
            <a:spAutoFit/>
          </a:bodyPr>
          <a:lstStyle/>
          <a:p>
            <a:pPr algn="ctr"/>
            <a:r>
              <a:rPr lang="en-US" sz="1400" dirty="0"/>
              <a:t>Chuck</a:t>
            </a:r>
            <a:endParaRPr lang="de-DE" sz="1400" dirty="0"/>
          </a:p>
        </p:txBody>
      </p:sp>
      <p:sp>
        <p:nvSpPr>
          <p:cNvPr id="27" name="Textfeld 26"/>
          <p:cNvSpPr txBox="1"/>
          <p:nvPr/>
        </p:nvSpPr>
        <p:spPr>
          <a:xfrm>
            <a:off x="4663563" y="4090935"/>
            <a:ext cx="482498" cy="280363"/>
          </a:xfrm>
          <a:prstGeom prst="rect">
            <a:avLst/>
          </a:prstGeom>
          <a:noFill/>
        </p:spPr>
        <p:txBody>
          <a:bodyPr wrap="none" lIns="64291" tIns="32146" rIns="64291" bIns="32146" rtlCol="0">
            <a:spAutoFit/>
          </a:bodyPr>
          <a:lstStyle/>
          <a:p>
            <a:pPr algn="ctr"/>
            <a:r>
              <a:rPr lang="en-US" sz="1400" dirty="0"/>
              <a:t>Alice</a:t>
            </a:r>
            <a:endParaRPr lang="de-DE" sz="1400" dirty="0"/>
          </a:p>
        </p:txBody>
      </p:sp>
      <p:sp>
        <p:nvSpPr>
          <p:cNvPr id="28" name="Textfeld 27"/>
          <p:cNvSpPr txBox="1"/>
          <p:nvPr/>
        </p:nvSpPr>
        <p:spPr>
          <a:xfrm>
            <a:off x="7659578" y="4497860"/>
            <a:ext cx="416776" cy="280363"/>
          </a:xfrm>
          <a:prstGeom prst="rect">
            <a:avLst/>
          </a:prstGeom>
          <a:noFill/>
        </p:spPr>
        <p:txBody>
          <a:bodyPr wrap="none" lIns="64291" tIns="32146" rIns="64291" bIns="32146" rtlCol="0">
            <a:spAutoFit/>
          </a:bodyPr>
          <a:lstStyle/>
          <a:p>
            <a:pPr algn="ctr"/>
            <a:r>
              <a:rPr lang="en-US" sz="1400" dirty="0"/>
              <a:t>Bob</a:t>
            </a:r>
            <a:endParaRPr lang="de-DE" sz="1400" dirty="0"/>
          </a:p>
        </p:txBody>
      </p:sp>
      <p:cxnSp>
        <p:nvCxnSpPr>
          <p:cNvPr id="29" name="Gekrümmte Verbindung 28"/>
          <p:cNvCxnSpPr/>
          <p:nvPr/>
        </p:nvCxnSpPr>
        <p:spPr bwMode="auto">
          <a:xfrm rot="10800000" flipH="1" flipV="1">
            <a:off x="5736847" y="3997780"/>
            <a:ext cx="287053" cy="401839"/>
          </a:xfrm>
          <a:prstGeom prst="curvedConnector3">
            <a:avLst>
              <a:gd name="adj1" fmla="val -65733"/>
            </a:avLst>
          </a:prstGeom>
          <a:solidFill>
            <a:srgbClr val="FFFF99"/>
          </a:solidFill>
          <a:ln w="28575" cap="flat" cmpd="sng" algn="ctr">
            <a:solidFill>
              <a:srgbClr val="FF0000"/>
            </a:solidFill>
            <a:prstDash val="solid"/>
            <a:round/>
            <a:headEnd type="none" w="med" len="med"/>
            <a:tailEnd type="arrow"/>
          </a:ln>
          <a:effectLst/>
        </p:spPr>
      </p:cxnSp>
      <p:sp>
        <p:nvSpPr>
          <p:cNvPr id="34" name="Rectangle 3">
            <a:extLst>
              <a:ext uri="{FF2B5EF4-FFF2-40B4-BE49-F238E27FC236}">
                <a16:creationId xmlns:a16="http://schemas.microsoft.com/office/drawing/2014/main" id="{90C2C687-B1A4-DA56-2F6F-8057ADB2646D}"/>
              </a:ext>
            </a:extLst>
          </p:cNvPr>
          <p:cNvSpPr txBox="1">
            <a:spLocks noChangeArrowheads="1"/>
          </p:cNvSpPr>
          <p:nvPr/>
        </p:nvSpPr>
        <p:spPr>
          <a:xfrm>
            <a:off x="8866494" y="1696601"/>
            <a:ext cx="2866715" cy="46260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2000" b="1" dirty="0"/>
              <a:t>Disponibilité des informations </a:t>
            </a:r>
            <a:r>
              <a:rPr lang="en-US" sz="2000" dirty="0"/>
              <a:t>: Protéger les informations contre la perte</a:t>
            </a:r>
          </a:p>
        </p:txBody>
      </p:sp>
      <p:pic>
        <p:nvPicPr>
          <p:cNvPr id="35" name="Picture 112" descr="m1">
            <a:extLst>
              <a:ext uri="{FF2B5EF4-FFF2-40B4-BE49-F238E27FC236}">
                <a16:creationId xmlns:a16="http://schemas.microsoft.com/office/drawing/2014/main" id="{6A7E7108-9ACC-5B78-4A02-6B0258825BC1}"/>
              </a:ext>
            </a:extLst>
          </p:cNvPr>
          <p:cNvPicPr>
            <a:picLocks noChangeAspect="1" noChangeArrowheads="1"/>
          </p:cNvPicPr>
          <p:nvPr/>
        </p:nvPicPr>
        <p:blipFill>
          <a:blip r:embed="rId3" cstate="print"/>
          <a:srcRect/>
          <a:stretch>
            <a:fillRect/>
          </a:stretch>
        </p:blipFill>
        <p:spPr bwMode="auto">
          <a:xfrm>
            <a:off x="8953120" y="3303454"/>
            <a:ext cx="480721" cy="679505"/>
          </a:xfrm>
          <a:prstGeom prst="rect">
            <a:avLst/>
          </a:prstGeom>
          <a:noFill/>
          <a:ln w="9525">
            <a:noFill/>
            <a:miter lim="800000"/>
            <a:headEnd/>
            <a:tailEnd/>
          </a:ln>
        </p:spPr>
      </p:pic>
      <p:sp>
        <p:nvSpPr>
          <p:cNvPr id="36" name="Gefaltete Ecke 8">
            <a:extLst>
              <a:ext uri="{FF2B5EF4-FFF2-40B4-BE49-F238E27FC236}">
                <a16:creationId xmlns:a16="http://schemas.microsoft.com/office/drawing/2014/main" id="{07BC0E99-92FB-1D2A-6A44-1E9060B6D66A}"/>
              </a:ext>
            </a:extLst>
          </p:cNvPr>
          <p:cNvSpPr/>
          <p:nvPr/>
        </p:nvSpPr>
        <p:spPr bwMode="auto">
          <a:xfrm>
            <a:off x="10692812" y="3165285"/>
            <a:ext cx="798841" cy="961982"/>
          </a:xfrm>
          <a:prstGeom prst="foldedCorner">
            <a:avLst/>
          </a:prstGeom>
          <a:solidFill>
            <a:schemeClr val="bg1"/>
          </a:solidFill>
          <a:ln w="28575" cap="flat" cmpd="sng" algn="ctr">
            <a:solidFill>
              <a:schemeClr val="tx1"/>
            </a:solidFill>
            <a:prstDash val="solid"/>
            <a:round/>
            <a:headEnd type="none" w="med" len="med"/>
            <a:tailEnd type="none" w="med" len="med"/>
          </a:ln>
          <a:effectLst/>
        </p:spPr>
        <p:txBody>
          <a:bodyPr vert="horz" wrap="none" lIns="63279" tIns="32905" rIns="63279" bIns="32905" numCol="1" rtlCol="0" anchor="ctr" anchorCtr="0" compatLnSpc="1">
            <a:prstTxWarp prst="textNoShape">
              <a:avLst/>
            </a:prstTxWarp>
          </a:bodyPr>
          <a:lstStyle/>
          <a:p>
            <a:pPr defTabSz="642915"/>
            <a:r>
              <a:rPr lang="de-DE" sz="1200" dirty="0">
                <a:latin typeface="Arial" charset="0"/>
              </a:rPr>
              <a:t>10110100</a:t>
            </a:r>
          </a:p>
          <a:p>
            <a:pPr defTabSz="642915"/>
            <a:r>
              <a:rPr lang="de-DE" sz="1200" dirty="0">
                <a:latin typeface="Arial" charset="0"/>
              </a:rPr>
              <a:t>01011001</a:t>
            </a:r>
          </a:p>
          <a:p>
            <a:pPr defTabSz="642915"/>
            <a:r>
              <a:rPr lang="de-DE" sz="1200" dirty="0">
                <a:latin typeface="Arial" charset="0"/>
              </a:rPr>
              <a:t>10101100</a:t>
            </a:r>
          </a:p>
          <a:p>
            <a:pPr defTabSz="642915"/>
            <a:r>
              <a:rPr lang="de-DE" sz="1200" dirty="0">
                <a:latin typeface="Arial" charset="0"/>
              </a:rPr>
              <a:t>11001011</a:t>
            </a:r>
          </a:p>
        </p:txBody>
      </p:sp>
      <p:cxnSp>
        <p:nvCxnSpPr>
          <p:cNvPr id="37" name="Gerade Verbindung mit Pfeil 36">
            <a:extLst>
              <a:ext uri="{FF2B5EF4-FFF2-40B4-BE49-F238E27FC236}">
                <a16:creationId xmlns:a16="http://schemas.microsoft.com/office/drawing/2014/main" id="{43CD78F6-7201-AAA2-73E5-A817FABE4D48}"/>
              </a:ext>
            </a:extLst>
          </p:cNvPr>
          <p:cNvCxnSpPr>
            <a:cxnSpLocks/>
          </p:cNvCxnSpPr>
          <p:nvPr/>
        </p:nvCxnSpPr>
        <p:spPr bwMode="auto">
          <a:xfrm>
            <a:off x="9534297" y="3631347"/>
            <a:ext cx="1015004" cy="11859"/>
          </a:xfrm>
          <a:prstGeom prst="straightConnector1">
            <a:avLst/>
          </a:prstGeom>
          <a:solidFill>
            <a:srgbClr val="FFFF99"/>
          </a:solidFill>
          <a:ln w="28575" cap="flat" cmpd="sng" algn="ctr">
            <a:solidFill>
              <a:schemeClr val="tx1"/>
            </a:solidFill>
            <a:prstDash val="solid"/>
            <a:round/>
            <a:headEnd type="none" w="med" len="med"/>
            <a:tailEnd type="arrow"/>
          </a:ln>
          <a:effectLst/>
        </p:spPr>
      </p:cxnSp>
      <p:sp>
        <p:nvSpPr>
          <p:cNvPr id="38" name="Textfeld 37">
            <a:extLst>
              <a:ext uri="{FF2B5EF4-FFF2-40B4-BE49-F238E27FC236}">
                <a16:creationId xmlns:a16="http://schemas.microsoft.com/office/drawing/2014/main" id="{30ED13E4-4744-DC3F-ADF6-84C7188BF728}"/>
              </a:ext>
            </a:extLst>
          </p:cNvPr>
          <p:cNvSpPr txBox="1"/>
          <p:nvPr/>
        </p:nvSpPr>
        <p:spPr>
          <a:xfrm>
            <a:off x="8944173" y="3932729"/>
            <a:ext cx="482498" cy="280363"/>
          </a:xfrm>
          <a:prstGeom prst="rect">
            <a:avLst/>
          </a:prstGeom>
          <a:noFill/>
        </p:spPr>
        <p:txBody>
          <a:bodyPr wrap="none" lIns="64291" tIns="32146" rIns="64291" bIns="32146" rtlCol="0">
            <a:spAutoFit/>
          </a:bodyPr>
          <a:lstStyle/>
          <a:p>
            <a:pPr algn="ctr"/>
            <a:r>
              <a:rPr lang="en-US" sz="1400" dirty="0"/>
              <a:t>Alice</a:t>
            </a:r>
            <a:endParaRPr lang="de-DE" sz="1400" dirty="0"/>
          </a:p>
        </p:txBody>
      </p:sp>
      <p:sp>
        <p:nvSpPr>
          <p:cNvPr id="39" name="Multiply 10">
            <a:extLst>
              <a:ext uri="{FF2B5EF4-FFF2-40B4-BE49-F238E27FC236}">
                <a16:creationId xmlns:a16="http://schemas.microsoft.com/office/drawing/2014/main" id="{9AF188B1-3E27-2EAA-2677-8C13C50B0660}"/>
              </a:ext>
            </a:extLst>
          </p:cNvPr>
          <p:cNvSpPr/>
          <p:nvPr/>
        </p:nvSpPr>
        <p:spPr>
          <a:xfrm>
            <a:off x="9587464" y="3234675"/>
            <a:ext cx="798842" cy="793343"/>
          </a:xfrm>
          <a:prstGeom prst="mathMultiply">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171450" indent="-171450" algn="ctr">
              <a:buFont typeface="Arial" panose="020B0604020202020204" pitchFamily="34" charset="0"/>
              <a:buChar char="•"/>
            </a:pPr>
            <a:endParaRPr lang="en-GB" sz="1400" dirty="0">
              <a:solidFill>
                <a:schemeClr val="tx1"/>
              </a:solidFill>
            </a:endParaRPr>
          </a:p>
        </p:txBody>
      </p:sp>
      <p:cxnSp>
        <p:nvCxnSpPr>
          <p:cNvPr id="40" name="Straight Connector 5">
            <a:extLst>
              <a:ext uri="{FF2B5EF4-FFF2-40B4-BE49-F238E27FC236}">
                <a16:creationId xmlns:a16="http://schemas.microsoft.com/office/drawing/2014/main" id="{6D89416F-7491-BF72-BD69-8AAC4C575F97}"/>
              </a:ext>
            </a:extLst>
          </p:cNvPr>
          <p:cNvCxnSpPr/>
          <p:nvPr/>
        </p:nvCxnSpPr>
        <p:spPr>
          <a:xfrm>
            <a:off x="4177551" y="1743106"/>
            <a:ext cx="0" cy="4796118"/>
          </a:xfrm>
          <a:prstGeom prst="line">
            <a:avLst/>
          </a:prstGeom>
        </p:spPr>
        <p:style>
          <a:lnRef idx="2">
            <a:schemeClr val="accent1"/>
          </a:lnRef>
          <a:fillRef idx="0">
            <a:schemeClr val="accent1"/>
          </a:fillRef>
          <a:effectRef idx="1">
            <a:schemeClr val="accent1"/>
          </a:effectRef>
          <a:fontRef idx="minor">
            <a:schemeClr val="tx1"/>
          </a:fontRef>
        </p:style>
      </p:cxnSp>
      <p:cxnSp>
        <p:nvCxnSpPr>
          <p:cNvPr id="41" name="Straight Connector 5">
            <a:extLst>
              <a:ext uri="{FF2B5EF4-FFF2-40B4-BE49-F238E27FC236}">
                <a16:creationId xmlns:a16="http://schemas.microsoft.com/office/drawing/2014/main" id="{50F1AFE8-97F5-C2A8-7995-83EE21443AA3}"/>
              </a:ext>
            </a:extLst>
          </p:cNvPr>
          <p:cNvCxnSpPr/>
          <p:nvPr/>
        </p:nvCxnSpPr>
        <p:spPr>
          <a:xfrm>
            <a:off x="8565067" y="1743106"/>
            <a:ext cx="0" cy="4796118"/>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783432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ISM : Exigences selon FitSM-1</a:t>
            </a:r>
            <a:endParaRPr lang="en-US" noProof="0" dirty="0"/>
          </a:p>
        </p:txBody>
      </p:sp>
      <p:graphicFrame>
        <p:nvGraphicFramePr>
          <p:cNvPr id="12" name="Inhaltsplatzhalter 11"/>
          <p:cNvGraphicFramePr>
            <a:graphicFrameLocks noGrp="1"/>
          </p:cNvGraphicFramePr>
          <p:nvPr>
            <p:ph idx="1"/>
            <p:extLst>
              <p:ext uri="{D42A27DB-BD31-4B8C-83A1-F6EECF244321}">
                <p14:modId xmlns:p14="http://schemas.microsoft.com/office/powerpoint/2010/main" val="309768356"/>
              </p:ext>
            </p:extLst>
          </p:nvPr>
        </p:nvGraphicFramePr>
        <p:xfrm>
          <a:off x="1981200" y="1697038"/>
          <a:ext cx="8229600" cy="4114800"/>
        </p:xfrm>
        <a:graphic>
          <a:graphicData uri="http://schemas.openxmlformats.org/drawingml/2006/table">
            <a:tbl>
              <a:tblPr firstRow="1" firstCol="1" bandRow="1"/>
              <a:tblGrid>
                <a:gridCol w="8229600">
                  <a:extLst>
                    <a:ext uri="{9D8B030D-6E8A-4147-A177-3AD203B41FA5}">
                      <a16:colId xmlns:a16="http://schemas.microsoft.com/office/drawing/2014/main" val="20000"/>
                    </a:ext>
                  </a:extLst>
                </a:gridCol>
              </a:tblGrid>
              <a:tr h="0">
                <a:tc>
                  <a:txBody>
                    <a:bodyPr/>
                    <a:lstStyle/>
                    <a:p>
                      <a:pPr>
                        <a:spcBef>
                          <a:spcPts val="1000"/>
                        </a:spcBef>
                        <a:spcAft>
                          <a:spcPts val="0"/>
                        </a:spcAft>
                      </a:pPr>
                      <a:r>
                        <a:rPr lang="en-GB" sz="1600" dirty="0">
                          <a:solidFill>
                            <a:srgbClr val="FFFFFF"/>
                          </a:solidFill>
                          <a:effectLst/>
                          <a:latin typeface="Calibri"/>
                          <a:ea typeface="MS Gothic"/>
                          <a:cs typeface="Times New Roman"/>
                        </a:rPr>
                        <a:t>PR6 Gestion de la sécurité de l'information</a:t>
                      </a:r>
                      <a:endParaRPr lang="de-DE" sz="1600" dirty="0">
                        <a:solidFill>
                          <a:srgbClr val="FFFFFF"/>
                        </a:solidFill>
                        <a:effectLst/>
                        <a:latin typeface="Calibri"/>
                        <a:ea typeface="MS Gothic"/>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r h="0">
                <a:tc>
                  <a:txBody>
                    <a:bodyPr/>
                    <a:lstStyle/>
                    <a:p>
                      <a:pPr>
                        <a:spcAft>
                          <a:spcPts val="0"/>
                        </a:spcAft>
                        <a:tabLst>
                          <a:tab pos="3261360" algn="l"/>
                        </a:tabLst>
                      </a:pPr>
                      <a:r>
                        <a:rPr lang="en-GB" sz="1800" cap="all">
                          <a:solidFill>
                            <a:srgbClr val="FFFFFF"/>
                          </a:solidFill>
                          <a:effectLst/>
                          <a:latin typeface="Calibri"/>
                          <a:ea typeface="MS Mincho"/>
                          <a:cs typeface="Times New Roman"/>
                        </a:rPr>
                        <a:t>Exigences</a:t>
                      </a:r>
                      <a:endParaRPr lang="de-DE" sz="1800" cap="all">
                        <a:solidFill>
                          <a:srgbClr val="FFFFFF"/>
                        </a:solidFill>
                        <a:effectLst/>
                        <a:latin typeface="Calibri"/>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CAF6"/>
                    </a:solidFill>
                  </a:tcPr>
                </a:tc>
                <a:extLst>
                  <a:ext uri="{0D108BD9-81ED-4DB2-BD59-A6C34878D82A}">
                    <a16:rowId xmlns:a16="http://schemas.microsoft.com/office/drawing/2014/main" val="10001"/>
                  </a:ext>
                </a:extLst>
              </a:tr>
              <a:tr h="0">
                <a:tc>
                  <a:txBody>
                    <a:bodyPr/>
                    <a:lstStyle/>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PR6.1 Les exigences de sécurité de l'information doivent être identifiées et les politiques de sécurité de l'information définies et revues à intervalles planifiés.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PR6.2 Les risques pour la sécurité de l'information doivent être évalués à intervalles planifiés.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PR6.3 Des contrôles physiques, techniques et organisationnels de la sécurité de l'information doivent être mis en œuvre pour réduire la probabilité et l'impact des risques de sécurité de l'information identifiés et répondre aux exigences identifiées.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PR6.4 Les événements et incidents de sécurité de l'information doivent être traités de manière cohérente.</a:t>
                      </a:r>
                      <a:endParaRPr lang="en-NL" sz="1800" u="none" strike="noStrike" kern="1200" dirty="0">
                        <a:solidFill>
                          <a:schemeClr val="tx1"/>
                        </a:solidFill>
                        <a:effectLst/>
                        <a:latin typeface="+mn-lt"/>
                        <a:ea typeface="+mn-ea"/>
                        <a:cs typeface="+mn-cs"/>
                      </a:endParaRPr>
                    </a:p>
                    <a:p>
                      <a:pPr marL="285750" indent="-285750">
                        <a:spcBef>
                          <a:spcPts val="300"/>
                        </a:spcBef>
                        <a:spcAft>
                          <a:spcPts val="300"/>
                        </a:spcAft>
                        <a:buFont typeface="Arial" panose="020B0604020202020204" pitchFamily="34" charset="0"/>
                        <a:buChar char="•"/>
                      </a:pPr>
                      <a:r>
                        <a:rPr lang="fr-FR" sz="1800" kern="1200" dirty="0">
                          <a:solidFill>
                            <a:schemeClr val="tx1"/>
                          </a:solidFill>
                          <a:effectLst/>
                          <a:latin typeface="+mn-lt"/>
                          <a:ea typeface="+mn-ea"/>
                          <a:cs typeface="+mn-cs"/>
                        </a:rPr>
                        <a:t>PR6.5 Le contrôle d'accès, y compris l'octroi de droits d'accès, doit être effectué de manière cohérente.</a:t>
                      </a:r>
                      <a:r>
                        <a:rPr lang="en-NL" sz="1600" dirty="0">
                          <a:effectLst/>
                        </a:rPr>
                        <a:t> </a:t>
                      </a:r>
                      <a:endParaRPr lang="en-US" sz="1600" dirty="0">
                        <a:effectLst/>
                        <a:latin typeface="+mn-lt"/>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4" name="Foliennummernplatzhalter 3"/>
          <p:cNvSpPr>
            <a:spLocks noGrp="1"/>
          </p:cNvSpPr>
          <p:nvPr>
            <p:ph type="sldNum" sz="quarter" idx="12"/>
          </p:nvPr>
        </p:nvSpPr>
        <p:spPr/>
        <p:txBody>
          <a:bodyPr/>
          <a:lstStyle/>
          <a:p>
            <a:fld id="{43507AEB-23B8-F142-83A3-458C56B10093}" type="slidenum">
              <a:rPr lang="en-US" smtClean="0"/>
              <a:t>62</a:t>
            </a:fld>
            <a:endParaRPr lang="en-US"/>
          </a:p>
        </p:txBody>
      </p:sp>
    </p:spTree>
    <p:extLst>
      <p:ext uri="{BB962C8B-B14F-4D97-AF65-F5344CB8AC3E}">
        <p14:creationId xmlns:p14="http://schemas.microsoft.com/office/powerpoint/2010/main" val="25693550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ISM : Concepts clés</a:t>
            </a:r>
          </a:p>
        </p:txBody>
      </p:sp>
      <p:sp>
        <p:nvSpPr>
          <p:cNvPr id="5" name="Inhaltsplatzhalter 4"/>
          <p:cNvSpPr>
            <a:spLocks noGrp="1"/>
          </p:cNvSpPr>
          <p:nvPr>
            <p:ph idx="1"/>
          </p:nvPr>
        </p:nvSpPr>
        <p:spPr/>
        <p:txBody>
          <a:bodyPr>
            <a:normAutofit lnSpcReduction="10000"/>
          </a:bodyPr>
          <a:lstStyle/>
          <a:p>
            <a:r>
              <a:rPr lang="en-GB" dirty="0"/>
              <a:t>Les résultats les plus importants de ce processus :</a:t>
            </a:r>
          </a:p>
          <a:p>
            <a:pPr lvl="1"/>
            <a:r>
              <a:rPr lang="en-GB" dirty="0"/>
              <a:t>Politiques de sécurité de l'information</a:t>
            </a:r>
          </a:p>
          <a:p>
            <a:pPr lvl="2"/>
            <a:r>
              <a:rPr lang="en-GB" dirty="0"/>
              <a:t>Politique globale de sécurité de l'information</a:t>
            </a:r>
          </a:p>
          <a:p>
            <a:pPr lvl="2"/>
            <a:r>
              <a:rPr lang="en-GB" dirty="0"/>
              <a:t>Les politiques de sécurité spécifiques, notamment la politique en matière de mots de passe, la politique en matière de dispositifs mobiles, la politique en matière de contrôle d'accès, la politique en matière d'élimination des médias, ...</a:t>
            </a:r>
          </a:p>
          <a:p>
            <a:pPr lvl="1"/>
            <a:r>
              <a:rPr lang="en-GB" dirty="0"/>
              <a:t>Évaluation des risques liés à la sécurité de l'information</a:t>
            </a:r>
          </a:p>
          <a:p>
            <a:pPr lvl="1"/>
            <a:r>
              <a:rPr lang="en-GB" dirty="0"/>
              <a:t>Contrôles de sécurité de l'information documentés</a:t>
            </a:r>
          </a:p>
          <a:p>
            <a:r>
              <a:rPr lang="en-GB" dirty="0"/>
              <a:t>Objectifs et activités clés :</a:t>
            </a:r>
          </a:p>
          <a:p>
            <a:pPr lvl="1"/>
            <a:r>
              <a:rPr lang="en-GB" dirty="0"/>
              <a:t>Préserver la confidentialité, l'intégrité et l'accessibilité des actifs informationnels.</a:t>
            </a:r>
          </a:p>
          <a:p>
            <a:pPr lvl="1"/>
            <a:r>
              <a:rPr lang="en-GB" dirty="0"/>
              <a:t>Identifier et traiter les risques liés à la sécurité de l'information.</a:t>
            </a:r>
          </a:p>
          <a:p>
            <a:pPr lvl="1"/>
            <a:r>
              <a:rPr lang="en-GB" dirty="0"/>
              <a:t>Élaborer et appliquer des politiques de sécurité de l'information.</a:t>
            </a:r>
          </a:p>
          <a:p>
            <a:pPr lvl="1"/>
            <a:endParaRPr lang="en-GB" dirty="0"/>
          </a:p>
        </p:txBody>
      </p:sp>
      <p:sp>
        <p:nvSpPr>
          <p:cNvPr id="4" name="Foliennummernplatzhalter 3"/>
          <p:cNvSpPr>
            <a:spLocks noGrp="1"/>
          </p:cNvSpPr>
          <p:nvPr>
            <p:ph type="sldNum" sz="quarter" idx="12"/>
          </p:nvPr>
        </p:nvSpPr>
        <p:spPr/>
        <p:txBody>
          <a:bodyPr/>
          <a:lstStyle/>
          <a:p>
            <a:fld id="{43507AEB-23B8-F142-83A3-458C56B10093}" type="slidenum">
              <a:rPr lang="en-US" smtClean="0"/>
              <a:t>63</a:t>
            </a:fld>
            <a:endParaRPr lang="en-US"/>
          </a:p>
        </p:txBody>
      </p:sp>
    </p:spTree>
    <p:extLst>
      <p:ext uri="{BB962C8B-B14F-4D97-AF65-F5344CB8AC3E}">
        <p14:creationId xmlns:p14="http://schemas.microsoft.com/office/powerpoint/2010/main" val="221582862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noProof="0" dirty="0" err="1"/>
              <a:t>Gestion de la </a:t>
            </a:r>
            <a:r>
              <a:rPr lang="en-US" b="1" noProof="0" dirty="0"/>
              <a:t>relation client (CRM)</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64</a:t>
            </a:fld>
            <a:endParaRPr lang="en-US"/>
          </a:p>
        </p:txBody>
      </p:sp>
      <p:sp>
        <p:nvSpPr>
          <p:cNvPr id="6" name="Eine Ecke des Rechtecks schneiden 5"/>
          <p:cNvSpPr/>
          <p:nvPr/>
        </p:nvSpPr>
        <p:spPr>
          <a:xfrm>
            <a:off x="2895601" y="3933700"/>
            <a:ext cx="6400800" cy="1705100"/>
          </a:xfrm>
          <a:prstGeom prst="snip1Rect">
            <a:avLst/>
          </a:prstGeom>
          <a:solidFill>
            <a:schemeClr val="accent1">
              <a:lumMod val="60000"/>
              <a:lumOff val="40000"/>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Rechteck 6"/>
          <p:cNvSpPr/>
          <p:nvPr/>
        </p:nvSpPr>
        <p:spPr>
          <a:xfrm>
            <a:off x="2969740" y="4040795"/>
            <a:ext cx="1706246" cy="329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Objectif</a:t>
            </a:r>
          </a:p>
        </p:txBody>
      </p:sp>
      <p:sp>
        <p:nvSpPr>
          <p:cNvPr id="8" name="Rechteck 7"/>
          <p:cNvSpPr/>
          <p:nvPr/>
        </p:nvSpPr>
        <p:spPr>
          <a:xfrm>
            <a:off x="2969743" y="4448465"/>
            <a:ext cx="6233017" cy="646331"/>
          </a:xfrm>
          <a:prstGeom prst="rect">
            <a:avLst/>
          </a:prstGeom>
        </p:spPr>
        <p:txBody>
          <a:bodyPr wrap="square">
            <a:spAutoFit/>
          </a:bodyPr>
          <a:lstStyle/>
          <a:p>
            <a:r>
              <a:rPr lang="en-US" dirty="0"/>
              <a:t>Établir et maintenir de bonnes relations avec les clients qui reçoivent des services.</a:t>
            </a:r>
            <a:endParaRPr lang="de-DE" dirty="0"/>
          </a:p>
        </p:txBody>
      </p:sp>
    </p:spTree>
    <p:extLst>
      <p:ext uri="{BB962C8B-B14F-4D97-AF65-F5344CB8AC3E}">
        <p14:creationId xmlns:p14="http://schemas.microsoft.com/office/powerpoint/2010/main" val="12073420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en-GB" dirty="0"/>
              <a:t>CRM : Termes importants</a:t>
            </a:r>
          </a:p>
        </p:txBody>
      </p:sp>
      <p:sp>
        <p:nvSpPr>
          <p:cNvPr id="4" name="Foliennummernplatzhalter 3"/>
          <p:cNvSpPr>
            <a:spLocks noGrp="1"/>
          </p:cNvSpPr>
          <p:nvPr>
            <p:ph type="sldNum" sz="quarter" idx="12"/>
          </p:nvPr>
        </p:nvSpPr>
        <p:spPr/>
        <p:txBody>
          <a:bodyPr/>
          <a:lstStyle/>
          <a:p>
            <a:fld id="{43507AEB-23B8-F142-83A3-458C56B10093}" type="slidenum">
              <a:rPr lang="en-US" smtClean="0"/>
              <a:t>65</a:t>
            </a:fld>
            <a:endParaRPr lang="en-US"/>
          </a:p>
        </p:txBody>
      </p:sp>
      <p:graphicFrame>
        <p:nvGraphicFramePr>
          <p:cNvPr id="8" name="Tabelle 7"/>
          <p:cNvGraphicFramePr>
            <a:graphicFrameLocks noGrp="1"/>
          </p:cNvGraphicFramePr>
          <p:nvPr>
            <p:extLst>
              <p:ext uri="{D42A27DB-BD31-4B8C-83A1-F6EECF244321}">
                <p14:modId xmlns:p14="http://schemas.microsoft.com/office/powerpoint/2010/main" val="1011898935"/>
              </p:ext>
            </p:extLst>
          </p:nvPr>
        </p:nvGraphicFramePr>
        <p:xfrm>
          <a:off x="1981200" y="1696598"/>
          <a:ext cx="8229600" cy="188976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95565">
                <a:tc>
                  <a:txBody>
                    <a:bodyPr/>
                    <a:lstStyle/>
                    <a:p>
                      <a:pPr>
                        <a:spcBef>
                          <a:spcPts val="1000"/>
                        </a:spcBef>
                        <a:spcAft>
                          <a:spcPts val="0"/>
                        </a:spcAft>
                      </a:pPr>
                      <a:r>
                        <a:rPr lang="fr-FR" sz="1400">
                          <a:effectLst/>
                        </a:rPr>
                        <a:t>Définition </a:t>
                      </a:r>
                      <a:r>
                        <a:rPr lang="fr-FR" sz="1400" noProof="0">
                          <a:effectLst/>
                        </a:rPr>
                        <a:t>suivant </a:t>
                      </a:r>
                      <a:r>
                        <a:rPr lang="fr-FR" sz="1400" baseline="0">
                          <a:effectLst/>
                        </a:rPr>
                        <a:t>FitSM-0 :</a:t>
                      </a:r>
                      <a:endParaRPr lang="fr-FR"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32924">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2000" b="0" kern="1200" dirty="0">
                          <a:solidFill>
                            <a:schemeClr val="tx1"/>
                          </a:solidFill>
                          <a:effectLst/>
                          <a:latin typeface="+mn-lt"/>
                          <a:ea typeface="+mn-ea"/>
                          <a:cs typeface="+mn-cs"/>
                        </a:rPr>
                        <a:t>Client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fr-FR" sz="1800" b="0" kern="1200" dirty="0">
                          <a:solidFill>
                            <a:schemeClr val="dk1"/>
                          </a:solidFill>
                          <a:effectLst/>
                          <a:latin typeface="+mn-lt"/>
                          <a:ea typeface="+mn-ea"/>
                          <a:cs typeface="+mn-cs"/>
                        </a:rPr>
                        <a:t>Organisation ou partie d'une organisation qui commande un </a:t>
                      </a:r>
                      <a:r>
                        <a:rPr lang="fr-FR" sz="1800" b="0" i="1" kern="1200" dirty="0">
                          <a:solidFill>
                            <a:schemeClr val="dk1"/>
                          </a:solidFill>
                          <a:effectLst/>
                          <a:latin typeface="+mn-lt"/>
                          <a:ea typeface="+mn-ea"/>
                          <a:cs typeface="+mn-cs"/>
                        </a:rPr>
                        <a:t>prestataire de services </a:t>
                      </a:r>
                      <a:r>
                        <a:rPr lang="fr-FR" sz="1800" b="0" kern="1200" dirty="0">
                          <a:solidFill>
                            <a:schemeClr val="dk1"/>
                          </a:solidFill>
                          <a:effectLst/>
                          <a:latin typeface="+mn-lt"/>
                          <a:ea typeface="+mn-ea"/>
                          <a:cs typeface="+mn-cs"/>
                        </a:rPr>
                        <a:t>afin de recevoir un ou plusieurs </a:t>
                      </a:r>
                      <a:r>
                        <a:rPr lang="fr-FR" sz="1800" b="0" i="1" kern="1200" dirty="0">
                          <a:solidFill>
                            <a:schemeClr val="dk1"/>
                          </a:solidFill>
                          <a:effectLst/>
                          <a:latin typeface="+mn-lt"/>
                          <a:ea typeface="+mn-ea"/>
                          <a:cs typeface="+mn-cs"/>
                        </a:rPr>
                        <a:t>services.</a:t>
                      </a:r>
                    </a:p>
                    <a:p>
                      <a:pPr marL="457200" marR="0" lvl="1" indent="0" algn="l" defTabSz="457200" rtl="0" eaLnBrk="1" fontAlgn="auto" latinLnBrk="0" hangingPunct="1">
                        <a:lnSpc>
                          <a:spcPct val="100000"/>
                        </a:lnSpc>
                        <a:spcBef>
                          <a:spcPts val="0"/>
                        </a:spcBef>
                        <a:spcAft>
                          <a:spcPts val="0"/>
                        </a:spcAft>
                        <a:buClrTx/>
                        <a:buSzTx/>
                        <a:buFontTx/>
                        <a:buNone/>
                        <a:tabLst/>
                        <a:defRPr/>
                      </a:pPr>
                      <a:endParaRPr lang="fr-FR" sz="1800" b="0" i="1" kern="1200" dirty="0">
                        <a:solidFill>
                          <a:schemeClr val="dk1"/>
                        </a:solidFill>
                        <a:effectLst/>
                        <a:latin typeface="+mn-lt"/>
                        <a:ea typeface="+mn-ea"/>
                        <a:cs typeface="+mn-cs"/>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lang="fr-FR" sz="1800" b="0" i="1" kern="1200" dirty="0">
                          <a:solidFill>
                            <a:schemeClr val="dk1"/>
                          </a:solidFill>
                          <a:effectLst/>
                          <a:latin typeface="+mn-lt"/>
                          <a:ea typeface="+mn-ea"/>
                          <a:cs typeface="+mn-cs"/>
                        </a:rPr>
                        <a:t>Note : Un client représente généralement un certain nombre d'utilisateurs.</a:t>
                      </a:r>
                    </a:p>
                    <a:p>
                      <a:pPr marL="457200" marR="0" lvl="1" indent="0" algn="l" defTabSz="457200" rtl="0" eaLnBrk="1" fontAlgn="auto" latinLnBrk="0" hangingPunct="1">
                        <a:lnSpc>
                          <a:spcPct val="100000"/>
                        </a:lnSpc>
                        <a:spcBef>
                          <a:spcPts val="0"/>
                        </a:spcBef>
                        <a:spcAft>
                          <a:spcPts val="0"/>
                        </a:spcAft>
                        <a:buClrTx/>
                        <a:buSzTx/>
                        <a:buFontTx/>
                        <a:buNone/>
                        <a:tabLst/>
                        <a:defRPr/>
                      </a:pPr>
                      <a:endParaRPr lang="fr-FR" sz="1800" b="0"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graphicFrame>
        <p:nvGraphicFramePr>
          <p:cNvPr id="7" name="Tabelle 6">
            <a:extLst>
              <a:ext uri="{FF2B5EF4-FFF2-40B4-BE49-F238E27FC236}">
                <a16:creationId xmlns:a16="http://schemas.microsoft.com/office/drawing/2014/main" id="{6A1A8EFE-1543-5899-1C49-2198FB482F4E}"/>
              </a:ext>
            </a:extLst>
          </p:cNvPr>
          <p:cNvGraphicFramePr>
            <a:graphicFrameLocks noGrp="1"/>
          </p:cNvGraphicFramePr>
          <p:nvPr>
            <p:extLst>
              <p:ext uri="{D42A27DB-BD31-4B8C-83A1-F6EECF244321}">
                <p14:modId xmlns:p14="http://schemas.microsoft.com/office/powerpoint/2010/main" val="1404128056"/>
              </p:ext>
            </p:extLst>
          </p:nvPr>
        </p:nvGraphicFramePr>
        <p:xfrm>
          <a:off x="1981200" y="3795090"/>
          <a:ext cx="8229600" cy="1003466"/>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80697">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90106">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Utilisateur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en-GB" sz="1800" b="0" kern="1200" dirty="0">
                          <a:solidFill>
                            <a:schemeClr val="dk1"/>
                          </a:solidFill>
                          <a:effectLst/>
                          <a:latin typeface="+mn-lt"/>
                          <a:ea typeface="+mn-ea"/>
                          <a:cs typeface="+mn-cs"/>
                        </a:rPr>
                        <a:t>Individu qui bénéficie et utilise principalement un </a:t>
                      </a:r>
                      <a:r>
                        <a:rPr lang="en-GB" sz="1800" b="0" i="1" kern="1200" dirty="0">
                          <a:solidFill>
                            <a:schemeClr val="dk1"/>
                          </a:solidFill>
                          <a:effectLst/>
                          <a:latin typeface="+mn-lt"/>
                          <a:ea typeface="+mn-ea"/>
                          <a:cs typeface="+mn-cs"/>
                        </a:rPr>
                        <a:t>service</a:t>
                      </a:r>
                      <a:endParaRPr lang="en-GB" sz="1800" b="0"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815858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CRM : Exigences selon FitSM-1</a:t>
            </a:r>
            <a:endParaRPr lang="en-US" noProof="0" dirty="0"/>
          </a:p>
        </p:txBody>
      </p:sp>
      <p:graphicFrame>
        <p:nvGraphicFramePr>
          <p:cNvPr id="11" name="Inhaltsplatzhalter 10"/>
          <p:cNvGraphicFramePr>
            <a:graphicFrameLocks noGrp="1"/>
          </p:cNvGraphicFramePr>
          <p:nvPr>
            <p:ph idx="1"/>
            <p:extLst>
              <p:ext uri="{D42A27DB-BD31-4B8C-83A1-F6EECF244321}">
                <p14:modId xmlns:p14="http://schemas.microsoft.com/office/powerpoint/2010/main" val="2641242053"/>
              </p:ext>
            </p:extLst>
          </p:nvPr>
        </p:nvGraphicFramePr>
        <p:xfrm>
          <a:off x="1981200" y="1697038"/>
          <a:ext cx="8229600" cy="3916680"/>
        </p:xfrm>
        <a:graphic>
          <a:graphicData uri="http://schemas.openxmlformats.org/drawingml/2006/table">
            <a:tbl>
              <a:tblPr firstRow="1" firstCol="1" bandRow="1"/>
              <a:tblGrid>
                <a:gridCol w="8229600">
                  <a:extLst>
                    <a:ext uri="{9D8B030D-6E8A-4147-A177-3AD203B41FA5}">
                      <a16:colId xmlns:a16="http://schemas.microsoft.com/office/drawing/2014/main" val="20000"/>
                    </a:ext>
                  </a:extLst>
                </a:gridCol>
              </a:tblGrid>
              <a:tr h="0">
                <a:tc>
                  <a:txBody>
                    <a:bodyPr/>
                    <a:lstStyle/>
                    <a:p>
                      <a:pPr>
                        <a:spcBef>
                          <a:spcPts val="1000"/>
                        </a:spcBef>
                        <a:spcAft>
                          <a:spcPts val="0"/>
                        </a:spcAft>
                      </a:pPr>
                      <a:r>
                        <a:rPr lang="en-GB" sz="1600" dirty="0">
                          <a:solidFill>
                            <a:srgbClr val="FFFFFF"/>
                          </a:solidFill>
                          <a:effectLst/>
                          <a:latin typeface="Calibri"/>
                          <a:ea typeface="MS Gothic"/>
                          <a:cs typeface="Times New Roman"/>
                        </a:rPr>
                        <a:t>PR7 Gestion de la relation client</a:t>
                      </a:r>
                      <a:endParaRPr lang="de-DE" sz="1600" dirty="0">
                        <a:solidFill>
                          <a:srgbClr val="FFFFFF"/>
                        </a:solidFill>
                        <a:effectLst/>
                        <a:latin typeface="Calibri"/>
                        <a:ea typeface="MS Gothic"/>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r h="0">
                <a:tc>
                  <a:txBody>
                    <a:bodyPr/>
                    <a:lstStyle/>
                    <a:p>
                      <a:pPr>
                        <a:spcAft>
                          <a:spcPts val="0"/>
                        </a:spcAft>
                        <a:tabLst>
                          <a:tab pos="3261360" algn="l"/>
                        </a:tabLst>
                      </a:pPr>
                      <a:r>
                        <a:rPr lang="en-GB" sz="1800" cap="all" dirty="0">
                          <a:solidFill>
                            <a:srgbClr val="FFFFFF"/>
                          </a:solidFill>
                          <a:effectLst/>
                          <a:latin typeface="Calibri"/>
                          <a:ea typeface="MS Mincho"/>
                          <a:cs typeface="Times New Roman"/>
                        </a:rPr>
                        <a:t>Exigences</a:t>
                      </a:r>
                      <a:endParaRPr lang="de-DE" sz="1800" cap="all" dirty="0">
                        <a:solidFill>
                          <a:srgbClr val="FFFFFF"/>
                        </a:solidFill>
                        <a:effectLst/>
                        <a:latin typeface="Calibri"/>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CAF6"/>
                    </a:solidFill>
                  </a:tcPr>
                </a:tc>
                <a:extLst>
                  <a:ext uri="{0D108BD9-81ED-4DB2-BD59-A6C34878D82A}">
                    <a16:rowId xmlns:a16="http://schemas.microsoft.com/office/drawing/2014/main" val="10001"/>
                  </a:ext>
                </a:extLst>
              </a:tr>
              <a:tr h="0">
                <a:tc>
                  <a:txBody>
                    <a:bodyPr/>
                    <a:lstStyle/>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PR7.1 Les clients du service doivent être identifiés.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PR7.2 Pour chaque client, il doit y avoir un contact désigné responsable de la gestion de la relation avec eux.</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PR7.3 Les canaux utilisés pour communiquer avec chaque client, y compris les mécanismes de commande de service, d'escalade et de réclamation, doivent être établis.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PR7.4 Les revues de service avec les clients doivent être effectuées à intervalles planifiés.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PR7.5 Les réclamations de service des clients doivent être traitées de manière cohérente.</a:t>
                      </a:r>
                      <a:endParaRPr lang="en-NL" sz="1800" u="none" strike="noStrike" kern="1200" dirty="0">
                        <a:solidFill>
                          <a:schemeClr val="tx1"/>
                        </a:solidFill>
                        <a:effectLst/>
                        <a:latin typeface="+mn-lt"/>
                        <a:ea typeface="+mn-ea"/>
                        <a:cs typeface="+mn-cs"/>
                      </a:endParaRPr>
                    </a:p>
                    <a:p>
                      <a:pPr marL="285750" indent="-285750">
                        <a:spcBef>
                          <a:spcPts val="300"/>
                        </a:spcBef>
                        <a:spcAft>
                          <a:spcPts val="300"/>
                        </a:spcAft>
                        <a:buFont typeface="Arial" panose="020B0604020202020204" pitchFamily="34" charset="0"/>
                        <a:buChar char="•"/>
                      </a:pPr>
                      <a:r>
                        <a:rPr lang="fr-FR" sz="1800" kern="1200" dirty="0">
                          <a:solidFill>
                            <a:schemeClr val="tx1"/>
                          </a:solidFill>
                          <a:effectLst/>
                          <a:latin typeface="+mn-lt"/>
                          <a:ea typeface="+mn-ea"/>
                          <a:cs typeface="+mn-cs"/>
                        </a:rPr>
                        <a:t>PR7.6 La satisfaction du client doit être gérée.</a:t>
                      </a:r>
                      <a:r>
                        <a:rPr lang="en-NL" sz="1600" dirty="0">
                          <a:effectLst/>
                        </a:rPr>
                        <a:t> </a:t>
                      </a:r>
                      <a:endParaRPr lang="en-US" sz="1600" dirty="0">
                        <a:effectLst/>
                        <a:latin typeface="+mn-lt"/>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4" name="Foliennummernplatzhalter 3"/>
          <p:cNvSpPr>
            <a:spLocks noGrp="1"/>
          </p:cNvSpPr>
          <p:nvPr>
            <p:ph type="sldNum" sz="quarter" idx="12"/>
          </p:nvPr>
        </p:nvSpPr>
        <p:spPr/>
        <p:txBody>
          <a:bodyPr/>
          <a:lstStyle/>
          <a:p>
            <a:fld id="{43507AEB-23B8-F142-83A3-458C56B10093}" type="slidenum">
              <a:rPr lang="en-US" smtClean="0"/>
              <a:t>66</a:t>
            </a:fld>
            <a:endParaRPr lang="en-US"/>
          </a:p>
        </p:txBody>
      </p:sp>
    </p:spTree>
    <p:extLst>
      <p:ext uri="{BB962C8B-B14F-4D97-AF65-F5344CB8AC3E}">
        <p14:creationId xmlns:p14="http://schemas.microsoft.com/office/powerpoint/2010/main" val="400246405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CRM : Concepts clés</a:t>
            </a:r>
          </a:p>
        </p:txBody>
      </p:sp>
      <p:sp>
        <p:nvSpPr>
          <p:cNvPr id="5" name="Inhaltsplatzhalter 4"/>
          <p:cNvSpPr>
            <a:spLocks noGrp="1"/>
          </p:cNvSpPr>
          <p:nvPr>
            <p:ph idx="1"/>
          </p:nvPr>
        </p:nvSpPr>
        <p:spPr/>
        <p:txBody>
          <a:bodyPr>
            <a:normAutofit/>
          </a:bodyPr>
          <a:lstStyle/>
          <a:p>
            <a:r>
              <a:rPr lang="en-GB" dirty="0"/>
              <a:t>Maintenir les informations sur les clients (des services informatiques)</a:t>
            </a:r>
          </a:p>
          <a:p>
            <a:r>
              <a:rPr lang="en-GB" dirty="0"/>
              <a:t>Communiquer efficacement avec les clients</a:t>
            </a:r>
          </a:p>
          <a:p>
            <a:r>
              <a:rPr lang="en-GB" dirty="0"/>
              <a:t>Effectuer des examens de service et traiter les plaintes</a:t>
            </a:r>
          </a:p>
          <a:p>
            <a:r>
              <a:rPr lang="en-GB" dirty="0"/>
              <a:t>Comprendre et gérer la satisfaction des clients</a:t>
            </a:r>
          </a:p>
        </p:txBody>
      </p:sp>
      <p:sp>
        <p:nvSpPr>
          <p:cNvPr id="4" name="Foliennummernplatzhalter 3"/>
          <p:cNvSpPr>
            <a:spLocks noGrp="1"/>
          </p:cNvSpPr>
          <p:nvPr>
            <p:ph type="sldNum" sz="quarter" idx="12"/>
          </p:nvPr>
        </p:nvSpPr>
        <p:spPr/>
        <p:txBody>
          <a:bodyPr/>
          <a:lstStyle/>
          <a:p>
            <a:fld id="{43507AEB-23B8-F142-83A3-458C56B10093}" type="slidenum">
              <a:rPr lang="en-US" smtClean="0"/>
              <a:t>67</a:t>
            </a:fld>
            <a:endParaRPr lang="en-US"/>
          </a:p>
        </p:txBody>
      </p:sp>
    </p:spTree>
    <p:extLst>
      <p:ext uri="{BB962C8B-B14F-4D97-AF65-F5344CB8AC3E}">
        <p14:creationId xmlns:p14="http://schemas.microsoft.com/office/powerpoint/2010/main" val="283114771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noProof="0" dirty="0" err="1"/>
              <a:t>Gestion des </a:t>
            </a:r>
            <a:r>
              <a:rPr lang="en-US" b="1" noProof="0" dirty="0"/>
              <a:t>relations avec les fournisseurs (SUPPM)</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68</a:t>
            </a:fld>
            <a:endParaRPr lang="en-US"/>
          </a:p>
        </p:txBody>
      </p:sp>
      <p:sp>
        <p:nvSpPr>
          <p:cNvPr id="6" name="Eine Ecke des Rechtecks schneiden 5"/>
          <p:cNvSpPr/>
          <p:nvPr/>
        </p:nvSpPr>
        <p:spPr>
          <a:xfrm>
            <a:off x="2895601" y="3933700"/>
            <a:ext cx="6400800" cy="1705100"/>
          </a:xfrm>
          <a:prstGeom prst="snip1Rect">
            <a:avLst/>
          </a:prstGeom>
          <a:solidFill>
            <a:schemeClr val="accent1">
              <a:lumMod val="60000"/>
              <a:lumOff val="40000"/>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Rechteck 6"/>
          <p:cNvSpPr/>
          <p:nvPr/>
        </p:nvSpPr>
        <p:spPr>
          <a:xfrm>
            <a:off x="2969740" y="4040795"/>
            <a:ext cx="1706246" cy="329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Objectif</a:t>
            </a:r>
          </a:p>
        </p:txBody>
      </p:sp>
      <p:sp>
        <p:nvSpPr>
          <p:cNvPr id="8" name="Rechteck 7"/>
          <p:cNvSpPr/>
          <p:nvPr/>
        </p:nvSpPr>
        <p:spPr>
          <a:xfrm>
            <a:off x="2969743" y="4448462"/>
            <a:ext cx="6233017" cy="646331"/>
          </a:xfrm>
          <a:prstGeom prst="rect">
            <a:avLst/>
          </a:prstGeom>
        </p:spPr>
        <p:txBody>
          <a:bodyPr wrap="square">
            <a:spAutoFit/>
          </a:bodyPr>
          <a:lstStyle/>
          <a:p>
            <a:r>
              <a:rPr lang="en-US" dirty="0"/>
              <a:t>Établir et maintenir des relations saines avec les fournisseurs internes et externes et contrôler leurs performances.</a:t>
            </a:r>
            <a:endParaRPr lang="de-DE" dirty="0"/>
          </a:p>
        </p:txBody>
      </p:sp>
    </p:spTree>
    <p:extLst>
      <p:ext uri="{BB962C8B-B14F-4D97-AF65-F5344CB8AC3E}">
        <p14:creationId xmlns:p14="http://schemas.microsoft.com/office/powerpoint/2010/main" val="99038821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en-GB" dirty="0"/>
              <a:t>SUPPM : Termes importants</a:t>
            </a:r>
          </a:p>
        </p:txBody>
      </p:sp>
      <p:sp>
        <p:nvSpPr>
          <p:cNvPr id="4" name="Foliennummernplatzhalter 3"/>
          <p:cNvSpPr>
            <a:spLocks noGrp="1"/>
          </p:cNvSpPr>
          <p:nvPr>
            <p:ph type="sldNum" sz="quarter" idx="12"/>
          </p:nvPr>
        </p:nvSpPr>
        <p:spPr/>
        <p:txBody>
          <a:bodyPr/>
          <a:lstStyle/>
          <a:p>
            <a:fld id="{43507AEB-23B8-F142-83A3-458C56B10093}" type="slidenum">
              <a:rPr lang="en-US" smtClean="0"/>
              <a:t>69</a:t>
            </a:fld>
            <a:endParaRPr lang="en-US"/>
          </a:p>
        </p:txBody>
      </p:sp>
      <p:graphicFrame>
        <p:nvGraphicFramePr>
          <p:cNvPr id="8" name="Tabelle 7"/>
          <p:cNvGraphicFramePr>
            <a:graphicFrameLocks noGrp="1"/>
          </p:cNvGraphicFramePr>
          <p:nvPr>
            <p:extLst>
              <p:ext uri="{D42A27DB-BD31-4B8C-83A1-F6EECF244321}">
                <p14:modId xmlns:p14="http://schemas.microsoft.com/office/powerpoint/2010/main" val="138344512"/>
              </p:ext>
            </p:extLst>
          </p:nvPr>
        </p:nvGraphicFramePr>
        <p:xfrm>
          <a:off x="1981200" y="1696598"/>
          <a:ext cx="8229600" cy="216408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95565">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32924">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Fournisseur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en-US" sz="1800" b="0" kern="1200" dirty="0" err="1">
                          <a:solidFill>
                            <a:schemeClr val="tx1"/>
                          </a:solidFill>
                          <a:effectLst/>
                          <a:latin typeface="+mn-lt"/>
                          <a:ea typeface="+mn-ea"/>
                          <a:cs typeface="+mn-cs"/>
                        </a:rPr>
                        <a:t>Organisation </a:t>
                      </a:r>
                      <a:r>
                        <a:rPr lang="en-US" sz="1800" b="0" kern="1200" dirty="0">
                          <a:solidFill>
                            <a:schemeClr val="tx1"/>
                          </a:solidFill>
                          <a:effectLst/>
                          <a:latin typeface="+mn-lt"/>
                          <a:ea typeface="+mn-ea"/>
                          <a:cs typeface="+mn-cs"/>
                        </a:rPr>
                        <a:t>ou partie qui fournit un </a:t>
                      </a:r>
                      <a:r>
                        <a:rPr lang="en-US" sz="1800" b="0" i="1" kern="1200" dirty="0">
                          <a:solidFill>
                            <a:schemeClr val="tx1"/>
                          </a:solidFill>
                          <a:effectLst/>
                          <a:latin typeface="+mn-lt"/>
                          <a:ea typeface="+mn-ea"/>
                          <a:cs typeface="+mn-cs"/>
                        </a:rPr>
                        <a:t>service </a:t>
                      </a:r>
                      <a:r>
                        <a:rPr lang="en-US" sz="1800" b="0" kern="1200" dirty="0">
                          <a:solidFill>
                            <a:schemeClr val="tx1"/>
                          </a:solidFill>
                          <a:effectLst/>
                          <a:latin typeface="+mn-lt"/>
                          <a:ea typeface="+mn-ea"/>
                          <a:cs typeface="+mn-cs"/>
                        </a:rPr>
                        <a:t>(de soutien) ou </a:t>
                      </a:r>
                      <a:r>
                        <a:rPr lang="en-US" sz="1800" b="0" i="1" kern="1200" dirty="0">
                          <a:solidFill>
                            <a:schemeClr val="tx1"/>
                          </a:solidFill>
                          <a:effectLst/>
                          <a:latin typeface="+mn-lt"/>
                          <a:ea typeface="+mn-ea"/>
                          <a:cs typeface="+mn-cs"/>
                        </a:rPr>
                        <a:t>des composants de service </a:t>
                      </a:r>
                      <a:r>
                        <a:rPr lang="en-US" sz="1800" b="0" kern="1200" dirty="0">
                          <a:solidFill>
                            <a:schemeClr val="tx1"/>
                          </a:solidFill>
                          <a:effectLst/>
                          <a:latin typeface="+mn-lt"/>
                          <a:ea typeface="+mn-ea"/>
                          <a:cs typeface="+mn-cs"/>
                        </a:rPr>
                        <a:t>au </a:t>
                      </a:r>
                      <a:r>
                        <a:rPr lang="en-US" sz="1800" b="0" i="1" kern="1200" dirty="0">
                          <a:solidFill>
                            <a:schemeClr val="tx1"/>
                          </a:solidFill>
                          <a:effectLst/>
                          <a:latin typeface="+mn-lt"/>
                          <a:ea typeface="+mn-ea"/>
                          <a:cs typeface="+mn-cs"/>
                        </a:rPr>
                        <a:t>fournisseur de services</a:t>
                      </a:r>
                      <a:r>
                        <a:rPr lang="en-US" sz="1800" b="0" kern="1200" dirty="0">
                          <a:solidFill>
                            <a:schemeClr val="tx1"/>
                          </a:solidFill>
                          <a:effectLst/>
                          <a:latin typeface="+mn-lt"/>
                          <a:ea typeface="+mn-ea"/>
                          <a:cs typeface="+mn-cs"/>
                        </a:rPr>
                        <a:t>, dont le </a:t>
                      </a:r>
                      <a:r>
                        <a:rPr lang="en-US" sz="1800" b="0" i="1" kern="1200" dirty="0">
                          <a:solidFill>
                            <a:schemeClr val="tx1"/>
                          </a:solidFill>
                          <a:effectLst/>
                          <a:latin typeface="+mn-lt"/>
                          <a:ea typeface="+mn-ea"/>
                          <a:cs typeface="+mn-cs"/>
                        </a:rPr>
                        <a:t>fournisseur de services </a:t>
                      </a:r>
                      <a:r>
                        <a:rPr lang="en-US" sz="1800" b="0" kern="1200" dirty="0">
                          <a:solidFill>
                            <a:schemeClr val="tx1"/>
                          </a:solidFill>
                          <a:effectLst/>
                          <a:latin typeface="+mn-lt"/>
                          <a:ea typeface="+mn-ea"/>
                          <a:cs typeface="+mn-cs"/>
                        </a:rPr>
                        <a:t>a besoin pour fournir des </a:t>
                      </a:r>
                      <a:r>
                        <a:rPr lang="en-US" sz="1800" b="0" i="1" kern="1200" dirty="0">
                          <a:solidFill>
                            <a:schemeClr val="tx1"/>
                          </a:solidFill>
                          <a:effectLst/>
                          <a:latin typeface="+mn-lt"/>
                          <a:ea typeface="+mn-ea"/>
                          <a:cs typeface="+mn-cs"/>
                        </a:rPr>
                        <a:t>services </a:t>
                      </a:r>
                      <a:r>
                        <a:rPr lang="en-US" sz="1800" b="0" kern="1200" dirty="0">
                          <a:solidFill>
                            <a:schemeClr val="tx1"/>
                          </a:solidFill>
                          <a:effectLst/>
                          <a:latin typeface="+mn-lt"/>
                          <a:ea typeface="+mn-ea"/>
                          <a:cs typeface="+mn-cs"/>
                        </a:rPr>
                        <a:t>à ses </a:t>
                      </a:r>
                      <a:r>
                        <a:rPr lang="en-US" sz="1800" b="0" i="1" kern="1200" dirty="0">
                          <a:solidFill>
                            <a:schemeClr val="tx1"/>
                          </a:solidFill>
                          <a:effectLst/>
                          <a:latin typeface="+mn-lt"/>
                          <a:ea typeface="+mn-ea"/>
                          <a:cs typeface="+mn-cs"/>
                        </a:rPr>
                        <a:t>clients/utilisateurs.</a:t>
                      </a:r>
                    </a:p>
                    <a:p>
                      <a:pPr marL="457200" marR="0" lvl="1" indent="0" algn="l" defTabSz="457200" rtl="0" eaLnBrk="1" fontAlgn="auto" latinLnBrk="0" hangingPunct="1">
                        <a:lnSpc>
                          <a:spcPct val="100000"/>
                        </a:lnSpc>
                        <a:spcBef>
                          <a:spcPts val="0"/>
                        </a:spcBef>
                        <a:spcAft>
                          <a:spcPts val="0"/>
                        </a:spcAft>
                        <a:buClrTx/>
                        <a:buSzTx/>
                        <a:buFontTx/>
                        <a:buNone/>
                        <a:tabLst/>
                        <a:defRPr/>
                      </a:pPr>
                      <a:endParaRPr lang="en-US" sz="1800" b="0" kern="1200" dirty="0">
                        <a:solidFill>
                          <a:schemeClr val="tx1"/>
                        </a:solidFill>
                        <a:effectLst/>
                        <a:latin typeface="+mn-lt"/>
                        <a:ea typeface="+mn-ea"/>
                        <a:cs typeface="+mn-cs"/>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lang="en-US" sz="1800" b="0" i="1" kern="1200" dirty="0">
                          <a:solidFill>
                            <a:schemeClr val="tx1"/>
                          </a:solidFill>
                          <a:effectLst/>
                          <a:latin typeface="+mn-lt"/>
                          <a:ea typeface="+mn-ea"/>
                          <a:cs typeface="+mn-cs"/>
                        </a:rPr>
                        <a:t>Note : Un fournisseur peut être interne ou externe à l'</a:t>
                      </a:r>
                      <a:r>
                        <a:rPr lang="en-US" sz="1800" b="0" i="1" kern="1200" dirty="0" err="1">
                          <a:solidFill>
                            <a:schemeClr val="tx1"/>
                          </a:solidFill>
                          <a:effectLst/>
                          <a:latin typeface="+mn-lt"/>
                          <a:ea typeface="+mn-ea"/>
                          <a:cs typeface="+mn-cs"/>
                        </a:rPr>
                        <a:t>organisation </a:t>
                      </a:r>
                      <a:r>
                        <a:rPr lang="en-US" sz="1800" b="0" i="1" kern="1200" dirty="0">
                          <a:solidFill>
                            <a:schemeClr val="tx1"/>
                          </a:solidFill>
                          <a:effectLst/>
                          <a:latin typeface="+mn-lt"/>
                          <a:ea typeface="+mn-ea"/>
                          <a:cs typeface="+mn-cs"/>
                        </a:rPr>
                        <a:t>du prestataire de services.</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38438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Pourquoi la gestion des services informatiques est nécessaire</a:t>
            </a:r>
          </a:p>
        </p:txBody>
      </p:sp>
      <p:sp>
        <p:nvSpPr>
          <p:cNvPr id="3" name="Inhaltsplatzhalter 2"/>
          <p:cNvSpPr>
            <a:spLocks noGrp="1"/>
          </p:cNvSpPr>
          <p:nvPr>
            <p:ph idx="1"/>
          </p:nvPr>
        </p:nvSpPr>
        <p:spPr>
          <a:xfrm>
            <a:off x="609600" y="1696598"/>
            <a:ext cx="6418263" cy="4626019"/>
          </a:xfrm>
        </p:spPr>
        <p:txBody>
          <a:bodyPr>
            <a:noAutofit/>
          </a:bodyPr>
          <a:lstStyle/>
          <a:p>
            <a:r>
              <a:rPr lang="fr-FR" sz="2400"/>
              <a:t>Pourquoi la gestion des services informatiques (ITSM) ?</a:t>
            </a:r>
          </a:p>
          <a:p>
            <a:pPr lvl="1"/>
            <a:r>
              <a:rPr lang="fr-FR" sz="2000"/>
              <a:t>La majorité des interruptions de services informatiques sont dues à des "problèmes de personnes et de processus".</a:t>
            </a:r>
          </a:p>
          <a:p>
            <a:pPr lvl="1"/>
            <a:r>
              <a:rPr lang="fr-FR" sz="2000"/>
              <a:t>La durée des pannes et des dégradations dépend fortement de facteurs non techniques.</a:t>
            </a:r>
          </a:p>
          <a:p>
            <a:r>
              <a:rPr lang="fr-FR" sz="2400"/>
              <a:t>Gestion des services informatiques ...</a:t>
            </a:r>
          </a:p>
          <a:p>
            <a:pPr lvl="1"/>
            <a:r>
              <a:rPr lang="fr-FR" sz="2000"/>
              <a:t>... vise à fournir des services informatiques de haute qualité répondant aux attentes des clients et des utilisateurs.</a:t>
            </a:r>
          </a:p>
          <a:p>
            <a:pPr lvl="1"/>
            <a:r>
              <a:rPr lang="fr-FR" sz="2000"/>
              <a:t>... en définissant, établissant et maintenant des processus de gestion des services.</a:t>
            </a:r>
          </a:p>
        </p:txBody>
      </p:sp>
      <p:sp>
        <p:nvSpPr>
          <p:cNvPr id="4" name="Foliennummernplatzhalter 3"/>
          <p:cNvSpPr>
            <a:spLocks noGrp="1"/>
          </p:cNvSpPr>
          <p:nvPr>
            <p:ph type="sldNum" sz="quarter" idx="12"/>
          </p:nvPr>
        </p:nvSpPr>
        <p:spPr/>
        <p:txBody>
          <a:bodyPr/>
          <a:lstStyle/>
          <a:p>
            <a:fld id="{43507AEB-23B8-F142-83A3-458C56B10093}" type="slidenum">
              <a:rPr lang="fr-FR" smtClean="0"/>
              <a:t>7</a:t>
            </a:fld>
            <a:endParaRPr lang="fr-FR"/>
          </a:p>
        </p:txBody>
      </p:sp>
      <p:pic>
        <p:nvPicPr>
          <p:cNvPr id="6" name="Grafik 10" descr="process-issues-gartner-2010.png"/>
          <p:cNvPicPr>
            <a:picLocks noChangeAspect="1"/>
          </p:cNvPicPr>
          <p:nvPr/>
        </p:nvPicPr>
        <p:blipFill>
          <a:blip r:embed="rId3"/>
          <a:srcRect/>
          <a:stretch>
            <a:fillRect/>
          </a:stretch>
        </p:blipFill>
        <p:spPr bwMode="auto">
          <a:xfrm>
            <a:off x="7027863" y="1666875"/>
            <a:ext cx="3632200" cy="3524250"/>
          </a:xfrm>
          <a:prstGeom prst="rect">
            <a:avLst/>
          </a:prstGeom>
          <a:noFill/>
          <a:ln w="9525">
            <a:noFill/>
            <a:miter lim="800000"/>
            <a:headEnd/>
            <a:tailEnd/>
          </a:ln>
        </p:spPr>
      </p:pic>
      <p:sp>
        <p:nvSpPr>
          <p:cNvPr id="7" name="Rectangle 13"/>
          <p:cNvSpPr>
            <a:spLocks/>
          </p:cNvSpPr>
          <p:nvPr/>
        </p:nvSpPr>
        <p:spPr bwMode="auto">
          <a:xfrm>
            <a:off x="6935788" y="5254628"/>
            <a:ext cx="3797300" cy="310595"/>
          </a:xfrm>
          <a:prstGeom prst="rect">
            <a:avLst/>
          </a:prstGeom>
          <a:noFill/>
          <a:ln w="12700">
            <a:noFill/>
            <a:miter lim="800000"/>
            <a:headEnd/>
            <a:tailEnd/>
          </a:ln>
        </p:spPr>
        <p:txBody>
          <a:bodyPr lIns="0" tIns="0" rIns="57799" bIns="0"/>
          <a:lstStyle/>
          <a:p>
            <a:pPr marL="57150" algn="ctr"/>
            <a:r>
              <a:rPr lang="fr-FR" sz="1600">
                <a:cs typeface="Arial" charset="0"/>
                <a:sym typeface="LMU CompatilFact" pitchFamily="2" charset="0"/>
              </a:rPr>
              <a:t>Raisons des interruptions de service</a:t>
            </a:r>
          </a:p>
        </p:txBody>
      </p:sp>
    </p:spTree>
    <p:extLst>
      <p:ext uri="{BB962C8B-B14F-4D97-AF65-F5344CB8AC3E}">
        <p14:creationId xmlns:p14="http://schemas.microsoft.com/office/powerpoint/2010/main" val="117200069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SUPPM : Exigences selon FitSM-1</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70</a:t>
            </a:fld>
            <a:endParaRPr lang="en-US"/>
          </a:p>
        </p:txBody>
      </p:sp>
      <p:graphicFrame>
        <p:nvGraphicFramePr>
          <p:cNvPr id="7" name="Inhaltsplatzhalter 10">
            <a:extLst>
              <a:ext uri="{FF2B5EF4-FFF2-40B4-BE49-F238E27FC236}">
                <a16:creationId xmlns:a16="http://schemas.microsoft.com/office/drawing/2014/main" id="{57C4D085-5768-2860-306C-722C9439F945}"/>
              </a:ext>
            </a:extLst>
          </p:cNvPr>
          <p:cNvGraphicFramePr>
            <a:graphicFrameLocks/>
          </p:cNvGraphicFramePr>
          <p:nvPr>
            <p:extLst>
              <p:ext uri="{D42A27DB-BD31-4B8C-83A1-F6EECF244321}">
                <p14:modId xmlns:p14="http://schemas.microsoft.com/office/powerpoint/2010/main" val="3610683812"/>
              </p:ext>
            </p:extLst>
          </p:nvPr>
        </p:nvGraphicFramePr>
        <p:xfrm>
          <a:off x="1981200" y="1697038"/>
          <a:ext cx="8229600" cy="2392680"/>
        </p:xfrm>
        <a:graphic>
          <a:graphicData uri="http://schemas.openxmlformats.org/drawingml/2006/table">
            <a:tbl>
              <a:tblPr firstRow="1" firstCol="1" bandRow="1"/>
              <a:tblGrid>
                <a:gridCol w="8229600">
                  <a:extLst>
                    <a:ext uri="{9D8B030D-6E8A-4147-A177-3AD203B41FA5}">
                      <a16:colId xmlns:a16="http://schemas.microsoft.com/office/drawing/2014/main" val="20000"/>
                    </a:ext>
                  </a:extLst>
                </a:gridCol>
              </a:tblGrid>
              <a:tr h="0">
                <a:tc>
                  <a:txBody>
                    <a:bodyPr/>
                    <a:lstStyle/>
                    <a:p>
                      <a:pPr>
                        <a:spcBef>
                          <a:spcPts val="1000"/>
                        </a:spcBef>
                        <a:spcAft>
                          <a:spcPts val="0"/>
                        </a:spcAft>
                      </a:pPr>
                      <a:r>
                        <a:rPr lang="en-GB" sz="1600" dirty="0">
                          <a:solidFill>
                            <a:srgbClr val="FFFFFF"/>
                          </a:solidFill>
                          <a:effectLst/>
                          <a:latin typeface="Calibri"/>
                          <a:ea typeface="MS Gothic"/>
                          <a:cs typeface="Times New Roman"/>
                        </a:rPr>
                        <a:t>PR8 Gestion des relations avec les fournisseurs</a:t>
                      </a:r>
                      <a:endParaRPr lang="de-DE" sz="1600" dirty="0">
                        <a:solidFill>
                          <a:srgbClr val="FFFFFF"/>
                        </a:solidFill>
                        <a:effectLst/>
                        <a:latin typeface="Calibri"/>
                        <a:ea typeface="MS Gothic"/>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r h="0">
                <a:tc>
                  <a:txBody>
                    <a:bodyPr/>
                    <a:lstStyle/>
                    <a:p>
                      <a:pPr>
                        <a:spcAft>
                          <a:spcPts val="0"/>
                        </a:spcAft>
                        <a:tabLst>
                          <a:tab pos="3261360" algn="l"/>
                        </a:tabLst>
                      </a:pPr>
                      <a:r>
                        <a:rPr lang="en-GB" sz="1800" cap="all" dirty="0">
                          <a:solidFill>
                            <a:srgbClr val="FFFFFF"/>
                          </a:solidFill>
                          <a:effectLst/>
                          <a:latin typeface="Calibri"/>
                          <a:ea typeface="MS Mincho"/>
                          <a:cs typeface="Times New Roman"/>
                        </a:rPr>
                        <a:t>Exigences</a:t>
                      </a:r>
                      <a:endParaRPr lang="de-DE" sz="1800" cap="all" dirty="0">
                        <a:solidFill>
                          <a:srgbClr val="FFFFFF"/>
                        </a:solidFill>
                        <a:effectLst/>
                        <a:latin typeface="Calibri"/>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CAF6"/>
                    </a:solidFill>
                  </a:tcPr>
                </a:tc>
                <a:extLst>
                  <a:ext uri="{0D108BD9-81ED-4DB2-BD59-A6C34878D82A}">
                    <a16:rowId xmlns:a16="http://schemas.microsoft.com/office/drawing/2014/main" val="10001"/>
                  </a:ext>
                </a:extLst>
              </a:tr>
              <a:tr h="0">
                <a:tc>
                  <a:txBody>
                    <a:bodyPr/>
                    <a:lstStyle/>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PR8.1 Les fournisseurs internes et externes doivent être identifiés.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PR8.2 Pour chaque fournisseur, il doit y avoir un contact désigné chargé de gérer la relation avec eux.</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PR8.3 Les canaux utilisés pour communiquer avec chaque fournisseur, y compris les mécanismes d'escalade, doivent être établis.</a:t>
                      </a:r>
                      <a:endParaRPr lang="en-NL" sz="1800" u="none" strike="noStrike" kern="1200" dirty="0">
                        <a:solidFill>
                          <a:schemeClr val="tx1"/>
                        </a:solidFill>
                        <a:effectLst/>
                        <a:latin typeface="+mn-lt"/>
                        <a:ea typeface="+mn-ea"/>
                        <a:cs typeface="+mn-cs"/>
                      </a:endParaRPr>
                    </a:p>
                    <a:p>
                      <a:pPr marL="285750" indent="-285750">
                        <a:spcBef>
                          <a:spcPts val="300"/>
                        </a:spcBef>
                        <a:spcAft>
                          <a:spcPts val="300"/>
                        </a:spcAft>
                        <a:buFont typeface="Arial" panose="020B0604020202020204" pitchFamily="34" charset="0"/>
                        <a:buChar char="•"/>
                      </a:pPr>
                      <a:r>
                        <a:rPr lang="fr-FR" sz="1800" kern="1200" dirty="0">
                          <a:solidFill>
                            <a:schemeClr val="tx1"/>
                          </a:solidFill>
                          <a:effectLst/>
                          <a:latin typeface="+mn-lt"/>
                          <a:ea typeface="+mn-ea"/>
                          <a:cs typeface="+mn-cs"/>
                        </a:rPr>
                        <a:t>PR8.4 Les fournisseurs doivent être évalués à intervalles planifiés.</a:t>
                      </a:r>
                      <a:r>
                        <a:rPr lang="en-NL" sz="1600" dirty="0">
                          <a:effectLst/>
                        </a:rPr>
                        <a:t> </a:t>
                      </a:r>
                      <a:endParaRPr lang="en-US" sz="1600" dirty="0">
                        <a:effectLst/>
                        <a:latin typeface="+mn-lt"/>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62659372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SUPPM : Concepts clés</a:t>
            </a:r>
          </a:p>
        </p:txBody>
      </p:sp>
      <p:sp>
        <p:nvSpPr>
          <p:cNvPr id="5" name="Inhaltsplatzhalter 4"/>
          <p:cNvSpPr>
            <a:spLocks noGrp="1"/>
          </p:cNvSpPr>
          <p:nvPr>
            <p:ph idx="1"/>
          </p:nvPr>
        </p:nvSpPr>
        <p:spPr/>
        <p:txBody>
          <a:bodyPr>
            <a:normAutofit/>
          </a:bodyPr>
          <a:lstStyle/>
          <a:p>
            <a:r>
              <a:rPr lang="en-GB" dirty="0"/>
              <a:t>Maintenir les informations sur les fournisseurs</a:t>
            </a:r>
          </a:p>
          <a:p>
            <a:r>
              <a:rPr lang="en-GB" dirty="0"/>
              <a:t>Communiquer efficacement avec les fournisseurs</a:t>
            </a:r>
          </a:p>
          <a:p>
            <a:r>
              <a:rPr lang="en-GB" dirty="0"/>
              <a:t>Contrôler la performance des fournisseurs</a:t>
            </a:r>
          </a:p>
        </p:txBody>
      </p:sp>
      <p:sp>
        <p:nvSpPr>
          <p:cNvPr id="4" name="Foliennummernplatzhalter 3"/>
          <p:cNvSpPr>
            <a:spLocks noGrp="1"/>
          </p:cNvSpPr>
          <p:nvPr>
            <p:ph type="sldNum" sz="quarter" idx="12"/>
          </p:nvPr>
        </p:nvSpPr>
        <p:spPr/>
        <p:txBody>
          <a:bodyPr/>
          <a:lstStyle/>
          <a:p>
            <a:fld id="{43507AEB-23B8-F142-83A3-458C56B10093}" type="slidenum">
              <a:rPr lang="en-US" smtClean="0"/>
              <a:t>71</a:t>
            </a:fld>
            <a:endParaRPr lang="en-US"/>
          </a:p>
        </p:txBody>
      </p:sp>
    </p:spTree>
    <p:extLst>
      <p:ext uri="{BB962C8B-B14F-4D97-AF65-F5344CB8AC3E}">
        <p14:creationId xmlns:p14="http://schemas.microsoft.com/office/powerpoint/2010/main" val="310163452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noProof="0" dirty="0"/>
              <a:t>Gestion des incidents et des demandes de service (ISRM)</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72</a:t>
            </a:fld>
            <a:endParaRPr lang="en-US"/>
          </a:p>
        </p:txBody>
      </p:sp>
      <p:sp>
        <p:nvSpPr>
          <p:cNvPr id="6" name="Eine Ecke des Rechtecks schneiden 5"/>
          <p:cNvSpPr/>
          <p:nvPr/>
        </p:nvSpPr>
        <p:spPr>
          <a:xfrm>
            <a:off x="2895601" y="3933700"/>
            <a:ext cx="6400800" cy="1705100"/>
          </a:xfrm>
          <a:prstGeom prst="snip1Rect">
            <a:avLst/>
          </a:prstGeom>
          <a:solidFill>
            <a:schemeClr val="accent1">
              <a:lumMod val="60000"/>
              <a:lumOff val="40000"/>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Rechteck 6"/>
          <p:cNvSpPr/>
          <p:nvPr/>
        </p:nvSpPr>
        <p:spPr>
          <a:xfrm>
            <a:off x="2969740" y="4040795"/>
            <a:ext cx="1706246" cy="329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Objectif</a:t>
            </a:r>
          </a:p>
        </p:txBody>
      </p:sp>
      <p:sp>
        <p:nvSpPr>
          <p:cNvPr id="8" name="Rechteck 7"/>
          <p:cNvSpPr/>
          <p:nvPr/>
        </p:nvSpPr>
        <p:spPr>
          <a:xfrm>
            <a:off x="2969743" y="4448462"/>
            <a:ext cx="6233017" cy="646331"/>
          </a:xfrm>
          <a:prstGeom prst="rect">
            <a:avLst/>
          </a:prstGeom>
        </p:spPr>
        <p:txBody>
          <a:bodyPr wrap="square">
            <a:spAutoFit/>
          </a:bodyPr>
          <a:lstStyle/>
          <a:p>
            <a:r>
              <a:rPr lang="en-US" dirty="0"/>
              <a:t>Rétablir le fonctionnement du service convenu après un incident et répondre aux demandes de service des utilisateurs.</a:t>
            </a:r>
            <a:endParaRPr lang="de-DE" dirty="0"/>
          </a:p>
        </p:txBody>
      </p:sp>
    </p:spTree>
    <p:extLst>
      <p:ext uri="{BB962C8B-B14F-4D97-AF65-F5344CB8AC3E}">
        <p14:creationId xmlns:p14="http://schemas.microsoft.com/office/powerpoint/2010/main" val="159897930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ISRM : Termes importants</a:t>
            </a:r>
          </a:p>
        </p:txBody>
      </p:sp>
      <p:sp>
        <p:nvSpPr>
          <p:cNvPr id="4" name="Foliennummernplatzhalter 3"/>
          <p:cNvSpPr>
            <a:spLocks noGrp="1"/>
          </p:cNvSpPr>
          <p:nvPr>
            <p:ph type="sldNum" sz="quarter" idx="12"/>
          </p:nvPr>
        </p:nvSpPr>
        <p:spPr/>
        <p:txBody>
          <a:bodyPr/>
          <a:lstStyle/>
          <a:p>
            <a:fld id="{43507AEB-23B8-F142-83A3-458C56B10093}" type="slidenum">
              <a:rPr lang="en-US" smtClean="0"/>
              <a:t>73</a:t>
            </a:fld>
            <a:endParaRPr lang="en-US"/>
          </a:p>
        </p:txBody>
      </p:sp>
      <p:graphicFrame>
        <p:nvGraphicFramePr>
          <p:cNvPr id="7" name="Tabelle 6"/>
          <p:cNvGraphicFramePr>
            <a:graphicFrameLocks noGrp="1"/>
          </p:cNvGraphicFramePr>
          <p:nvPr>
            <p:extLst>
              <p:ext uri="{D42A27DB-BD31-4B8C-83A1-F6EECF244321}">
                <p14:modId xmlns:p14="http://schemas.microsoft.com/office/powerpoint/2010/main" val="2875044435"/>
              </p:ext>
            </p:extLst>
          </p:nvPr>
        </p:nvGraphicFramePr>
        <p:xfrm>
          <a:off x="1981200" y="1696599"/>
          <a:ext cx="8229600" cy="188976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66523">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06736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Incident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en-GB" sz="1800" b="0" kern="1200" dirty="0">
                          <a:solidFill>
                            <a:schemeClr val="dk1"/>
                          </a:solidFill>
                          <a:effectLst/>
                          <a:latin typeface="+mn-lt"/>
                          <a:ea typeface="+mn-ea"/>
                          <a:cs typeface="+mn-cs"/>
                        </a:rPr>
                        <a:t>Perturbation imprévue du fonctionnement d'un </a:t>
                      </a:r>
                      <a:r>
                        <a:rPr lang="en-GB" sz="1800" b="0" i="1" kern="1200" dirty="0">
                          <a:solidFill>
                            <a:schemeClr val="dk1"/>
                          </a:solidFill>
                          <a:effectLst/>
                          <a:latin typeface="+mn-lt"/>
                          <a:ea typeface="+mn-ea"/>
                          <a:cs typeface="+mn-cs"/>
                        </a:rPr>
                        <a:t>service </a:t>
                      </a:r>
                      <a:r>
                        <a:rPr lang="en-GB" sz="1800" b="0" kern="1200" dirty="0">
                          <a:solidFill>
                            <a:schemeClr val="dk1"/>
                          </a:solidFill>
                          <a:effectLst/>
                          <a:latin typeface="+mn-lt"/>
                          <a:ea typeface="+mn-ea"/>
                          <a:cs typeface="+mn-cs"/>
                        </a:rPr>
                        <a:t>ou d'un </a:t>
                      </a:r>
                      <a:r>
                        <a:rPr lang="en-GB" sz="1800" b="0" i="1" kern="1200" dirty="0">
                          <a:solidFill>
                            <a:schemeClr val="dk1"/>
                          </a:solidFill>
                          <a:effectLst/>
                          <a:latin typeface="+mn-lt"/>
                          <a:ea typeface="+mn-ea"/>
                          <a:cs typeface="+mn-cs"/>
                        </a:rPr>
                        <a:t>composant de service, </a:t>
                      </a:r>
                      <a:r>
                        <a:rPr lang="en-GB" sz="1800" b="0" kern="1200" dirty="0">
                          <a:solidFill>
                            <a:schemeClr val="dk1"/>
                          </a:solidFill>
                          <a:effectLst/>
                          <a:latin typeface="+mn-lt"/>
                          <a:ea typeface="+mn-ea"/>
                          <a:cs typeface="+mn-cs"/>
                        </a:rPr>
                        <a:t>ou dégradation de la qualité du service par rapport au niveau de service ou au niveau opérationnel attendu ou convenu selon les </a:t>
                      </a:r>
                      <a:r>
                        <a:rPr lang="en-GB" sz="1800" b="0" i="1" kern="1200" dirty="0">
                          <a:solidFill>
                            <a:schemeClr val="dk1"/>
                          </a:solidFill>
                          <a:effectLst/>
                          <a:latin typeface="+mn-lt"/>
                          <a:ea typeface="+mn-ea"/>
                          <a:cs typeface="+mn-cs"/>
                        </a:rPr>
                        <a:t>accords de niveau de service (SLA)</a:t>
                      </a:r>
                      <a:r>
                        <a:rPr lang="en-GB" sz="1800" b="0" kern="1200" dirty="0">
                          <a:solidFill>
                            <a:schemeClr val="dk1"/>
                          </a:solidFill>
                          <a:effectLst/>
                          <a:latin typeface="+mn-lt"/>
                          <a:ea typeface="+mn-ea"/>
                          <a:cs typeface="+mn-cs"/>
                        </a:rPr>
                        <a:t>, les </a:t>
                      </a:r>
                      <a:r>
                        <a:rPr lang="en-GB" sz="1800" b="0" i="1" kern="1200" dirty="0">
                          <a:solidFill>
                            <a:schemeClr val="dk1"/>
                          </a:solidFill>
                          <a:effectLst/>
                          <a:latin typeface="+mn-lt"/>
                          <a:ea typeface="+mn-ea"/>
                          <a:cs typeface="+mn-cs"/>
                        </a:rPr>
                        <a:t>accords de niveau opérationnel (OLA) </a:t>
                      </a:r>
                      <a:r>
                        <a:rPr lang="en-GB" sz="1800" b="0" kern="1200" dirty="0">
                          <a:solidFill>
                            <a:schemeClr val="dk1"/>
                          </a:solidFill>
                          <a:effectLst/>
                          <a:latin typeface="+mn-lt"/>
                          <a:ea typeface="+mn-ea"/>
                          <a:cs typeface="+mn-cs"/>
                        </a:rPr>
                        <a:t>et les </a:t>
                      </a:r>
                      <a:r>
                        <a:rPr lang="en-GB" sz="1800" b="0" i="1" kern="1200" dirty="0">
                          <a:solidFill>
                            <a:schemeClr val="dk1"/>
                          </a:solidFill>
                          <a:effectLst/>
                          <a:latin typeface="+mn-lt"/>
                          <a:ea typeface="+mn-ea"/>
                          <a:cs typeface="+mn-cs"/>
                        </a:rPr>
                        <a:t>accords sous-jacents (UA).</a:t>
                      </a:r>
                      <a:endParaRPr lang="de-DE" sz="1800"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graphicFrame>
        <p:nvGraphicFramePr>
          <p:cNvPr id="8" name="Tabelle 7"/>
          <p:cNvGraphicFramePr>
            <a:graphicFrameLocks noGrp="1"/>
          </p:cNvGraphicFramePr>
          <p:nvPr>
            <p:extLst>
              <p:ext uri="{D42A27DB-BD31-4B8C-83A1-F6EECF244321}">
                <p14:modId xmlns:p14="http://schemas.microsoft.com/office/powerpoint/2010/main" val="1023793261"/>
              </p:ext>
            </p:extLst>
          </p:nvPr>
        </p:nvGraphicFramePr>
        <p:xfrm>
          <a:off x="1981200" y="3805108"/>
          <a:ext cx="8229600" cy="188976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95272">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4116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Demande de service :</a:t>
                      </a:r>
                    </a:p>
                    <a:p>
                      <a:pPr lvl="1"/>
                      <a:r>
                        <a:rPr lang="en-GB" sz="1800" b="0" kern="1200" dirty="0">
                          <a:solidFill>
                            <a:schemeClr val="dk1"/>
                          </a:solidFill>
                          <a:effectLst/>
                          <a:latin typeface="+mn-lt"/>
                          <a:ea typeface="+mn-ea"/>
                          <a:cs typeface="+mn-cs"/>
                        </a:rPr>
                        <a:t>Demande d'information, de conseil, d'accès à un </a:t>
                      </a:r>
                      <a:r>
                        <a:rPr lang="en-GB" sz="1800" b="0" i="1" kern="1200" dirty="0">
                          <a:solidFill>
                            <a:schemeClr val="dk1"/>
                          </a:solidFill>
                          <a:effectLst/>
                          <a:latin typeface="+mn-lt"/>
                          <a:ea typeface="+mn-ea"/>
                          <a:cs typeface="+mn-cs"/>
                        </a:rPr>
                        <a:t>service </a:t>
                      </a:r>
                      <a:r>
                        <a:rPr lang="en-GB" sz="1800" b="0" kern="1200" dirty="0">
                          <a:solidFill>
                            <a:schemeClr val="dk1"/>
                          </a:solidFill>
                          <a:effectLst/>
                          <a:latin typeface="+mn-lt"/>
                          <a:ea typeface="+mn-ea"/>
                          <a:cs typeface="+mn-cs"/>
                        </a:rPr>
                        <a:t>ou d'un </a:t>
                      </a:r>
                      <a:r>
                        <a:rPr lang="en-GB" sz="1800" b="0" i="1" kern="1200" dirty="0" err="1">
                          <a:solidFill>
                            <a:schemeClr val="dk1"/>
                          </a:solidFill>
                          <a:effectLst/>
                          <a:latin typeface="+mn-lt"/>
                          <a:ea typeface="+mn-ea"/>
                          <a:cs typeface="+mn-cs"/>
                        </a:rPr>
                        <a:t>changement</a:t>
                      </a:r>
                      <a:r>
                        <a:rPr lang="en-GB" sz="1800" b="0" i="1" kern="1200" dirty="0">
                          <a:solidFill>
                            <a:schemeClr val="dk1"/>
                          </a:solidFill>
                          <a:effectLst/>
                          <a:latin typeface="+mn-lt"/>
                          <a:ea typeface="+mn-ea"/>
                          <a:cs typeface="+mn-cs"/>
                        </a:rPr>
                        <a:t> </a:t>
                      </a:r>
                      <a:r>
                        <a:rPr lang="fr-FR" sz="1800" b="0" i="1" kern="1200" dirty="0">
                          <a:solidFill>
                            <a:schemeClr val="dk1"/>
                          </a:solidFill>
                          <a:effectLst/>
                          <a:latin typeface="+mn-lt"/>
                          <a:ea typeface="+mn-ea"/>
                          <a:cs typeface="+mn-cs"/>
                        </a:rPr>
                        <a:t>par l'utilisateur</a:t>
                      </a:r>
                      <a:r>
                        <a:rPr lang="en-NL" b="0" dirty="0">
                          <a:effectLst/>
                        </a:rPr>
                        <a:t> </a:t>
                      </a:r>
                      <a:endParaRPr lang="en-GB" sz="1800" b="0" kern="1200" dirty="0">
                        <a:solidFill>
                          <a:schemeClr val="dk1"/>
                        </a:solidFill>
                        <a:effectLst/>
                        <a:latin typeface="+mn-lt"/>
                        <a:ea typeface="+mn-ea"/>
                        <a:cs typeface="+mn-cs"/>
                      </a:endParaRPr>
                    </a:p>
                    <a:p>
                      <a:pPr lvl="1"/>
                      <a:endParaRPr lang="en-GB" sz="1800" b="0" i="1" kern="1200" dirty="0">
                        <a:solidFill>
                          <a:schemeClr val="dk1"/>
                        </a:solidFill>
                        <a:effectLst/>
                        <a:latin typeface="+mn-lt"/>
                        <a:ea typeface="+mn-ea"/>
                        <a:cs typeface="+mn-cs"/>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lang="en-GB" sz="1800" b="0" i="1" kern="1200" dirty="0">
                          <a:solidFill>
                            <a:schemeClr val="dk1"/>
                          </a:solidFill>
                          <a:effectLst/>
                          <a:latin typeface="+mn-lt"/>
                          <a:ea typeface="+mn-ea"/>
                          <a:cs typeface="+mn-cs"/>
                        </a:rPr>
                        <a:t>Remarque : les demandes de service sont souvent traitées par le même processus et les mêmes outils que les incidents.</a:t>
                      </a:r>
                      <a:endParaRPr lang="de-DE" sz="1800" b="0" i="1"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655630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ISRM : Exigences selon FitSM-1</a:t>
            </a:r>
            <a:endParaRPr lang="en-US" noProof="0" dirty="0"/>
          </a:p>
        </p:txBody>
      </p:sp>
      <p:graphicFrame>
        <p:nvGraphicFramePr>
          <p:cNvPr id="11" name="Inhaltsplatzhalter 10"/>
          <p:cNvGraphicFramePr>
            <a:graphicFrameLocks noGrp="1"/>
          </p:cNvGraphicFramePr>
          <p:nvPr>
            <p:ph idx="1"/>
            <p:extLst>
              <p:ext uri="{D42A27DB-BD31-4B8C-83A1-F6EECF244321}">
                <p14:modId xmlns:p14="http://schemas.microsoft.com/office/powerpoint/2010/main" val="2539956461"/>
              </p:ext>
            </p:extLst>
          </p:nvPr>
        </p:nvGraphicFramePr>
        <p:xfrm>
          <a:off x="1981200" y="1697038"/>
          <a:ext cx="8229600" cy="4739640"/>
        </p:xfrm>
        <a:graphic>
          <a:graphicData uri="http://schemas.openxmlformats.org/drawingml/2006/table">
            <a:tbl>
              <a:tblPr firstRow="1" firstCol="1" bandRow="1"/>
              <a:tblGrid>
                <a:gridCol w="8229600">
                  <a:extLst>
                    <a:ext uri="{9D8B030D-6E8A-4147-A177-3AD203B41FA5}">
                      <a16:colId xmlns:a16="http://schemas.microsoft.com/office/drawing/2014/main" val="20000"/>
                    </a:ext>
                  </a:extLst>
                </a:gridCol>
              </a:tblGrid>
              <a:tr h="0">
                <a:tc>
                  <a:txBody>
                    <a:bodyPr/>
                    <a:lstStyle/>
                    <a:p>
                      <a:pPr>
                        <a:spcBef>
                          <a:spcPts val="1000"/>
                        </a:spcBef>
                        <a:spcAft>
                          <a:spcPts val="0"/>
                        </a:spcAft>
                      </a:pPr>
                      <a:r>
                        <a:rPr lang="en-GB" sz="1600" dirty="0">
                          <a:solidFill>
                            <a:srgbClr val="FFFFFF"/>
                          </a:solidFill>
                          <a:effectLst/>
                          <a:latin typeface="Calibri"/>
                          <a:ea typeface="MS Gothic"/>
                          <a:cs typeface="Times New Roman"/>
                        </a:rPr>
                        <a:t>PR9 Gestion des incidents et des demandes de service</a:t>
                      </a:r>
                      <a:endParaRPr lang="de-DE" sz="1600" dirty="0">
                        <a:solidFill>
                          <a:srgbClr val="FFFFFF"/>
                        </a:solidFill>
                        <a:effectLst/>
                        <a:latin typeface="Calibri"/>
                        <a:ea typeface="MS Gothic"/>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r h="0">
                <a:tc>
                  <a:txBody>
                    <a:bodyPr/>
                    <a:lstStyle/>
                    <a:p>
                      <a:pPr>
                        <a:spcAft>
                          <a:spcPts val="0"/>
                        </a:spcAft>
                        <a:tabLst>
                          <a:tab pos="3261360" algn="l"/>
                        </a:tabLst>
                      </a:pPr>
                      <a:r>
                        <a:rPr lang="en-GB" sz="1800" cap="all">
                          <a:solidFill>
                            <a:srgbClr val="FFFFFF"/>
                          </a:solidFill>
                          <a:effectLst/>
                          <a:latin typeface="Calibri"/>
                          <a:ea typeface="MS Mincho"/>
                          <a:cs typeface="Times New Roman"/>
                        </a:rPr>
                        <a:t>Exigences</a:t>
                      </a:r>
                      <a:endParaRPr lang="de-DE" sz="1800" cap="all">
                        <a:solidFill>
                          <a:srgbClr val="FFFFFF"/>
                        </a:solidFill>
                        <a:effectLst/>
                        <a:latin typeface="Calibri"/>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CAF6"/>
                    </a:solidFill>
                  </a:tcPr>
                </a:tc>
                <a:extLst>
                  <a:ext uri="{0D108BD9-81ED-4DB2-BD59-A6C34878D82A}">
                    <a16:rowId xmlns:a16="http://schemas.microsoft.com/office/drawing/2014/main" val="10001"/>
                  </a:ext>
                </a:extLst>
              </a:tr>
              <a:tr h="0">
                <a:tc>
                  <a:txBody>
                    <a:bodyPr/>
                    <a:lstStyle/>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PR9.1 Tous les incidents et demandes de service doivent être enregistrés, classés et hiérarchisés de manière cohérente, en tenant compte des objectifs de service issus des SLAs.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PR9.2 Les incidents doivent être résolus et les demandes de service satisfaites, en tenant compte des informations provenant des SLAs et des erreurs connues, le cas échéant.</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PR9.3 L'escalade fonctionnelle et hiérarchique des incidents et des demandes de service doit être effectuée de manière cohérente.</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PR9.4 Les clients et les utilisateurs doivent être tenus informés, autant que nécessaire, de l'avancement des incidents et des demandes de service.</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PR9.5 La clôture des incidents et des demandes de service doit être effectuée de manière cohérente.</a:t>
                      </a:r>
                      <a:endParaRPr lang="en-NL" sz="1800" u="none" strike="noStrike" kern="1200" dirty="0">
                        <a:solidFill>
                          <a:schemeClr val="tx1"/>
                        </a:solidFill>
                        <a:effectLst/>
                        <a:latin typeface="+mn-lt"/>
                        <a:ea typeface="+mn-ea"/>
                        <a:cs typeface="+mn-cs"/>
                      </a:endParaRPr>
                    </a:p>
                    <a:p>
                      <a:pPr marL="285750" indent="-285750">
                        <a:spcBef>
                          <a:spcPts val="300"/>
                        </a:spcBef>
                        <a:spcAft>
                          <a:spcPts val="300"/>
                        </a:spcAft>
                        <a:buFont typeface="Arial" panose="020B0604020202020204" pitchFamily="34" charset="0"/>
                        <a:buChar char="•"/>
                      </a:pPr>
                      <a:r>
                        <a:rPr lang="fr-FR" sz="1800" kern="1200" dirty="0">
                          <a:solidFill>
                            <a:schemeClr val="tx1"/>
                          </a:solidFill>
                          <a:effectLst/>
                          <a:latin typeface="+mn-lt"/>
                          <a:ea typeface="+mn-ea"/>
                          <a:cs typeface="+mn-cs"/>
                        </a:rPr>
                        <a:t>PR9.6 Les incidents majeurs doivent être identifiés sur la base de critères définis, et traités de manière cohérente.</a:t>
                      </a:r>
                      <a:r>
                        <a:rPr lang="en-NL" sz="1600" dirty="0">
                          <a:effectLst/>
                        </a:rPr>
                        <a:t> </a:t>
                      </a:r>
                      <a:endParaRPr lang="en-US" sz="1600" dirty="0">
                        <a:effectLst/>
                        <a:latin typeface="+mn-lt"/>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4" name="Foliennummernplatzhalter 3"/>
          <p:cNvSpPr>
            <a:spLocks noGrp="1"/>
          </p:cNvSpPr>
          <p:nvPr>
            <p:ph type="sldNum" sz="quarter" idx="12"/>
          </p:nvPr>
        </p:nvSpPr>
        <p:spPr/>
        <p:txBody>
          <a:bodyPr/>
          <a:lstStyle/>
          <a:p>
            <a:fld id="{43507AEB-23B8-F142-83A3-458C56B10093}" type="slidenum">
              <a:rPr lang="en-US" smtClean="0"/>
              <a:t>74</a:t>
            </a:fld>
            <a:endParaRPr lang="en-US"/>
          </a:p>
        </p:txBody>
      </p:sp>
    </p:spTree>
    <p:extLst>
      <p:ext uri="{BB962C8B-B14F-4D97-AF65-F5344CB8AC3E}">
        <p14:creationId xmlns:p14="http://schemas.microsoft.com/office/powerpoint/2010/main" val="162769132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95" name="Titel 63"/>
          <p:cNvSpPr>
            <a:spLocks noGrp="1"/>
          </p:cNvSpPr>
          <p:nvPr>
            <p:ph type="title"/>
          </p:nvPr>
        </p:nvSpPr>
        <p:spPr/>
        <p:txBody>
          <a:bodyPr/>
          <a:lstStyle/>
          <a:p>
            <a:r>
              <a:rPr lang="en-US" noProof="0" dirty="0">
                <a:ea typeface="ＭＳ Ｐゴシック"/>
                <a:cs typeface="ＭＳ Ｐゴシック"/>
              </a:rPr>
              <a:t>ISRM : Concepts clés - Flux de travail exemplaire</a:t>
            </a:r>
          </a:p>
        </p:txBody>
      </p:sp>
      <p:grpSp>
        <p:nvGrpSpPr>
          <p:cNvPr id="61" name="Group 17"/>
          <p:cNvGrpSpPr>
            <a:grpSpLocks/>
          </p:cNvGrpSpPr>
          <p:nvPr/>
        </p:nvGrpSpPr>
        <p:grpSpPr bwMode="auto">
          <a:xfrm>
            <a:off x="3864390" y="2554061"/>
            <a:ext cx="2526506" cy="427901"/>
            <a:chOff x="0" y="0"/>
            <a:chExt cx="2193" cy="384"/>
          </a:xfrm>
        </p:grpSpPr>
        <p:sp>
          <p:nvSpPr>
            <p:cNvPr id="110" name="Rectangle 18"/>
            <p:cNvSpPr>
              <a:spLocks/>
            </p:cNvSpPr>
            <p:nvPr/>
          </p:nvSpPr>
          <p:spPr bwMode="auto">
            <a:xfrm>
              <a:off x="0" y="0"/>
              <a:ext cx="2193" cy="384"/>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lIns="0" tIns="0" rIns="0" bIns="0"/>
            <a:lstStyle/>
            <a:p>
              <a:pPr algn="ctr"/>
              <a:endParaRPr lang="de-DE">
                <a:cs typeface="Arial" pitchFamily="34" charset="0"/>
              </a:endParaRPr>
            </a:p>
          </p:txBody>
        </p:sp>
        <p:sp>
          <p:nvSpPr>
            <p:cNvPr id="111" name="Rectangle 19"/>
            <p:cNvSpPr>
              <a:spLocks/>
            </p:cNvSpPr>
            <p:nvPr/>
          </p:nvSpPr>
          <p:spPr bwMode="auto">
            <a:xfrm>
              <a:off x="815" y="77"/>
              <a:ext cx="603" cy="249"/>
            </a:xfrm>
            <a:prstGeom prst="rect">
              <a:avLst/>
            </a:prstGeom>
            <a:noFill/>
            <a:ln w="12700">
              <a:noFill/>
              <a:miter lim="800000"/>
              <a:headEnd/>
              <a:tailEnd/>
            </a:ln>
          </p:spPr>
          <p:txBody>
            <a:bodyPr wrap="none" lIns="0" tIns="0" rIns="0" bIns="0" anchor="ctr">
              <a:spAutoFit/>
            </a:bodyPr>
            <a:lstStyle/>
            <a:p>
              <a:pPr algn="ctr"/>
              <a:r>
                <a:rPr lang="en-US" dirty="0">
                  <a:solidFill>
                    <a:schemeClr val="bg1"/>
                  </a:solidFill>
                  <a:cs typeface="Arial" pitchFamily="34" charset="0"/>
                  <a:sym typeface="Helvetica" pitchFamily="34" charset="0"/>
                </a:rPr>
                <a:t>Classer</a:t>
              </a:r>
            </a:p>
          </p:txBody>
        </p:sp>
      </p:grpSp>
      <p:sp>
        <p:nvSpPr>
          <p:cNvPr id="63" name="Line 21"/>
          <p:cNvSpPr>
            <a:spLocks noChangeShapeType="1"/>
          </p:cNvSpPr>
          <p:nvPr/>
        </p:nvSpPr>
        <p:spPr bwMode="auto">
          <a:xfrm flipH="1">
            <a:off x="5132247" y="3724026"/>
            <a:ext cx="0" cy="402346"/>
          </a:xfrm>
          <a:prstGeom prst="line">
            <a:avLst/>
          </a:prstGeom>
          <a:noFill/>
          <a:ln w="25400">
            <a:solidFill>
              <a:schemeClr val="tx1"/>
            </a:solidFill>
            <a:round/>
            <a:headEnd/>
            <a:tailEnd type="triangle" w="lg" len="med"/>
          </a:ln>
        </p:spPr>
        <p:txBody>
          <a:bodyPr/>
          <a:lstStyle/>
          <a:p>
            <a:endParaRPr lang="de-DE"/>
          </a:p>
        </p:txBody>
      </p:sp>
      <p:grpSp>
        <p:nvGrpSpPr>
          <p:cNvPr id="64" name="Group 22"/>
          <p:cNvGrpSpPr>
            <a:grpSpLocks/>
          </p:cNvGrpSpPr>
          <p:nvPr/>
        </p:nvGrpSpPr>
        <p:grpSpPr bwMode="auto">
          <a:xfrm>
            <a:off x="3864966" y="1766233"/>
            <a:ext cx="2525354" cy="427901"/>
            <a:chOff x="0" y="0"/>
            <a:chExt cx="2193" cy="384"/>
          </a:xfrm>
        </p:grpSpPr>
        <p:sp>
          <p:nvSpPr>
            <p:cNvPr id="108" name="Rectangle 23"/>
            <p:cNvSpPr>
              <a:spLocks/>
            </p:cNvSpPr>
            <p:nvPr/>
          </p:nvSpPr>
          <p:spPr bwMode="auto">
            <a:xfrm>
              <a:off x="0" y="0"/>
              <a:ext cx="2193" cy="384"/>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lIns="0" tIns="0" rIns="0" bIns="0"/>
            <a:lstStyle/>
            <a:p>
              <a:pPr algn="ctr"/>
              <a:endParaRPr lang="en-US">
                <a:cs typeface="Arial" pitchFamily="34" charset="0"/>
              </a:endParaRPr>
            </a:p>
          </p:txBody>
        </p:sp>
        <p:sp>
          <p:nvSpPr>
            <p:cNvPr id="109" name="Rectangle 24"/>
            <p:cNvSpPr>
              <a:spLocks/>
            </p:cNvSpPr>
            <p:nvPr/>
          </p:nvSpPr>
          <p:spPr bwMode="auto">
            <a:xfrm>
              <a:off x="666" y="77"/>
              <a:ext cx="890" cy="249"/>
            </a:xfrm>
            <a:prstGeom prst="rect">
              <a:avLst/>
            </a:prstGeom>
            <a:noFill/>
            <a:ln w="12700">
              <a:noFill/>
              <a:miter lim="800000"/>
              <a:headEnd/>
              <a:tailEnd/>
            </a:ln>
          </p:spPr>
          <p:txBody>
            <a:bodyPr wrap="none" lIns="0" tIns="0" rIns="0" bIns="0" anchor="ctr">
              <a:spAutoFit/>
            </a:bodyPr>
            <a:lstStyle/>
            <a:p>
              <a:pPr algn="ctr"/>
              <a:r>
                <a:rPr lang="fr-FR" dirty="0">
                  <a:solidFill>
                    <a:schemeClr val="bg1"/>
                  </a:solidFill>
                  <a:cs typeface="Arial" pitchFamily="34" charset="0"/>
                  <a:sym typeface="Helvetica" pitchFamily="34" charset="0"/>
                </a:rPr>
                <a:t>Enregistrer</a:t>
              </a:r>
            </a:p>
          </p:txBody>
        </p:sp>
      </p:grpSp>
      <p:grpSp>
        <p:nvGrpSpPr>
          <p:cNvPr id="65" name="Group 25"/>
          <p:cNvGrpSpPr>
            <a:grpSpLocks/>
          </p:cNvGrpSpPr>
          <p:nvPr/>
        </p:nvGrpSpPr>
        <p:grpSpPr bwMode="auto">
          <a:xfrm>
            <a:off x="3864390" y="4126813"/>
            <a:ext cx="2526506" cy="427901"/>
            <a:chOff x="0" y="0"/>
            <a:chExt cx="2194" cy="384"/>
          </a:xfrm>
        </p:grpSpPr>
        <p:sp>
          <p:nvSpPr>
            <p:cNvPr id="106" name="Rectangle 26"/>
            <p:cNvSpPr>
              <a:spLocks/>
            </p:cNvSpPr>
            <p:nvPr/>
          </p:nvSpPr>
          <p:spPr bwMode="auto">
            <a:xfrm>
              <a:off x="0" y="0"/>
              <a:ext cx="2194" cy="384"/>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lIns="0" tIns="0" rIns="0" bIns="0"/>
            <a:lstStyle/>
            <a:p>
              <a:pPr algn="ctr"/>
              <a:endParaRPr lang="de-DE">
                <a:cs typeface="Arial" pitchFamily="34" charset="0"/>
              </a:endParaRPr>
            </a:p>
          </p:txBody>
        </p:sp>
        <p:sp>
          <p:nvSpPr>
            <p:cNvPr id="107" name="Rectangle 27"/>
            <p:cNvSpPr>
              <a:spLocks/>
            </p:cNvSpPr>
            <p:nvPr/>
          </p:nvSpPr>
          <p:spPr bwMode="auto">
            <a:xfrm>
              <a:off x="370" y="77"/>
              <a:ext cx="1484" cy="249"/>
            </a:xfrm>
            <a:prstGeom prst="rect">
              <a:avLst/>
            </a:prstGeom>
            <a:noFill/>
            <a:ln w="12700">
              <a:noFill/>
              <a:miter lim="800000"/>
              <a:headEnd/>
              <a:tailEnd/>
            </a:ln>
          </p:spPr>
          <p:txBody>
            <a:bodyPr wrap="none" lIns="0" tIns="0" rIns="0" bIns="0" anchor="ctr">
              <a:spAutoFit/>
            </a:bodyPr>
            <a:lstStyle/>
            <a:p>
              <a:pPr algn="ctr"/>
              <a:r>
                <a:rPr lang="en-US" dirty="0">
                  <a:solidFill>
                    <a:schemeClr val="bg1"/>
                  </a:solidFill>
                  <a:cs typeface="Arial" pitchFamily="34" charset="0"/>
                  <a:sym typeface="Helvetica" pitchFamily="34" charset="0"/>
                </a:rPr>
                <a:t>Analyser / Évaluer</a:t>
              </a:r>
            </a:p>
          </p:txBody>
        </p:sp>
      </p:grpSp>
      <p:sp>
        <p:nvSpPr>
          <p:cNvPr id="66" name="Line 28"/>
          <p:cNvSpPr>
            <a:spLocks noChangeShapeType="1"/>
          </p:cNvSpPr>
          <p:nvPr/>
        </p:nvSpPr>
        <p:spPr bwMode="auto">
          <a:xfrm flipH="1">
            <a:off x="5132250" y="2207503"/>
            <a:ext cx="1152" cy="337640"/>
          </a:xfrm>
          <a:prstGeom prst="line">
            <a:avLst/>
          </a:prstGeom>
          <a:noFill/>
          <a:ln w="25400">
            <a:solidFill>
              <a:schemeClr val="tx1"/>
            </a:solidFill>
            <a:round/>
            <a:headEnd/>
            <a:tailEnd type="triangle" w="lg" len="med"/>
          </a:ln>
        </p:spPr>
        <p:txBody>
          <a:bodyPr/>
          <a:lstStyle/>
          <a:p>
            <a:endParaRPr lang="de-DE"/>
          </a:p>
        </p:txBody>
      </p:sp>
      <p:grpSp>
        <p:nvGrpSpPr>
          <p:cNvPr id="67" name="Group 29"/>
          <p:cNvGrpSpPr>
            <a:grpSpLocks/>
          </p:cNvGrpSpPr>
          <p:nvPr/>
        </p:nvGrpSpPr>
        <p:grpSpPr bwMode="auto">
          <a:xfrm>
            <a:off x="3864966" y="3348575"/>
            <a:ext cx="2525354" cy="427901"/>
            <a:chOff x="0" y="0"/>
            <a:chExt cx="2193" cy="384"/>
          </a:xfrm>
        </p:grpSpPr>
        <p:sp>
          <p:nvSpPr>
            <p:cNvPr id="104" name="Rectangle 30"/>
            <p:cNvSpPr>
              <a:spLocks/>
            </p:cNvSpPr>
            <p:nvPr/>
          </p:nvSpPr>
          <p:spPr bwMode="auto">
            <a:xfrm>
              <a:off x="0" y="0"/>
              <a:ext cx="2193" cy="384"/>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lIns="0" tIns="0" rIns="0" bIns="0"/>
            <a:lstStyle/>
            <a:p>
              <a:pPr algn="ctr"/>
              <a:endParaRPr lang="de-DE">
                <a:cs typeface="Arial" pitchFamily="34" charset="0"/>
              </a:endParaRPr>
            </a:p>
          </p:txBody>
        </p:sp>
        <p:sp>
          <p:nvSpPr>
            <p:cNvPr id="105" name="Rectangle 31"/>
            <p:cNvSpPr>
              <a:spLocks/>
            </p:cNvSpPr>
            <p:nvPr/>
          </p:nvSpPr>
          <p:spPr bwMode="auto">
            <a:xfrm>
              <a:off x="719" y="77"/>
              <a:ext cx="800" cy="249"/>
            </a:xfrm>
            <a:prstGeom prst="rect">
              <a:avLst/>
            </a:prstGeom>
            <a:noFill/>
            <a:ln w="12700">
              <a:noFill/>
              <a:miter lim="800000"/>
              <a:headEnd/>
              <a:tailEnd/>
            </a:ln>
          </p:spPr>
          <p:txBody>
            <a:bodyPr wrap="none" lIns="0" tIns="0" rIns="0" bIns="0" anchor="ctr">
              <a:spAutoFit/>
            </a:bodyPr>
            <a:lstStyle/>
            <a:p>
              <a:pPr algn="ctr"/>
              <a:r>
                <a:rPr lang="fr-FR" dirty="0">
                  <a:solidFill>
                    <a:schemeClr val="bg1"/>
                  </a:solidFill>
                  <a:cs typeface="Arial" pitchFamily="34" charset="0"/>
                  <a:sym typeface="Helvetica" pitchFamily="34" charset="0"/>
                </a:rPr>
                <a:t>Prioritiser</a:t>
              </a:r>
            </a:p>
          </p:txBody>
        </p:sp>
      </p:grpSp>
      <p:grpSp>
        <p:nvGrpSpPr>
          <p:cNvPr id="68" name="Group 32"/>
          <p:cNvGrpSpPr>
            <a:grpSpLocks/>
          </p:cNvGrpSpPr>
          <p:nvPr/>
        </p:nvGrpSpPr>
        <p:grpSpPr bwMode="auto">
          <a:xfrm>
            <a:off x="3864390" y="5074664"/>
            <a:ext cx="2526506" cy="427901"/>
            <a:chOff x="0" y="0"/>
            <a:chExt cx="2194" cy="384"/>
          </a:xfrm>
        </p:grpSpPr>
        <p:sp>
          <p:nvSpPr>
            <p:cNvPr id="102" name="Rectangle 33"/>
            <p:cNvSpPr>
              <a:spLocks/>
            </p:cNvSpPr>
            <p:nvPr/>
          </p:nvSpPr>
          <p:spPr bwMode="auto">
            <a:xfrm>
              <a:off x="0" y="0"/>
              <a:ext cx="2194" cy="384"/>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lIns="0" tIns="0" rIns="0" bIns="0"/>
            <a:lstStyle/>
            <a:p>
              <a:pPr algn="ctr"/>
              <a:endParaRPr lang="de-DE">
                <a:cs typeface="Arial" pitchFamily="34" charset="0"/>
              </a:endParaRPr>
            </a:p>
          </p:txBody>
        </p:sp>
        <p:sp>
          <p:nvSpPr>
            <p:cNvPr id="103" name="Rectangle 34"/>
            <p:cNvSpPr>
              <a:spLocks/>
            </p:cNvSpPr>
            <p:nvPr/>
          </p:nvSpPr>
          <p:spPr bwMode="auto">
            <a:xfrm>
              <a:off x="500" y="77"/>
              <a:ext cx="1236" cy="249"/>
            </a:xfrm>
            <a:prstGeom prst="rect">
              <a:avLst/>
            </a:prstGeom>
            <a:noFill/>
            <a:ln w="12700">
              <a:noFill/>
              <a:miter lim="800000"/>
              <a:headEnd/>
              <a:tailEnd/>
            </a:ln>
          </p:spPr>
          <p:txBody>
            <a:bodyPr wrap="none" lIns="0" tIns="0" rIns="0" bIns="0" anchor="ctr">
              <a:spAutoFit/>
            </a:bodyPr>
            <a:lstStyle/>
            <a:p>
              <a:pPr algn="ctr"/>
              <a:r>
                <a:rPr lang="en-US" dirty="0">
                  <a:solidFill>
                    <a:schemeClr val="bg1"/>
                  </a:solidFill>
                  <a:cs typeface="Arial" pitchFamily="34" charset="0"/>
                  <a:sym typeface="Helvetica" pitchFamily="34" charset="0"/>
                </a:rPr>
                <a:t>Résoudre / Remplir</a:t>
              </a:r>
            </a:p>
          </p:txBody>
        </p:sp>
      </p:grpSp>
      <p:grpSp>
        <p:nvGrpSpPr>
          <p:cNvPr id="69" name="Group 35"/>
          <p:cNvGrpSpPr>
            <a:grpSpLocks/>
          </p:cNvGrpSpPr>
          <p:nvPr/>
        </p:nvGrpSpPr>
        <p:grpSpPr bwMode="auto">
          <a:xfrm>
            <a:off x="3864966" y="6011812"/>
            <a:ext cx="2525354" cy="427901"/>
            <a:chOff x="-12" y="0"/>
            <a:chExt cx="2193" cy="384"/>
          </a:xfrm>
        </p:grpSpPr>
        <p:sp>
          <p:nvSpPr>
            <p:cNvPr id="100" name="Rectangle 36"/>
            <p:cNvSpPr>
              <a:spLocks/>
            </p:cNvSpPr>
            <p:nvPr/>
          </p:nvSpPr>
          <p:spPr bwMode="auto">
            <a:xfrm>
              <a:off x="-12" y="0"/>
              <a:ext cx="2193" cy="384"/>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lIns="0" tIns="0" rIns="0" bIns="0"/>
            <a:lstStyle/>
            <a:p>
              <a:pPr algn="ctr"/>
              <a:endParaRPr lang="de-DE">
                <a:cs typeface="Arial" pitchFamily="34" charset="0"/>
              </a:endParaRPr>
            </a:p>
          </p:txBody>
        </p:sp>
        <p:sp>
          <p:nvSpPr>
            <p:cNvPr id="101" name="Rectangle 37"/>
            <p:cNvSpPr>
              <a:spLocks/>
            </p:cNvSpPr>
            <p:nvPr/>
          </p:nvSpPr>
          <p:spPr bwMode="auto">
            <a:xfrm>
              <a:off x="905" y="73"/>
              <a:ext cx="437" cy="249"/>
            </a:xfrm>
            <a:prstGeom prst="rect">
              <a:avLst/>
            </a:prstGeom>
            <a:noFill/>
            <a:ln w="12700">
              <a:noFill/>
              <a:miter lim="800000"/>
              <a:headEnd/>
              <a:tailEnd/>
            </a:ln>
          </p:spPr>
          <p:txBody>
            <a:bodyPr wrap="none" lIns="0" tIns="0" rIns="0" bIns="0" anchor="ctr">
              <a:spAutoFit/>
            </a:bodyPr>
            <a:lstStyle/>
            <a:p>
              <a:pPr algn="ctr"/>
              <a:r>
                <a:rPr lang="en-US" dirty="0">
                  <a:solidFill>
                    <a:schemeClr val="bg1"/>
                  </a:solidFill>
                  <a:cs typeface="Arial" pitchFamily="34" charset="0"/>
                  <a:sym typeface="Helvetica" pitchFamily="34" charset="0"/>
                </a:rPr>
                <a:t>Fermer</a:t>
              </a:r>
            </a:p>
          </p:txBody>
        </p:sp>
      </p:grpSp>
      <p:sp>
        <p:nvSpPr>
          <p:cNvPr id="70" name="Line 38"/>
          <p:cNvSpPr>
            <a:spLocks noChangeShapeType="1"/>
          </p:cNvSpPr>
          <p:nvPr/>
        </p:nvSpPr>
        <p:spPr bwMode="auto">
          <a:xfrm flipH="1">
            <a:off x="5132250" y="5514823"/>
            <a:ext cx="1155" cy="494759"/>
          </a:xfrm>
          <a:prstGeom prst="line">
            <a:avLst/>
          </a:prstGeom>
          <a:noFill/>
          <a:ln w="25400">
            <a:solidFill>
              <a:schemeClr val="tx1"/>
            </a:solidFill>
            <a:round/>
            <a:headEnd/>
            <a:tailEnd type="triangle" w="lg" len="med"/>
          </a:ln>
        </p:spPr>
        <p:txBody>
          <a:bodyPr/>
          <a:lstStyle/>
          <a:p>
            <a:endParaRPr lang="de-DE"/>
          </a:p>
        </p:txBody>
      </p:sp>
      <p:sp>
        <p:nvSpPr>
          <p:cNvPr id="72" name="Line 42"/>
          <p:cNvSpPr>
            <a:spLocks noChangeShapeType="1"/>
          </p:cNvSpPr>
          <p:nvPr/>
        </p:nvSpPr>
        <p:spPr bwMode="auto">
          <a:xfrm flipV="1">
            <a:off x="3400676" y="1983523"/>
            <a:ext cx="460260" cy="9050"/>
          </a:xfrm>
          <a:prstGeom prst="line">
            <a:avLst/>
          </a:prstGeom>
          <a:noFill/>
          <a:ln w="25400">
            <a:solidFill>
              <a:schemeClr val="tx1"/>
            </a:solidFill>
            <a:round/>
            <a:headEnd/>
            <a:tailEnd type="triangle" w="lg" len="med"/>
          </a:ln>
        </p:spPr>
        <p:txBody>
          <a:bodyPr/>
          <a:lstStyle/>
          <a:p>
            <a:endParaRPr lang="de-DE"/>
          </a:p>
        </p:txBody>
      </p:sp>
      <p:sp>
        <p:nvSpPr>
          <p:cNvPr id="92" name="AutoShape 53"/>
          <p:cNvSpPr>
            <a:spLocks/>
          </p:cNvSpPr>
          <p:nvPr/>
        </p:nvSpPr>
        <p:spPr bwMode="auto">
          <a:xfrm>
            <a:off x="7524177" y="3837646"/>
            <a:ext cx="1931153" cy="1006235"/>
          </a:xfrm>
          <a:custGeom>
            <a:avLst/>
            <a:gdLst>
              <a:gd name="T0" fmla="*/ 0 w 21600"/>
              <a:gd name="T1" fmla="*/ 0 h 21600"/>
              <a:gd name="T2" fmla="*/ 21600 w 21600"/>
              <a:gd name="T3" fmla="*/ 21600 h 21600"/>
            </a:gdLst>
            <a:ahLst/>
            <a:cxnLst/>
            <a:rect l="T0" t="T1" r="T2" b="T3"/>
            <a:pathLst>
              <a:path w="21600" h="21600">
                <a:moveTo>
                  <a:pt x="10800" y="0"/>
                </a:moveTo>
                <a:lnTo>
                  <a:pt x="0" y="10800"/>
                </a:lnTo>
                <a:lnTo>
                  <a:pt x="10800" y="21600"/>
                </a:lnTo>
                <a:lnTo>
                  <a:pt x="21600" y="10800"/>
                </a:lnTo>
                <a:close/>
                <a:moveTo>
                  <a:pt x="10800" y="0"/>
                </a:moveTo>
              </a:path>
            </a:pathLst>
          </a:custGeom>
          <a:solidFill>
            <a:schemeClr val="tx2">
              <a:lumMod val="20000"/>
              <a:lumOff val="80000"/>
            </a:schemeClr>
          </a:solidFill>
          <a:ln w="25400">
            <a:solidFill>
              <a:schemeClr val="tx1"/>
            </a:solidFill>
            <a:miter lim="800000"/>
            <a:headEnd/>
            <a:tailEnd/>
          </a:ln>
        </p:spPr>
        <p:txBody>
          <a:bodyPr lIns="0" tIns="0" rIns="0" bIns="0"/>
          <a:lstStyle/>
          <a:p>
            <a:pPr algn="ctr"/>
            <a:endParaRPr lang="en-US">
              <a:cs typeface="Arial" pitchFamily="34" charset="0"/>
            </a:endParaRPr>
          </a:p>
        </p:txBody>
      </p:sp>
      <p:sp>
        <p:nvSpPr>
          <p:cNvPr id="93" name="Rectangle 54"/>
          <p:cNvSpPr>
            <a:spLocks/>
          </p:cNvSpPr>
          <p:nvPr/>
        </p:nvSpPr>
        <p:spPr bwMode="auto">
          <a:xfrm>
            <a:off x="8136584" y="4105423"/>
            <a:ext cx="737446" cy="430887"/>
          </a:xfrm>
          <a:prstGeom prst="rect">
            <a:avLst/>
          </a:prstGeom>
          <a:noFill/>
          <a:ln w="12700">
            <a:noFill/>
            <a:miter lim="800000"/>
            <a:headEnd/>
            <a:tailEnd/>
          </a:ln>
        </p:spPr>
        <p:txBody>
          <a:bodyPr wrap="none" lIns="0" tIns="0" rIns="0" bIns="0" anchor="ctr">
            <a:spAutoFit/>
          </a:bodyPr>
          <a:lstStyle/>
          <a:p>
            <a:pPr algn="ctr"/>
            <a:r>
              <a:rPr lang="en-US" sz="1400" dirty="0">
                <a:cs typeface="Arial" pitchFamily="34" charset="0"/>
                <a:sym typeface="Helvetica" pitchFamily="34" charset="0"/>
              </a:rPr>
              <a:t>Escalade</a:t>
            </a:r>
          </a:p>
          <a:p>
            <a:pPr algn="ctr"/>
            <a:r>
              <a:rPr lang="en-US" sz="1400" dirty="0">
                <a:cs typeface="Arial" pitchFamily="34" charset="0"/>
                <a:sym typeface="Helvetica" pitchFamily="34" charset="0"/>
              </a:rPr>
              <a:t>nécessaire ?</a:t>
            </a:r>
          </a:p>
        </p:txBody>
      </p:sp>
      <p:sp>
        <p:nvSpPr>
          <p:cNvPr id="82" name="Rectangle 60"/>
          <p:cNvSpPr>
            <a:spLocks/>
          </p:cNvSpPr>
          <p:nvPr/>
        </p:nvSpPr>
        <p:spPr bwMode="auto">
          <a:xfrm>
            <a:off x="8540086" y="4966673"/>
            <a:ext cx="270908" cy="276999"/>
          </a:xfrm>
          <a:prstGeom prst="rect">
            <a:avLst/>
          </a:prstGeom>
          <a:noFill/>
          <a:ln w="25400">
            <a:noFill/>
            <a:miter lim="800000"/>
            <a:headEnd/>
            <a:tailEnd/>
          </a:ln>
        </p:spPr>
        <p:txBody>
          <a:bodyPr wrap="none" lIns="0" tIns="0" rIns="0" bIns="0">
            <a:spAutoFit/>
          </a:bodyPr>
          <a:lstStyle/>
          <a:p>
            <a:pPr algn="ctr"/>
            <a:r>
              <a:rPr lang="en-US" dirty="0">
                <a:cs typeface="Arial" pitchFamily="34" charset="0"/>
                <a:sym typeface="Helvetica" pitchFamily="34" charset="0"/>
              </a:rPr>
              <a:t>Non</a:t>
            </a:r>
          </a:p>
        </p:txBody>
      </p:sp>
      <p:sp>
        <p:nvSpPr>
          <p:cNvPr id="84" name="Rectangle 62"/>
          <p:cNvSpPr>
            <a:spLocks/>
          </p:cNvSpPr>
          <p:nvPr/>
        </p:nvSpPr>
        <p:spPr bwMode="auto">
          <a:xfrm>
            <a:off x="8541168" y="3501429"/>
            <a:ext cx="300852" cy="276999"/>
          </a:xfrm>
          <a:prstGeom prst="rect">
            <a:avLst/>
          </a:prstGeom>
          <a:noFill/>
          <a:ln w="25400">
            <a:noFill/>
            <a:miter lim="800000"/>
            <a:headEnd/>
            <a:tailEnd/>
          </a:ln>
        </p:spPr>
        <p:txBody>
          <a:bodyPr wrap="none" lIns="0" tIns="0" rIns="0" bIns="0">
            <a:spAutoFit/>
          </a:bodyPr>
          <a:lstStyle/>
          <a:p>
            <a:pPr algn="ctr"/>
            <a:r>
              <a:rPr lang="en-US" dirty="0">
                <a:cs typeface="Arial" pitchFamily="34" charset="0"/>
                <a:sym typeface="Helvetica" pitchFamily="34" charset="0"/>
              </a:rPr>
              <a:t>Oui</a:t>
            </a:r>
          </a:p>
        </p:txBody>
      </p:sp>
      <p:sp>
        <p:nvSpPr>
          <p:cNvPr id="89" name="Rectangle 66"/>
          <p:cNvSpPr>
            <a:spLocks/>
          </p:cNvSpPr>
          <p:nvPr/>
        </p:nvSpPr>
        <p:spPr bwMode="auto">
          <a:xfrm>
            <a:off x="3720155" y="6282742"/>
            <a:ext cx="65" cy="276999"/>
          </a:xfrm>
          <a:prstGeom prst="rect">
            <a:avLst/>
          </a:prstGeom>
          <a:noFill/>
          <a:ln w="12700">
            <a:noFill/>
            <a:miter lim="800000"/>
            <a:headEnd/>
            <a:tailEnd/>
          </a:ln>
        </p:spPr>
        <p:txBody>
          <a:bodyPr wrap="none" lIns="0" tIns="0" rIns="0" bIns="0" anchor="b">
            <a:spAutoFit/>
          </a:bodyPr>
          <a:lstStyle/>
          <a:p>
            <a:pPr algn="ctr"/>
            <a:endParaRPr lang="de-DE">
              <a:cs typeface="Arial" pitchFamily="34" charset="0"/>
              <a:sym typeface="Lucida Grande"/>
            </a:endParaRPr>
          </a:p>
        </p:txBody>
      </p:sp>
      <p:cxnSp>
        <p:nvCxnSpPr>
          <p:cNvPr id="3" name="Gewinkelte Verbindung 2"/>
          <p:cNvCxnSpPr>
            <a:endCxn id="114" idx="2"/>
          </p:cNvCxnSpPr>
          <p:nvPr/>
        </p:nvCxnSpPr>
        <p:spPr>
          <a:xfrm rot="16200000" flipV="1">
            <a:off x="8251311" y="3599199"/>
            <a:ext cx="476887" cy="2"/>
          </a:xfrm>
          <a:prstGeom prst="bentConnector3">
            <a:avLst>
              <a:gd name="adj1" fmla="val 50000"/>
            </a:avLst>
          </a:prstGeom>
          <a:ln>
            <a:solidFill>
              <a:schemeClr val="tx1"/>
            </a:solidFill>
            <a:tailEnd type="triangle" w="lg" len="med"/>
          </a:ln>
          <a:effectLst/>
        </p:spPr>
        <p:style>
          <a:lnRef idx="2">
            <a:schemeClr val="accent1"/>
          </a:lnRef>
          <a:fillRef idx="0">
            <a:schemeClr val="accent1"/>
          </a:fillRef>
          <a:effectRef idx="1">
            <a:schemeClr val="accent1"/>
          </a:effectRef>
          <a:fontRef idx="minor">
            <a:schemeClr val="tx1"/>
          </a:fontRef>
        </p:style>
      </p:cxnSp>
      <p:cxnSp>
        <p:nvCxnSpPr>
          <p:cNvPr id="86" name="Gewinkelte Verbindung 85"/>
          <p:cNvCxnSpPr>
            <a:endCxn id="102" idx="3"/>
          </p:cNvCxnSpPr>
          <p:nvPr/>
        </p:nvCxnSpPr>
        <p:spPr>
          <a:xfrm rot="10800000" flipV="1">
            <a:off x="6390896" y="4854894"/>
            <a:ext cx="2098854" cy="433718"/>
          </a:xfrm>
          <a:prstGeom prst="bentConnector3">
            <a:avLst>
              <a:gd name="adj1" fmla="val 472"/>
            </a:avLst>
          </a:prstGeom>
          <a:ln>
            <a:solidFill>
              <a:schemeClr val="tx1"/>
            </a:solidFill>
            <a:tailEnd type="triangle" w="lg" len="med"/>
          </a:ln>
          <a:effectLst/>
        </p:spPr>
        <p:style>
          <a:lnRef idx="2">
            <a:schemeClr val="accent1"/>
          </a:lnRef>
          <a:fillRef idx="0">
            <a:schemeClr val="accent1"/>
          </a:fillRef>
          <a:effectRef idx="1">
            <a:schemeClr val="accent1"/>
          </a:effectRef>
          <a:fontRef idx="minor">
            <a:schemeClr val="tx1"/>
          </a:fontRef>
        </p:style>
      </p:cxnSp>
      <p:grpSp>
        <p:nvGrpSpPr>
          <p:cNvPr id="88" name="Group 25"/>
          <p:cNvGrpSpPr>
            <a:grpSpLocks/>
          </p:cNvGrpSpPr>
          <p:nvPr/>
        </p:nvGrpSpPr>
        <p:grpSpPr bwMode="auto">
          <a:xfrm>
            <a:off x="7226497" y="2932858"/>
            <a:ext cx="2526506" cy="427901"/>
            <a:chOff x="0" y="0"/>
            <a:chExt cx="2194" cy="384"/>
          </a:xfrm>
        </p:grpSpPr>
        <p:sp>
          <p:nvSpPr>
            <p:cNvPr id="114" name="Rectangle 26"/>
            <p:cNvSpPr>
              <a:spLocks/>
            </p:cNvSpPr>
            <p:nvPr/>
          </p:nvSpPr>
          <p:spPr bwMode="auto">
            <a:xfrm>
              <a:off x="0" y="0"/>
              <a:ext cx="2194" cy="384"/>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lIns="0" tIns="0" rIns="0" bIns="0"/>
            <a:lstStyle/>
            <a:p>
              <a:pPr algn="ctr"/>
              <a:endParaRPr lang="de-DE">
                <a:cs typeface="Arial" pitchFamily="34" charset="0"/>
              </a:endParaRPr>
            </a:p>
          </p:txBody>
        </p:sp>
        <p:sp>
          <p:nvSpPr>
            <p:cNvPr id="115" name="Rectangle 27"/>
            <p:cNvSpPr>
              <a:spLocks/>
            </p:cNvSpPr>
            <p:nvPr/>
          </p:nvSpPr>
          <p:spPr bwMode="auto">
            <a:xfrm>
              <a:off x="785" y="77"/>
              <a:ext cx="660" cy="249"/>
            </a:xfrm>
            <a:prstGeom prst="rect">
              <a:avLst/>
            </a:prstGeom>
            <a:noFill/>
            <a:ln w="12700">
              <a:noFill/>
              <a:miter lim="800000"/>
              <a:headEnd/>
              <a:tailEnd/>
            </a:ln>
          </p:spPr>
          <p:txBody>
            <a:bodyPr wrap="none" lIns="0" tIns="0" rIns="0" bIns="0" anchor="ctr">
              <a:spAutoFit/>
            </a:bodyPr>
            <a:lstStyle/>
            <a:p>
              <a:pPr algn="ctr"/>
              <a:r>
                <a:rPr lang="en-US" dirty="0">
                  <a:solidFill>
                    <a:schemeClr val="bg1"/>
                  </a:solidFill>
                  <a:cs typeface="Arial" pitchFamily="34" charset="0"/>
                  <a:sym typeface="Helvetica" pitchFamily="34" charset="0"/>
                </a:rPr>
                <a:t>Escalade</a:t>
              </a:r>
            </a:p>
          </p:txBody>
        </p:sp>
      </p:grpSp>
      <p:cxnSp>
        <p:nvCxnSpPr>
          <p:cNvPr id="116" name="Gewinkelte Verbindung 115"/>
          <p:cNvCxnSpPr>
            <a:stCxn id="114" idx="0"/>
          </p:cNvCxnSpPr>
          <p:nvPr/>
        </p:nvCxnSpPr>
        <p:spPr>
          <a:xfrm rot="16200000" flipH="1" flipV="1">
            <a:off x="6811603" y="2519058"/>
            <a:ext cx="1264350" cy="2091944"/>
          </a:xfrm>
          <a:prstGeom prst="bentConnector4">
            <a:avLst>
              <a:gd name="adj1" fmla="val -18080"/>
              <a:gd name="adj2" fmla="val 80193"/>
            </a:avLst>
          </a:prstGeom>
          <a:ln>
            <a:solidFill>
              <a:schemeClr val="tx1"/>
            </a:solidFill>
            <a:tailEnd type="triangle" w="lg" len="med"/>
          </a:ln>
          <a:effectLst/>
        </p:spPr>
        <p:style>
          <a:lnRef idx="2">
            <a:schemeClr val="accent1"/>
          </a:lnRef>
          <a:fillRef idx="0">
            <a:schemeClr val="accent1"/>
          </a:fillRef>
          <a:effectRef idx="1">
            <a:schemeClr val="accent1"/>
          </a:effectRef>
          <a:fontRef idx="minor">
            <a:schemeClr val="tx1"/>
          </a:fontRef>
        </p:style>
      </p:cxnSp>
      <p:sp>
        <p:nvSpPr>
          <p:cNvPr id="2" name="Foliennummernplatzhalter 1"/>
          <p:cNvSpPr>
            <a:spLocks noGrp="1"/>
          </p:cNvSpPr>
          <p:nvPr>
            <p:ph type="sldNum" sz="quarter" idx="12"/>
          </p:nvPr>
        </p:nvSpPr>
        <p:spPr/>
        <p:txBody>
          <a:bodyPr/>
          <a:lstStyle/>
          <a:p>
            <a:fld id="{43507AEB-23B8-F142-83A3-458C56B10093}" type="slidenum">
              <a:rPr lang="en-US" smtClean="0"/>
              <a:t>75</a:t>
            </a:fld>
            <a:endParaRPr lang="en-US"/>
          </a:p>
        </p:txBody>
      </p:sp>
      <p:sp>
        <p:nvSpPr>
          <p:cNvPr id="41" name="Line 28"/>
          <p:cNvSpPr>
            <a:spLocks noChangeShapeType="1"/>
          </p:cNvSpPr>
          <p:nvPr/>
        </p:nvSpPr>
        <p:spPr bwMode="auto">
          <a:xfrm flipH="1">
            <a:off x="5132247" y="2981962"/>
            <a:ext cx="0" cy="378797"/>
          </a:xfrm>
          <a:prstGeom prst="line">
            <a:avLst/>
          </a:prstGeom>
          <a:noFill/>
          <a:ln w="25400">
            <a:solidFill>
              <a:schemeClr val="tx1"/>
            </a:solidFill>
            <a:round/>
            <a:headEnd/>
            <a:tailEnd type="triangle" w="lg" len="med"/>
          </a:ln>
        </p:spPr>
        <p:txBody>
          <a:bodyPr/>
          <a:lstStyle/>
          <a:p>
            <a:endParaRPr lang="de-DE"/>
          </a:p>
        </p:txBody>
      </p:sp>
      <p:sp>
        <p:nvSpPr>
          <p:cNvPr id="4" name="Folded Corner 3">
            <a:extLst>
              <a:ext uri="{FF2B5EF4-FFF2-40B4-BE49-F238E27FC236}">
                <a16:creationId xmlns:a16="http://schemas.microsoft.com/office/drawing/2014/main" id="{233E5D36-9B24-0040-B5AA-510BBDE80303}"/>
              </a:ext>
            </a:extLst>
          </p:cNvPr>
          <p:cNvSpPr/>
          <p:nvPr/>
        </p:nvSpPr>
        <p:spPr>
          <a:xfrm>
            <a:off x="1912469" y="1728000"/>
            <a:ext cx="1604104" cy="1330580"/>
          </a:xfrm>
          <a:prstGeom prst="foldedCorner">
            <a:avLst/>
          </a:prstGeom>
          <a:ln/>
        </p:spPr>
        <p:style>
          <a:lnRef idx="2">
            <a:schemeClr val="accent1">
              <a:shade val="50000"/>
            </a:schemeClr>
          </a:lnRef>
          <a:fillRef idx="1">
            <a:schemeClr val="accent1"/>
          </a:fillRef>
          <a:effectRef idx="0">
            <a:schemeClr val="accent1"/>
          </a:effectRef>
          <a:fontRef idx="minor">
            <a:schemeClr val="lt1"/>
          </a:fontRef>
        </p:style>
        <p:txBody>
          <a:bodyPr tIns="216000" rtlCol="0" anchor="ctr"/>
          <a:lstStyle/>
          <a:p>
            <a:pPr algn="ctr"/>
            <a:r>
              <a:rPr lang="en-US" dirty="0">
                <a:cs typeface="Arial" pitchFamily="34" charset="0"/>
                <a:sym typeface="Helvetica" pitchFamily="34" charset="0"/>
              </a:rPr>
              <a:t>Notification d'incident/ </a:t>
            </a:r>
            <a:br>
              <a:rPr lang="en-US" dirty="0">
                <a:cs typeface="Arial" pitchFamily="34" charset="0"/>
                <a:sym typeface="Helvetica" pitchFamily="34" charset="0"/>
              </a:rPr>
            </a:br>
            <a:r>
              <a:rPr lang="en-US" dirty="0">
                <a:cs typeface="Arial" pitchFamily="34" charset="0"/>
                <a:sym typeface="Helvetica" pitchFamily="34" charset="0"/>
              </a:rPr>
              <a:t>Demande de service</a:t>
            </a:r>
          </a:p>
        </p:txBody>
      </p:sp>
      <p:sp>
        <p:nvSpPr>
          <p:cNvPr id="46" name="Line 21">
            <a:extLst>
              <a:ext uri="{FF2B5EF4-FFF2-40B4-BE49-F238E27FC236}">
                <a16:creationId xmlns:a16="http://schemas.microsoft.com/office/drawing/2014/main" id="{19672451-33DB-6249-9317-BC2FCCA3EE8C}"/>
              </a:ext>
            </a:extLst>
          </p:cNvPr>
          <p:cNvSpPr>
            <a:spLocks noChangeShapeType="1"/>
          </p:cNvSpPr>
          <p:nvPr/>
        </p:nvSpPr>
        <p:spPr bwMode="auto">
          <a:xfrm>
            <a:off x="6390322" y="4345648"/>
            <a:ext cx="1126945" cy="0"/>
          </a:xfrm>
          <a:prstGeom prst="line">
            <a:avLst/>
          </a:prstGeom>
          <a:noFill/>
          <a:ln w="25400">
            <a:solidFill>
              <a:schemeClr val="tx1"/>
            </a:solidFill>
            <a:round/>
            <a:headEnd w="lg" len="med"/>
            <a:tailEnd type="triangle" w="lg" len="med"/>
          </a:ln>
        </p:spPr>
        <p:txBody>
          <a:bodyPr/>
          <a:lstStyle/>
          <a:p>
            <a:endParaRPr lang="de-DE"/>
          </a:p>
        </p:txBody>
      </p:sp>
    </p:spTree>
    <p:extLst>
      <p:ext uri="{BB962C8B-B14F-4D97-AF65-F5344CB8AC3E}">
        <p14:creationId xmlns:p14="http://schemas.microsoft.com/office/powerpoint/2010/main" val="269097764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a:ea typeface="ＭＳ Ｐゴシック"/>
                <a:cs typeface="ＭＳ Ｐゴシック"/>
              </a:rPr>
              <a:t>ISRM : concepts clés - Demande de service ou incident ?</a:t>
            </a:r>
            <a:endParaRPr lang="fr-FR"/>
          </a:p>
        </p:txBody>
      </p:sp>
      <p:sp>
        <p:nvSpPr>
          <p:cNvPr id="4" name="Foliennummernplatzhalter 3"/>
          <p:cNvSpPr>
            <a:spLocks noGrp="1"/>
          </p:cNvSpPr>
          <p:nvPr>
            <p:ph type="sldNum" sz="quarter" idx="12"/>
          </p:nvPr>
        </p:nvSpPr>
        <p:spPr/>
        <p:txBody>
          <a:bodyPr/>
          <a:lstStyle/>
          <a:p>
            <a:fld id="{43507AEB-23B8-F142-83A3-458C56B10093}" type="slidenum">
              <a:rPr lang="fr-FR" smtClean="0"/>
              <a:t>76</a:t>
            </a:fld>
            <a:endParaRPr lang="fr-FR"/>
          </a:p>
        </p:txBody>
      </p:sp>
      <p:grpSp>
        <p:nvGrpSpPr>
          <p:cNvPr id="6" name="Group 15"/>
          <p:cNvGrpSpPr>
            <a:grpSpLocks/>
          </p:cNvGrpSpPr>
          <p:nvPr/>
        </p:nvGrpSpPr>
        <p:grpSpPr bwMode="auto">
          <a:xfrm>
            <a:off x="2934894" y="1682973"/>
            <a:ext cx="2312789" cy="1375172"/>
            <a:chOff x="0" y="0"/>
            <a:chExt cx="2072" cy="1528"/>
          </a:xfrm>
        </p:grpSpPr>
        <p:sp>
          <p:nvSpPr>
            <p:cNvPr id="7" name="AutoShape 16"/>
            <p:cNvSpPr>
              <a:spLocks/>
            </p:cNvSpPr>
            <p:nvPr/>
          </p:nvSpPr>
          <p:spPr bwMode="auto">
            <a:xfrm>
              <a:off x="1" y="0"/>
              <a:ext cx="2066" cy="1528"/>
            </a:xfrm>
            <a:custGeom>
              <a:avLst/>
              <a:gdLst>
                <a:gd name="T0" fmla="*/ 0 w 21600"/>
                <a:gd name="T1" fmla="*/ 0 h 21600"/>
                <a:gd name="T2" fmla="*/ 0 w 21600"/>
                <a:gd name="T3" fmla="*/ 45 h 21600"/>
                <a:gd name="T4" fmla="*/ 0 w 21600"/>
                <a:gd name="T5" fmla="*/ 65 h 21600"/>
                <a:gd name="T6" fmla="*/ 0 w 21600"/>
                <a:gd name="T7" fmla="*/ 78 h 21600"/>
                <a:gd name="T8" fmla="*/ 33 w 21600"/>
                <a:gd name="T9" fmla="*/ 78 h 21600"/>
                <a:gd name="T10" fmla="*/ 0 w 21600"/>
                <a:gd name="T11" fmla="*/ 108 h 21600"/>
                <a:gd name="T12" fmla="*/ 82 w 21600"/>
                <a:gd name="T13" fmla="*/ 78 h 21600"/>
                <a:gd name="T14" fmla="*/ 198 w 21600"/>
                <a:gd name="T15" fmla="*/ 78 h 21600"/>
                <a:gd name="T16" fmla="*/ 198 w 21600"/>
                <a:gd name="T17" fmla="*/ 65 h 21600"/>
                <a:gd name="T18" fmla="*/ 198 w 21600"/>
                <a:gd name="T19" fmla="*/ 45 h 21600"/>
                <a:gd name="T20" fmla="*/ 198 w 21600"/>
                <a:gd name="T21" fmla="*/ 0 h 21600"/>
                <a:gd name="T22" fmla="*/ 82 w 21600"/>
                <a:gd name="T23" fmla="*/ 0 h 21600"/>
                <a:gd name="T24" fmla="*/ 33 w 21600"/>
                <a:gd name="T25" fmla="*/ 0 h 21600"/>
                <a:gd name="T26" fmla="*/ 0 w 21600"/>
                <a:gd name="T27" fmla="*/ 0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1600"/>
                <a:gd name="T43" fmla="*/ 0 h 21600"/>
                <a:gd name="T44" fmla="*/ 21600 w 21600"/>
                <a:gd name="T45" fmla="*/ 21600 h 2160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1600" h="21600">
                  <a:moveTo>
                    <a:pt x="15" y="0"/>
                  </a:moveTo>
                  <a:lnTo>
                    <a:pt x="15" y="9037"/>
                  </a:lnTo>
                  <a:lnTo>
                    <a:pt x="15" y="12910"/>
                  </a:lnTo>
                  <a:lnTo>
                    <a:pt x="15" y="15492"/>
                  </a:lnTo>
                  <a:lnTo>
                    <a:pt x="3612" y="15492"/>
                  </a:lnTo>
                  <a:lnTo>
                    <a:pt x="0" y="21600"/>
                  </a:lnTo>
                  <a:lnTo>
                    <a:pt x="9009" y="15492"/>
                  </a:lnTo>
                  <a:lnTo>
                    <a:pt x="21600" y="15492"/>
                  </a:lnTo>
                  <a:lnTo>
                    <a:pt x="21600" y="12910"/>
                  </a:lnTo>
                  <a:lnTo>
                    <a:pt x="21600" y="9037"/>
                  </a:lnTo>
                  <a:lnTo>
                    <a:pt x="21600" y="0"/>
                  </a:lnTo>
                  <a:lnTo>
                    <a:pt x="9009" y="0"/>
                  </a:lnTo>
                  <a:lnTo>
                    <a:pt x="3612" y="0"/>
                  </a:lnTo>
                  <a:close/>
                  <a:moveTo>
                    <a:pt x="15" y="0"/>
                  </a:moveTo>
                </a:path>
              </a:pathLst>
            </a:custGeom>
            <a:noFill/>
            <a:ln w="25400">
              <a:solidFill>
                <a:srgbClr val="205595"/>
              </a:solidFill>
              <a:miter lim="800000"/>
              <a:headEnd/>
              <a:tailEnd/>
            </a:ln>
          </p:spPr>
          <p:txBody>
            <a:bodyPr lIns="0" tIns="0" rIns="0" bIns="0"/>
            <a:lstStyle/>
            <a:p>
              <a:endParaRPr lang="fr-FR"/>
            </a:p>
          </p:txBody>
        </p:sp>
        <p:sp>
          <p:nvSpPr>
            <p:cNvPr id="8" name="Rectangle 17"/>
            <p:cNvSpPr>
              <a:spLocks/>
            </p:cNvSpPr>
            <p:nvPr/>
          </p:nvSpPr>
          <p:spPr bwMode="auto">
            <a:xfrm>
              <a:off x="0" y="83"/>
              <a:ext cx="2072" cy="928"/>
            </a:xfrm>
            <a:prstGeom prst="rect">
              <a:avLst/>
            </a:prstGeom>
            <a:noFill/>
            <a:ln w="12700">
              <a:noFill/>
              <a:miter lim="800000"/>
              <a:headEnd/>
              <a:tailEnd/>
            </a:ln>
          </p:spPr>
          <p:txBody>
            <a:bodyPr lIns="0" tIns="0" rIns="0" bIns="0" anchor="ctr"/>
            <a:lstStyle/>
            <a:p>
              <a:pPr algn="ctr"/>
              <a:r>
                <a:rPr lang="fr-FR" sz="1200">
                  <a:latin typeface="Arial" charset="0"/>
                  <a:sym typeface="Helvetica" pitchFamily="34" charset="0"/>
                </a:rPr>
                <a:t>La capacité du disque dur de </a:t>
              </a:r>
              <a:br>
                <a:rPr lang="fr-FR" sz="1200">
                  <a:latin typeface="Arial" charset="0"/>
                  <a:sym typeface="Helvetica" pitchFamily="34" charset="0"/>
                </a:rPr>
              </a:br>
              <a:r>
                <a:rPr lang="fr-FR" sz="1200">
                  <a:latin typeface="Arial" charset="0"/>
                  <a:sym typeface="Helvetica" pitchFamily="34" charset="0"/>
                </a:rPr>
                <a:t>mon ordinateur portable est insuffisante !</a:t>
              </a:r>
            </a:p>
          </p:txBody>
        </p:sp>
      </p:grpSp>
      <p:sp>
        <p:nvSpPr>
          <p:cNvPr id="11" name="AutoShape 19"/>
          <p:cNvSpPr>
            <a:spLocks/>
          </p:cNvSpPr>
          <p:nvPr/>
        </p:nvSpPr>
        <p:spPr bwMode="auto">
          <a:xfrm>
            <a:off x="3280919" y="4724648"/>
            <a:ext cx="2649885" cy="858366"/>
          </a:xfrm>
          <a:custGeom>
            <a:avLst/>
            <a:gdLst>
              <a:gd name="T0" fmla="*/ 55 w 21600"/>
              <a:gd name="T1" fmla="*/ 4 h 21600"/>
              <a:gd name="T2" fmla="*/ 55 w 21600"/>
              <a:gd name="T3" fmla="*/ 8 h 21600"/>
              <a:gd name="T4" fmla="*/ 0 w 21600"/>
              <a:gd name="T5" fmla="*/ 0 h 21600"/>
              <a:gd name="T6" fmla="*/ 55 w 21600"/>
              <a:gd name="T7" fmla="*/ 14 h 21600"/>
              <a:gd name="T8" fmla="*/ 55 w 21600"/>
              <a:gd name="T9" fmla="*/ 27 h 21600"/>
              <a:gd name="T10" fmla="*/ 90 w 21600"/>
              <a:gd name="T11" fmla="*/ 27 h 21600"/>
              <a:gd name="T12" fmla="*/ 141 w 21600"/>
              <a:gd name="T13" fmla="*/ 27 h 21600"/>
              <a:gd name="T14" fmla="*/ 261 w 21600"/>
              <a:gd name="T15" fmla="*/ 27 h 21600"/>
              <a:gd name="T16" fmla="*/ 261 w 21600"/>
              <a:gd name="T17" fmla="*/ 14 h 21600"/>
              <a:gd name="T18" fmla="*/ 261 w 21600"/>
              <a:gd name="T19" fmla="*/ 8 h 21600"/>
              <a:gd name="T20" fmla="*/ 261 w 21600"/>
              <a:gd name="T21" fmla="*/ 4 h 21600"/>
              <a:gd name="T22" fmla="*/ 141 w 21600"/>
              <a:gd name="T23" fmla="*/ 4 h 21600"/>
              <a:gd name="T24" fmla="*/ 90 w 21600"/>
              <a:gd name="T25" fmla="*/ 4 h 21600"/>
              <a:gd name="T26" fmla="*/ 55 w 21600"/>
              <a:gd name="T27" fmla="*/ 4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1600"/>
              <a:gd name="T43" fmla="*/ 0 h 21600"/>
              <a:gd name="T44" fmla="*/ 21600 w 21600"/>
              <a:gd name="T45" fmla="*/ 21600 h 2160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1600" h="21600">
                <a:moveTo>
                  <a:pt x="4582" y="3513"/>
                </a:moveTo>
                <a:lnTo>
                  <a:pt x="4582" y="6528"/>
                </a:lnTo>
                <a:lnTo>
                  <a:pt x="0" y="0"/>
                </a:lnTo>
                <a:lnTo>
                  <a:pt x="4582" y="11050"/>
                </a:lnTo>
                <a:lnTo>
                  <a:pt x="4582" y="21600"/>
                </a:lnTo>
                <a:lnTo>
                  <a:pt x="7418" y="21600"/>
                </a:lnTo>
                <a:lnTo>
                  <a:pt x="11673" y="21600"/>
                </a:lnTo>
                <a:lnTo>
                  <a:pt x="21600" y="21600"/>
                </a:lnTo>
                <a:lnTo>
                  <a:pt x="21600" y="11050"/>
                </a:lnTo>
                <a:lnTo>
                  <a:pt x="21600" y="6528"/>
                </a:lnTo>
                <a:lnTo>
                  <a:pt x="21600" y="3513"/>
                </a:lnTo>
                <a:lnTo>
                  <a:pt x="11673" y="3513"/>
                </a:lnTo>
                <a:lnTo>
                  <a:pt x="7418" y="3513"/>
                </a:lnTo>
                <a:close/>
                <a:moveTo>
                  <a:pt x="4582" y="3513"/>
                </a:moveTo>
              </a:path>
            </a:pathLst>
          </a:custGeom>
          <a:noFill/>
          <a:ln w="25400">
            <a:solidFill>
              <a:srgbClr val="205595"/>
            </a:solidFill>
            <a:miter lim="800000"/>
            <a:headEnd/>
            <a:tailEnd/>
          </a:ln>
        </p:spPr>
        <p:txBody>
          <a:bodyPr lIns="0" tIns="0" rIns="0" bIns="0"/>
          <a:lstStyle/>
          <a:p>
            <a:endParaRPr lang="fr-FR"/>
          </a:p>
        </p:txBody>
      </p:sp>
      <p:sp>
        <p:nvSpPr>
          <p:cNvPr id="12" name="Rectangle 20"/>
          <p:cNvSpPr>
            <a:spLocks/>
          </p:cNvSpPr>
          <p:nvPr/>
        </p:nvSpPr>
        <p:spPr bwMode="auto">
          <a:xfrm>
            <a:off x="3847073" y="4965750"/>
            <a:ext cx="2081494" cy="517922"/>
          </a:xfrm>
          <a:prstGeom prst="rect">
            <a:avLst/>
          </a:prstGeom>
          <a:noFill/>
          <a:ln w="12700">
            <a:noFill/>
            <a:miter lim="800000"/>
            <a:headEnd/>
            <a:tailEnd/>
          </a:ln>
        </p:spPr>
        <p:txBody>
          <a:bodyPr lIns="0" tIns="0" rIns="0" bIns="0" anchor="ctr"/>
          <a:lstStyle/>
          <a:p>
            <a:pPr algn="ctr"/>
            <a:r>
              <a:rPr lang="fr-FR" sz="1200" dirty="0">
                <a:latin typeface="Arial" charset="0"/>
                <a:sym typeface="Helvetica" pitchFamily="34" charset="0"/>
              </a:rPr>
              <a:t>J'ai oublié</a:t>
            </a:r>
            <a:br>
              <a:rPr lang="fr-FR" sz="1200" dirty="0">
                <a:latin typeface="Arial" charset="0"/>
                <a:sym typeface="Helvetica" pitchFamily="34" charset="0"/>
              </a:rPr>
            </a:br>
            <a:r>
              <a:rPr lang="fr-FR" sz="1200" dirty="0">
                <a:latin typeface="Arial" charset="0"/>
                <a:sym typeface="Helvetica" pitchFamily="34" charset="0"/>
              </a:rPr>
              <a:t> mon mot de passe Wiki !</a:t>
            </a:r>
          </a:p>
        </p:txBody>
      </p:sp>
      <p:sp>
        <p:nvSpPr>
          <p:cNvPr id="14" name="AutoShape 22"/>
          <p:cNvSpPr>
            <a:spLocks/>
          </p:cNvSpPr>
          <p:nvPr/>
        </p:nvSpPr>
        <p:spPr bwMode="auto">
          <a:xfrm>
            <a:off x="3217292" y="2882903"/>
            <a:ext cx="2715740" cy="776883"/>
          </a:xfrm>
          <a:custGeom>
            <a:avLst/>
            <a:gdLst>
              <a:gd name="T0" fmla="*/ 56 w 21600"/>
              <a:gd name="T1" fmla="*/ 0 h 21600"/>
              <a:gd name="T2" fmla="*/ 56 w 21600"/>
              <a:gd name="T3" fmla="*/ 5 h 21600"/>
              <a:gd name="T4" fmla="*/ 0 w 21600"/>
              <a:gd name="T5" fmla="*/ 15 h 21600"/>
              <a:gd name="T6" fmla="*/ 56 w 21600"/>
              <a:gd name="T7" fmla="*/ 14 h 21600"/>
              <a:gd name="T8" fmla="*/ 56 w 21600"/>
              <a:gd name="T9" fmla="*/ 32 h 21600"/>
              <a:gd name="T10" fmla="*/ 92 w 21600"/>
              <a:gd name="T11" fmla="*/ 32 h 21600"/>
              <a:gd name="T12" fmla="*/ 147 w 21600"/>
              <a:gd name="T13" fmla="*/ 32 h 21600"/>
              <a:gd name="T14" fmla="*/ 274 w 21600"/>
              <a:gd name="T15" fmla="*/ 32 h 21600"/>
              <a:gd name="T16" fmla="*/ 274 w 21600"/>
              <a:gd name="T17" fmla="*/ 14 h 21600"/>
              <a:gd name="T18" fmla="*/ 274 w 21600"/>
              <a:gd name="T19" fmla="*/ 5 h 21600"/>
              <a:gd name="T20" fmla="*/ 274 w 21600"/>
              <a:gd name="T21" fmla="*/ 0 h 21600"/>
              <a:gd name="T22" fmla="*/ 147 w 21600"/>
              <a:gd name="T23" fmla="*/ 0 h 21600"/>
              <a:gd name="T24" fmla="*/ 92 w 21600"/>
              <a:gd name="T25" fmla="*/ 0 h 21600"/>
              <a:gd name="T26" fmla="*/ 56 w 21600"/>
              <a:gd name="T27" fmla="*/ 0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1600"/>
              <a:gd name="T43" fmla="*/ 0 h 21600"/>
              <a:gd name="T44" fmla="*/ 21600 w 21600"/>
              <a:gd name="T45" fmla="*/ 21600 h 2160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1600" h="21600">
                <a:moveTo>
                  <a:pt x="4429" y="0"/>
                </a:moveTo>
                <a:lnTo>
                  <a:pt x="4429" y="3600"/>
                </a:lnTo>
                <a:lnTo>
                  <a:pt x="0" y="10158"/>
                </a:lnTo>
                <a:lnTo>
                  <a:pt x="4429" y="9000"/>
                </a:lnTo>
                <a:lnTo>
                  <a:pt x="4429" y="21600"/>
                </a:lnTo>
                <a:lnTo>
                  <a:pt x="7291" y="21600"/>
                </a:lnTo>
                <a:lnTo>
                  <a:pt x="11583" y="21600"/>
                </a:lnTo>
                <a:lnTo>
                  <a:pt x="21600" y="21600"/>
                </a:lnTo>
                <a:lnTo>
                  <a:pt x="21600" y="9000"/>
                </a:lnTo>
                <a:lnTo>
                  <a:pt x="21600" y="3600"/>
                </a:lnTo>
                <a:lnTo>
                  <a:pt x="21600" y="0"/>
                </a:lnTo>
                <a:lnTo>
                  <a:pt x="11583" y="0"/>
                </a:lnTo>
                <a:lnTo>
                  <a:pt x="7291" y="0"/>
                </a:lnTo>
                <a:close/>
                <a:moveTo>
                  <a:pt x="4429" y="0"/>
                </a:moveTo>
              </a:path>
            </a:pathLst>
          </a:custGeom>
          <a:noFill/>
          <a:ln w="25400">
            <a:solidFill>
              <a:srgbClr val="205595"/>
            </a:solidFill>
            <a:miter lim="800000"/>
            <a:headEnd/>
            <a:tailEnd/>
          </a:ln>
        </p:spPr>
        <p:txBody>
          <a:bodyPr lIns="0" tIns="0" rIns="0" bIns="0"/>
          <a:lstStyle/>
          <a:p>
            <a:endParaRPr lang="fr-FR"/>
          </a:p>
        </p:txBody>
      </p:sp>
      <p:sp>
        <p:nvSpPr>
          <p:cNvPr id="15" name="Rectangle 23"/>
          <p:cNvSpPr>
            <a:spLocks/>
          </p:cNvSpPr>
          <p:nvPr/>
        </p:nvSpPr>
        <p:spPr bwMode="auto">
          <a:xfrm>
            <a:off x="3774510" y="2950657"/>
            <a:ext cx="2161872" cy="646010"/>
          </a:xfrm>
          <a:prstGeom prst="rect">
            <a:avLst/>
          </a:prstGeom>
          <a:noFill/>
          <a:ln w="12700">
            <a:noFill/>
            <a:miter lim="800000"/>
            <a:headEnd/>
            <a:tailEnd/>
          </a:ln>
        </p:spPr>
        <p:txBody>
          <a:bodyPr lIns="0" tIns="0" rIns="0" bIns="0" anchor="ctr"/>
          <a:lstStyle/>
          <a:p>
            <a:pPr algn="ctr"/>
            <a:r>
              <a:rPr lang="fr-FR" sz="1200">
                <a:latin typeface="Arial" charset="0"/>
                <a:sym typeface="Helvetica" pitchFamily="34" charset="0"/>
              </a:rPr>
              <a:t>La ressource à laquelle </a:t>
            </a:r>
            <a:br>
              <a:rPr lang="fr-FR" sz="1200">
                <a:latin typeface="Arial" charset="0"/>
                <a:sym typeface="Helvetica" pitchFamily="34" charset="0"/>
              </a:rPr>
            </a:br>
            <a:r>
              <a:rPr lang="fr-FR" sz="1200">
                <a:latin typeface="Arial" charset="0"/>
                <a:sym typeface="Helvetica" pitchFamily="34" charset="0"/>
              </a:rPr>
              <a:t>j'essaye d'accéder ne </a:t>
            </a:r>
            <a:br>
              <a:rPr lang="fr-FR" sz="1200">
                <a:latin typeface="Arial" charset="0"/>
                <a:sym typeface="Helvetica" pitchFamily="34" charset="0"/>
              </a:rPr>
            </a:br>
            <a:r>
              <a:rPr lang="fr-FR" sz="1200">
                <a:latin typeface="Arial" charset="0"/>
                <a:sym typeface="Helvetica" pitchFamily="34" charset="0"/>
              </a:rPr>
              <a:t>répond pas !</a:t>
            </a:r>
          </a:p>
        </p:txBody>
      </p:sp>
      <p:sp>
        <p:nvSpPr>
          <p:cNvPr id="17" name="AutoShape 25"/>
          <p:cNvSpPr>
            <a:spLocks/>
          </p:cNvSpPr>
          <p:nvPr/>
        </p:nvSpPr>
        <p:spPr bwMode="auto">
          <a:xfrm>
            <a:off x="3328914" y="3903116"/>
            <a:ext cx="2604120" cy="718840"/>
          </a:xfrm>
          <a:custGeom>
            <a:avLst/>
            <a:gdLst>
              <a:gd name="T0" fmla="*/ 57 w 21600"/>
              <a:gd name="T1" fmla="*/ 0 h 21600"/>
              <a:gd name="T2" fmla="*/ 57 w 21600"/>
              <a:gd name="T3" fmla="*/ 3 h 21600"/>
              <a:gd name="T4" fmla="*/ 0 w 21600"/>
              <a:gd name="T5" fmla="*/ 2 h 21600"/>
              <a:gd name="T6" fmla="*/ 57 w 21600"/>
              <a:gd name="T7" fmla="*/ 8 h 21600"/>
              <a:gd name="T8" fmla="*/ 57 w 21600"/>
              <a:gd name="T9" fmla="*/ 19 h 21600"/>
              <a:gd name="T10" fmla="*/ 89 w 21600"/>
              <a:gd name="T11" fmla="*/ 19 h 21600"/>
              <a:gd name="T12" fmla="*/ 138 w 21600"/>
              <a:gd name="T13" fmla="*/ 19 h 21600"/>
              <a:gd name="T14" fmla="*/ 252 w 21600"/>
              <a:gd name="T15" fmla="*/ 19 h 21600"/>
              <a:gd name="T16" fmla="*/ 252 w 21600"/>
              <a:gd name="T17" fmla="*/ 8 h 21600"/>
              <a:gd name="T18" fmla="*/ 252 w 21600"/>
              <a:gd name="T19" fmla="*/ 3 h 21600"/>
              <a:gd name="T20" fmla="*/ 252 w 21600"/>
              <a:gd name="T21" fmla="*/ 0 h 21600"/>
              <a:gd name="T22" fmla="*/ 138 w 21600"/>
              <a:gd name="T23" fmla="*/ 0 h 21600"/>
              <a:gd name="T24" fmla="*/ 89 w 21600"/>
              <a:gd name="T25" fmla="*/ 0 h 21600"/>
              <a:gd name="T26" fmla="*/ 57 w 21600"/>
              <a:gd name="T27" fmla="*/ 0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1600"/>
              <a:gd name="T43" fmla="*/ 0 h 21600"/>
              <a:gd name="T44" fmla="*/ 21600 w 21600"/>
              <a:gd name="T45" fmla="*/ 21600 h 2160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1600" h="21600">
                <a:moveTo>
                  <a:pt x="4883" y="0"/>
                </a:moveTo>
                <a:lnTo>
                  <a:pt x="4883" y="3600"/>
                </a:lnTo>
                <a:lnTo>
                  <a:pt x="0" y="2479"/>
                </a:lnTo>
                <a:lnTo>
                  <a:pt x="4883" y="9000"/>
                </a:lnTo>
                <a:lnTo>
                  <a:pt x="4883" y="21600"/>
                </a:lnTo>
                <a:lnTo>
                  <a:pt x="7670" y="21600"/>
                </a:lnTo>
                <a:lnTo>
                  <a:pt x="11849" y="21600"/>
                </a:lnTo>
                <a:lnTo>
                  <a:pt x="21600" y="21600"/>
                </a:lnTo>
                <a:lnTo>
                  <a:pt x="21600" y="9000"/>
                </a:lnTo>
                <a:lnTo>
                  <a:pt x="21600" y="3600"/>
                </a:lnTo>
                <a:lnTo>
                  <a:pt x="21600" y="0"/>
                </a:lnTo>
                <a:lnTo>
                  <a:pt x="11849" y="0"/>
                </a:lnTo>
                <a:lnTo>
                  <a:pt x="7670" y="0"/>
                </a:lnTo>
                <a:close/>
                <a:moveTo>
                  <a:pt x="4883" y="0"/>
                </a:moveTo>
              </a:path>
            </a:pathLst>
          </a:custGeom>
          <a:noFill/>
          <a:ln w="25400">
            <a:solidFill>
              <a:srgbClr val="205595"/>
            </a:solidFill>
            <a:miter lim="800000"/>
            <a:headEnd/>
            <a:tailEnd/>
          </a:ln>
        </p:spPr>
        <p:txBody>
          <a:bodyPr lIns="0" tIns="0" rIns="0" bIns="0"/>
          <a:lstStyle/>
          <a:p>
            <a:endParaRPr lang="fr-FR"/>
          </a:p>
        </p:txBody>
      </p:sp>
      <p:sp>
        <p:nvSpPr>
          <p:cNvPr id="18" name="Rectangle 26"/>
          <p:cNvSpPr>
            <a:spLocks/>
          </p:cNvSpPr>
          <p:nvPr/>
        </p:nvSpPr>
        <p:spPr bwMode="auto">
          <a:xfrm>
            <a:off x="3916044" y="4004691"/>
            <a:ext cx="2018109" cy="517922"/>
          </a:xfrm>
          <a:prstGeom prst="rect">
            <a:avLst/>
          </a:prstGeom>
          <a:noFill/>
          <a:ln w="12700">
            <a:noFill/>
            <a:miter lim="800000"/>
            <a:headEnd/>
            <a:tailEnd/>
          </a:ln>
        </p:spPr>
        <p:txBody>
          <a:bodyPr lIns="0" tIns="0" rIns="0" bIns="0" anchor="ctr"/>
          <a:lstStyle/>
          <a:p>
            <a:pPr algn="ctr"/>
            <a:r>
              <a:rPr lang="fr-FR" sz="1200">
                <a:latin typeface="Arial" charset="0"/>
                <a:sym typeface="Helvetica" pitchFamily="34" charset="0"/>
              </a:rPr>
              <a:t>Il faut beaucoup de temps pour que ma transaction soit terminée !</a:t>
            </a:r>
          </a:p>
        </p:txBody>
      </p:sp>
      <p:sp>
        <p:nvSpPr>
          <p:cNvPr id="20" name="AutoShape 28"/>
          <p:cNvSpPr>
            <a:spLocks/>
          </p:cNvSpPr>
          <p:nvPr/>
        </p:nvSpPr>
        <p:spPr bwMode="auto">
          <a:xfrm>
            <a:off x="2909219" y="4989193"/>
            <a:ext cx="1438796" cy="1454423"/>
          </a:xfrm>
          <a:custGeom>
            <a:avLst/>
            <a:gdLst>
              <a:gd name="T0" fmla="*/ 0 w 21600"/>
              <a:gd name="T1" fmla="*/ 44 h 21600"/>
              <a:gd name="T2" fmla="*/ 0 w 21600"/>
              <a:gd name="T3" fmla="*/ 49 h 21600"/>
              <a:gd name="T4" fmla="*/ 0 w 21600"/>
              <a:gd name="T5" fmla="*/ 58 h 21600"/>
              <a:gd name="T6" fmla="*/ 0 w 21600"/>
              <a:gd name="T7" fmla="*/ 78 h 21600"/>
              <a:gd name="T8" fmla="*/ 13 w 21600"/>
              <a:gd name="T9" fmla="*/ 78 h 21600"/>
              <a:gd name="T10" fmla="*/ 32 w 21600"/>
              <a:gd name="T11" fmla="*/ 78 h 21600"/>
              <a:gd name="T12" fmla="*/ 77 w 21600"/>
              <a:gd name="T13" fmla="*/ 78 h 21600"/>
              <a:gd name="T14" fmla="*/ 77 w 21600"/>
              <a:gd name="T15" fmla="*/ 58 h 21600"/>
              <a:gd name="T16" fmla="*/ 77 w 21600"/>
              <a:gd name="T17" fmla="*/ 49 h 21600"/>
              <a:gd name="T18" fmla="*/ 77 w 21600"/>
              <a:gd name="T19" fmla="*/ 44 h 21600"/>
              <a:gd name="T20" fmla="*/ 32 w 21600"/>
              <a:gd name="T21" fmla="*/ 44 h 21600"/>
              <a:gd name="T22" fmla="*/ 2 w 21600"/>
              <a:gd name="T23" fmla="*/ 0 h 21600"/>
              <a:gd name="T24" fmla="*/ 13 w 21600"/>
              <a:gd name="T25" fmla="*/ 44 h 21600"/>
              <a:gd name="T26" fmla="*/ 0 w 21600"/>
              <a:gd name="T27" fmla="*/ 44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1600"/>
              <a:gd name="T43" fmla="*/ 0 h 21600"/>
              <a:gd name="T44" fmla="*/ 21600 w 21600"/>
              <a:gd name="T45" fmla="*/ 21600 h 2160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1600" h="21600">
                <a:moveTo>
                  <a:pt x="0" y="11979"/>
                </a:moveTo>
                <a:lnTo>
                  <a:pt x="0" y="13583"/>
                </a:lnTo>
                <a:lnTo>
                  <a:pt x="0" y="15988"/>
                </a:lnTo>
                <a:lnTo>
                  <a:pt x="0" y="21600"/>
                </a:lnTo>
                <a:lnTo>
                  <a:pt x="3600" y="21600"/>
                </a:lnTo>
                <a:lnTo>
                  <a:pt x="9000" y="21600"/>
                </a:lnTo>
                <a:lnTo>
                  <a:pt x="21600" y="21600"/>
                </a:lnTo>
                <a:lnTo>
                  <a:pt x="21600" y="15988"/>
                </a:lnTo>
                <a:lnTo>
                  <a:pt x="21600" y="13583"/>
                </a:lnTo>
                <a:lnTo>
                  <a:pt x="21600" y="11979"/>
                </a:lnTo>
                <a:lnTo>
                  <a:pt x="9000" y="11979"/>
                </a:lnTo>
                <a:lnTo>
                  <a:pt x="452" y="0"/>
                </a:lnTo>
                <a:lnTo>
                  <a:pt x="3600" y="11979"/>
                </a:lnTo>
                <a:close/>
                <a:moveTo>
                  <a:pt x="0" y="11979"/>
                </a:moveTo>
              </a:path>
            </a:pathLst>
          </a:custGeom>
          <a:noFill/>
          <a:ln w="25400">
            <a:solidFill>
              <a:srgbClr val="205595"/>
            </a:solidFill>
            <a:miter lim="800000"/>
            <a:headEnd/>
            <a:tailEnd/>
          </a:ln>
        </p:spPr>
        <p:txBody>
          <a:bodyPr lIns="0" tIns="0" rIns="0" bIns="0"/>
          <a:lstStyle/>
          <a:p>
            <a:endParaRPr lang="fr-FR"/>
          </a:p>
        </p:txBody>
      </p:sp>
      <p:sp>
        <p:nvSpPr>
          <p:cNvPr id="21" name="Rectangle 29"/>
          <p:cNvSpPr>
            <a:spLocks/>
          </p:cNvSpPr>
          <p:nvPr/>
        </p:nvSpPr>
        <p:spPr bwMode="auto">
          <a:xfrm>
            <a:off x="2911451" y="5862737"/>
            <a:ext cx="1437680" cy="518320"/>
          </a:xfrm>
          <a:prstGeom prst="rect">
            <a:avLst/>
          </a:prstGeom>
          <a:noFill/>
          <a:ln w="12700">
            <a:noFill/>
            <a:miter lim="800000"/>
            <a:headEnd/>
            <a:tailEnd/>
          </a:ln>
        </p:spPr>
        <p:txBody>
          <a:bodyPr lIns="0" tIns="0" rIns="0" bIns="0" anchor="ctr"/>
          <a:lstStyle/>
          <a:p>
            <a:pPr algn="ctr"/>
            <a:r>
              <a:rPr lang="fr-FR" sz="1200">
                <a:latin typeface="Arial" charset="0"/>
                <a:sym typeface="Helvetica" pitchFamily="34" charset="0"/>
              </a:rPr>
              <a:t>Je ne peux pas accéder à mes </a:t>
            </a:r>
            <a:br>
              <a:rPr lang="fr-FR" sz="1200">
                <a:latin typeface="Arial" charset="0"/>
                <a:sym typeface="Helvetica" pitchFamily="34" charset="0"/>
              </a:rPr>
            </a:br>
            <a:r>
              <a:rPr lang="fr-FR" sz="1200">
                <a:latin typeface="Arial" charset="0"/>
                <a:sym typeface="Helvetica" pitchFamily="34" charset="0"/>
              </a:rPr>
              <a:t>e-mails !</a:t>
            </a:r>
          </a:p>
        </p:txBody>
      </p:sp>
      <p:sp>
        <p:nvSpPr>
          <p:cNvPr id="22" name="Rectangle 31"/>
          <p:cNvSpPr>
            <a:spLocks/>
          </p:cNvSpPr>
          <p:nvPr/>
        </p:nvSpPr>
        <p:spPr bwMode="auto">
          <a:xfrm>
            <a:off x="6951619" y="1944705"/>
            <a:ext cx="558314" cy="389598"/>
          </a:xfrm>
          <a:prstGeom prst="rect">
            <a:avLst/>
          </a:prstGeom>
          <a:noFill/>
          <a:ln w="25400">
            <a:noFill/>
            <a:miter lim="800000"/>
            <a:headEnd/>
            <a:tailEnd/>
          </a:ln>
        </p:spPr>
        <p:txBody>
          <a:bodyPr lIns="0" tIns="0" rIns="0" bIns="0"/>
          <a:lstStyle/>
          <a:p>
            <a:pPr algn="ctr"/>
            <a:r>
              <a:rPr lang="fr-FR" sz="2800">
                <a:latin typeface="Arial" charset="0"/>
                <a:sym typeface="Helvetica" pitchFamily="34" charset="0"/>
              </a:rPr>
              <a:t>?</a:t>
            </a:r>
          </a:p>
        </p:txBody>
      </p:sp>
      <p:sp>
        <p:nvSpPr>
          <p:cNvPr id="23" name="Line 32"/>
          <p:cNvSpPr>
            <a:spLocks noChangeShapeType="1"/>
          </p:cNvSpPr>
          <p:nvPr/>
        </p:nvSpPr>
        <p:spPr bwMode="auto">
          <a:xfrm>
            <a:off x="5242099" y="2139504"/>
            <a:ext cx="1439912" cy="1116"/>
          </a:xfrm>
          <a:prstGeom prst="line">
            <a:avLst/>
          </a:prstGeom>
          <a:noFill/>
          <a:ln w="25400">
            <a:solidFill>
              <a:srgbClr val="205595"/>
            </a:solidFill>
            <a:round/>
            <a:headEnd/>
            <a:tailEnd type="triangle" w="med" len="med"/>
          </a:ln>
        </p:spPr>
        <p:txBody>
          <a:bodyPr lIns="64287" tIns="32144" rIns="64287" bIns="32144"/>
          <a:lstStyle/>
          <a:p>
            <a:endParaRPr lang="fr-FR"/>
          </a:p>
        </p:txBody>
      </p:sp>
      <p:sp>
        <p:nvSpPr>
          <p:cNvPr id="25" name="Line 34"/>
          <p:cNvSpPr>
            <a:spLocks noChangeShapeType="1"/>
          </p:cNvSpPr>
          <p:nvPr/>
        </p:nvSpPr>
        <p:spPr bwMode="auto">
          <a:xfrm>
            <a:off x="5934150" y="3254598"/>
            <a:ext cx="719956" cy="2232"/>
          </a:xfrm>
          <a:prstGeom prst="line">
            <a:avLst/>
          </a:prstGeom>
          <a:noFill/>
          <a:ln w="25400">
            <a:solidFill>
              <a:srgbClr val="205595"/>
            </a:solidFill>
            <a:round/>
            <a:headEnd/>
            <a:tailEnd type="triangle" w="med" len="med"/>
          </a:ln>
        </p:spPr>
        <p:txBody>
          <a:bodyPr lIns="64287" tIns="32144" rIns="64287" bIns="32144"/>
          <a:lstStyle/>
          <a:p>
            <a:endParaRPr lang="fr-FR"/>
          </a:p>
        </p:txBody>
      </p:sp>
      <p:sp>
        <p:nvSpPr>
          <p:cNvPr id="27" name="Line 36"/>
          <p:cNvSpPr>
            <a:spLocks noChangeShapeType="1"/>
          </p:cNvSpPr>
          <p:nvPr/>
        </p:nvSpPr>
        <p:spPr bwMode="auto">
          <a:xfrm>
            <a:off x="5934150" y="4265888"/>
            <a:ext cx="719956" cy="1117"/>
          </a:xfrm>
          <a:prstGeom prst="line">
            <a:avLst/>
          </a:prstGeom>
          <a:noFill/>
          <a:ln w="25400">
            <a:solidFill>
              <a:srgbClr val="205595"/>
            </a:solidFill>
            <a:round/>
            <a:headEnd/>
            <a:tailEnd type="triangle" w="med" len="med"/>
          </a:ln>
        </p:spPr>
        <p:txBody>
          <a:bodyPr lIns="64287" tIns="32144" rIns="64287" bIns="32144"/>
          <a:lstStyle/>
          <a:p>
            <a:endParaRPr lang="fr-FR"/>
          </a:p>
        </p:txBody>
      </p:sp>
      <p:sp>
        <p:nvSpPr>
          <p:cNvPr id="29" name="Line 38"/>
          <p:cNvSpPr>
            <a:spLocks noChangeShapeType="1"/>
          </p:cNvSpPr>
          <p:nvPr/>
        </p:nvSpPr>
        <p:spPr bwMode="auto">
          <a:xfrm>
            <a:off x="5934150" y="5178946"/>
            <a:ext cx="719956" cy="2232"/>
          </a:xfrm>
          <a:prstGeom prst="line">
            <a:avLst/>
          </a:prstGeom>
          <a:noFill/>
          <a:ln w="25400">
            <a:solidFill>
              <a:srgbClr val="205595"/>
            </a:solidFill>
            <a:round/>
            <a:headEnd/>
            <a:tailEnd type="triangle" w="med" len="med"/>
          </a:ln>
        </p:spPr>
        <p:txBody>
          <a:bodyPr lIns="64287" tIns="32144" rIns="64287" bIns="32144"/>
          <a:lstStyle/>
          <a:p>
            <a:endParaRPr lang="fr-FR"/>
          </a:p>
        </p:txBody>
      </p:sp>
      <p:sp>
        <p:nvSpPr>
          <p:cNvPr id="31" name="Line 40"/>
          <p:cNvSpPr>
            <a:spLocks noChangeShapeType="1"/>
          </p:cNvSpPr>
          <p:nvPr/>
        </p:nvSpPr>
        <p:spPr bwMode="auto">
          <a:xfrm>
            <a:off x="4349134" y="6088658"/>
            <a:ext cx="2304975" cy="1116"/>
          </a:xfrm>
          <a:prstGeom prst="line">
            <a:avLst/>
          </a:prstGeom>
          <a:noFill/>
          <a:ln w="25400">
            <a:solidFill>
              <a:srgbClr val="205595"/>
            </a:solidFill>
            <a:round/>
            <a:headEnd/>
            <a:tailEnd type="triangle" w="med" len="med"/>
          </a:ln>
        </p:spPr>
        <p:txBody>
          <a:bodyPr lIns="64287" tIns="32144" rIns="64287" bIns="32144"/>
          <a:lstStyle/>
          <a:p>
            <a:endParaRPr lang="fr-FR"/>
          </a:p>
        </p:txBody>
      </p:sp>
      <p:pic>
        <p:nvPicPr>
          <p:cNvPr id="32" name="Bild 29"/>
          <p:cNvPicPr>
            <a:picLocks noChangeAspect="1"/>
          </p:cNvPicPr>
          <p:nvPr/>
        </p:nvPicPr>
        <p:blipFill>
          <a:blip r:embed="rId3" cstate="print"/>
          <a:srcRect/>
          <a:stretch>
            <a:fillRect/>
          </a:stretch>
        </p:blipFill>
        <p:spPr bwMode="auto">
          <a:xfrm>
            <a:off x="2077641" y="3343894"/>
            <a:ext cx="1309316" cy="1246808"/>
          </a:xfrm>
          <a:prstGeom prst="rect">
            <a:avLst/>
          </a:prstGeom>
          <a:noFill/>
          <a:ln w="9525">
            <a:noFill/>
            <a:miter lim="800000"/>
            <a:headEnd/>
            <a:tailEnd/>
          </a:ln>
        </p:spPr>
      </p:pic>
      <p:sp>
        <p:nvSpPr>
          <p:cNvPr id="33" name="Rectangle 31"/>
          <p:cNvSpPr>
            <a:spLocks/>
          </p:cNvSpPr>
          <p:nvPr/>
        </p:nvSpPr>
        <p:spPr bwMode="auto">
          <a:xfrm>
            <a:off x="6951619" y="3078863"/>
            <a:ext cx="558314" cy="389598"/>
          </a:xfrm>
          <a:prstGeom prst="rect">
            <a:avLst/>
          </a:prstGeom>
          <a:noFill/>
          <a:ln w="25400">
            <a:noFill/>
            <a:miter lim="800000"/>
            <a:headEnd/>
            <a:tailEnd/>
          </a:ln>
        </p:spPr>
        <p:txBody>
          <a:bodyPr lIns="0" tIns="0" rIns="0" bIns="0"/>
          <a:lstStyle/>
          <a:p>
            <a:pPr algn="ctr"/>
            <a:r>
              <a:rPr lang="fr-FR" sz="2800">
                <a:latin typeface="Arial" charset="0"/>
                <a:sym typeface="Helvetica" pitchFamily="34" charset="0"/>
              </a:rPr>
              <a:t>?</a:t>
            </a:r>
          </a:p>
        </p:txBody>
      </p:sp>
      <p:sp>
        <p:nvSpPr>
          <p:cNvPr id="34" name="Rectangle 31"/>
          <p:cNvSpPr>
            <a:spLocks/>
          </p:cNvSpPr>
          <p:nvPr/>
        </p:nvSpPr>
        <p:spPr bwMode="auto">
          <a:xfrm>
            <a:off x="6951619" y="4067737"/>
            <a:ext cx="558314" cy="389598"/>
          </a:xfrm>
          <a:prstGeom prst="rect">
            <a:avLst/>
          </a:prstGeom>
          <a:noFill/>
          <a:ln w="25400">
            <a:noFill/>
            <a:miter lim="800000"/>
            <a:headEnd/>
            <a:tailEnd/>
          </a:ln>
        </p:spPr>
        <p:txBody>
          <a:bodyPr lIns="0" tIns="0" rIns="0" bIns="0"/>
          <a:lstStyle/>
          <a:p>
            <a:pPr algn="ctr"/>
            <a:r>
              <a:rPr lang="fr-FR" sz="2800">
                <a:latin typeface="Arial" charset="0"/>
                <a:sym typeface="Helvetica" pitchFamily="34" charset="0"/>
              </a:rPr>
              <a:t>?</a:t>
            </a:r>
          </a:p>
        </p:txBody>
      </p:sp>
      <p:sp>
        <p:nvSpPr>
          <p:cNvPr id="35" name="Rectangle 31"/>
          <p:cNvSpPr>
            <a:spLocks/>
          </p:cNvSpPr>
          <p:nvPr/>
        </p:nvSpPr>
        <p:spPr bwMode="auto">
          <a:xfrm>
            <a:off x="6951619" y="4959032"/>
            <a:ext cx="558314" cy="389598"/>
          </a:xfrm>
          <a:prstGeom prst="rect">
            <a:avLst/>
          </a:prstGeom>
          <a:noFill/>
          <a:ln w="25400">
            <a:noFill/>
            <a:miter lim="800000"/>
            <a:headEnd/>
            <a:tailEnd/>
          </a:ln>
        </p:spPr>
        <p:txBody>
          <a:bodyPr lIns="0" tIns="0" rIns="0" bIns="0"/>
          <a:lstStyle/>
          <a:p>
            <a:pPr algn="ctr"/>
            <a:r>
              <a:rPr lang="fr-FR" sz="2800">
                <a:latin typeface="Arial" charset="0"/>
                <a:sym typeface="Helvetica" pitchFamily="34" charset="0"/>
              </a:rPr>
              <a:t>?</a:t>
            </a:r>
          </a:p>
        </p:txBody>
      </p:sp>
      <p:sp>
        <p:nvSpPr>
          <p:cNvPr id="36" name="Rectangle 31"/>
          <p:cNvSpPr>
            <a:spLocks/>
          </p:cNvSpPr>
          <p:nvPr/>
        </p:nvSpPr>
        <p:spPr bwMode="auto">
          <a:xfrm>
            <a:off x="6951619" y="5893859"/>
            <a:ext cx="558314" cy="389598"/>
          </a:xfrm>
          <a:prstGeom prst="rect">
            <a:avLst/>
          </a:prstGeom>
          <a:noFill/>
          <a:ln w="25400">
            <a:noFill/>
            <a:miter lim="800000"/>
            <a:headEnd/>
            <a:tailEnd/>
          </a:ln>
        </p:spPr>
        <p:txBody>
          <a:bodyPr lIns="0" tIns="0" rIns="0" bIns="0"/>
          <a:lstStyle/>
          <a:p>
            <a:pPr algn="ctr"/>
            <a:r>
              <a:rPr lang="fr-FR" sz="2800">
                <a:latin typeface="Arial" charset="0"/>
                <a:sym typeface="Helvetica" pitchFamily="34" charset="0"/>
              </a:rPr>
              <a:t>?</a:t>
            </a:r>
          </a:p>
        </p:txBody>
      </p:sp>
    </p:spTree>
    <p:extLst>
      <p:ext uri="{BB962C8B-B14F-4D97-AF65-F5344CB8AC3E}">
        <p14:creationId xmlns:p14="http://schemas.microsoft.com/office/powerpoint/2010/main" val="241714783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ISRM : Concepts clés - Résumé</a:t>
            </a:r>
            <a:endParaRPr lang="en-US" noProof="0" dirty="0"/>
          </a:p>
        </p:txBody>
      </p:sp>
      <p:sp>
        <p:nvSpPr>
          <p:cNvPr id="3" name="Inhaltsplatzhalter 2"/>
          <p:cNvSpPr>
            <a:spLocks noGrp="1"/>
          </p:cNvSpPr>
          <p:nvPr>
            <p:ph idx="1"/>
          </p:nvPr>
        </p:nvSpPr>
        <p:spPr/>
        <p:txBody>
          <a:bodyPr/>
          <a:lstStyle/>
          <a:p>
            <a:r>
              <a:rPr lang="en-GB" dirty="0"/>
              <a:t>Comprendre la différence entre les incidents (par exemple, la dégradation du service, le non-respect des objectifs de service) et les demandes de service (réinitialisation du mot de passe, demande </a:t>
            </a:r>
            <a:r>
              <a:rPr lang="en-GB"/>
              <a:t>d'accès ou d'assistance).</a:t>
            </a:r>
            <a:endParaRPr lang="en-GB" dirty="0"/>
          </a:p>
          <a:p>
            <a:r>
              <a:rPr lang="en-GB" dirty="0"/>
              <a:t>Suivre un flux de travail bien compris dans le traitement des incidents et des demandes de service.</a:t>
            </a:r>
          </a:p>
          <a:p>
            <a:r>
              <a:rPr lang="en-GB" dirty="0"/>
              <a:t>S'assurer que les incidents majeurs reçoivent une attention appropriée</a:t>
            </a:r>
          </a:p>
        </p:txBody>
      </p:sp>
      <p:sp>
        <p:nvSpPr>
          <p:cNvPr id="4" name="Foliennummernplatzhalter 3"/>
          <p:cNvSpPr>
            <a:spLocks noGrp="1"/>
          </p:cNvSpPr>
          <p:nvPr>
            <p:ph type="sldNum" sz="quarter" idx="12"/>
          </p:nvPr>
        </p:nvSpPr>
        <p:spPr/>
        <p:txBody>
          <a:bodyPr/>
          <a:lstStyle/>
          <a:p>
            <a:fld id="{43507AEB-23B8-F142-83A3-458C56B10093}" type="slidenum">
              <a:rPr lang="en-US" smtClean="0"/>
              <a:t>77</a:t>
            </a:fld>
            <a:endParaRPr lang="en-US"/>
          </a:p>
        </p:txBody>
      </p:sp>
    </p:spTree>
    <p:extLst>
      <p:ext uri="{BB962C8B-B14F-4D97-AF65-F5344CB8AC3E}">
        <p14:creationId xmlns:p14="http://schemas.microsoft.com/office/powerpoint/2010/main" val="30289053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noProof="0" dirty="0"/>
              <a:t>Gestion des problèmes (PM)</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78</a:t>
            </a:fld>
            <a:endParaRPr lang="en-US"/>
          </a:p>
        </p:txBody>
      </p:sp>
      <p:sp>
        <p:nvSpPr>
          <p:cNvPr id="6" name="Eine Ecke des Rechtecks schneiden 5"/>
          <p:cNvSpPr/>
          <p:nvPr/>
        </p:nvSpPr>
        <p:spPr>
          <a:xfrm>
            <a:off x="2895601" y="3933700"/>
            <a:ext cx="6400800" cy="1705100"/>
          </a:xfrm>
          <a:prstGeom prst="snip1Rect">
            <a:avLst/>
          </a:prstGeom>
          <a:solidFill>
            <a:schemeClr val="accent1">
              <a:lumMod val="60000"/>
              <a:lumOff val="40000"/>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Rechteck 6"/>
          <p:cNvSpPr/>
          <p:nvPr/>
        </p:nvSpPr>
        <p:spPr>
          <a:xfrm>
            <a:off x="2969740" y="4040795"/>
            <a:ext cx="1706246" cy="329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Objectif</a:t>
            </a:r>
          </a:p>
        </p:txBody>
      </p:sp>
      <p:sp>
        <p:nvSpPr>
          <p:cNvPr id="8" name="Rechteck 7"/>
          <p:cNvSpPr/>
          <p:nvPr/>
        </p:nvSpPr>
        <p:spPr>
          <a:xfrm>
            <a:off x="2969743" y="4448465"/>
            <a:ext cx="6233017" cy="646331"/>
          </a:xfrm>
          <a:prstGeom prst="rect">
            <a:avLst/>
          </a:prstGeom>
        </p:spPr>
        <p:txBody>
          <a:bodyPr wrap="square">
            <a:spAutoFit/>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Identifier et étudier les problèmes afin de réduire leur impact ou d'éviter qu'ils ne provoquent d'autres incidents.</a:t>
            </a:r>
            <a:endParaRPr lang="de-DE" dirty="0"/>
          </a:p>
        </p:txBody>
      </p:sp>
    </p:spTree>
    <p:extLst>
      <p:ext uri="{BB962C8B-B14F-4D97-AF65-F5344CB8AC3E}">
        <p14:creationId xmlns:p14="http://schemas.microsoft.com/office/powerpoint/2010/main" val="418272333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PM : Termes importants</a:t>
            </a:r>
          </a:p>
        </p:txBody>
      </p:sp>
      <p:sp>
        <p:nvSpPr>
          <p:cNvPr id="4" name="Foliennummernplatzhalter 3"/>
          <p:cNvSpPr>
            <a:spLocks noGrp="1"/>
          </p:cNvSpPr>
          <p:nvPr>
            <p:ph type="sldNum" sz="quarter" idx="12"/>
          </p:nvPr>
        </p:nvSpPr>
        <p:spPr/>
        <p:txBody>
          <a:bodyPr/>
          <a:lstStyle/>
          <a:p>
            <a:fld id="{43507AEB-23B8-F142-83A3-458C56B10093}" type="slidenum">
              <a:rPr lang="en-US" smtClean="0"/>
              <a:t>79</a:t>
            </a:fld>
            <a:endParaRPr lang="en-US" dirty="0"/>
          </a:p>
        </p:txBody>
      </p:sp>
      <p:graphicFrame>
        <p:nvGraphicFramePr>
          <p:cNvPr id="8" name="Tabelle 7"/>
          <p:cNvGraphicFramePr>
            <a:graphicFrameLocks noGrp="1"/>
          </p:cNvGraphicFramePr>
          <p:nvPr>
            <p:extLst>
              <p:ext uri="{D42A27DB-BD31-4B8C-83A1-F6EECF244321}">
                <p14:modId xmlns:p14="http://schemas.microsoft.com/office/powerpoint/2010/main" val="3086226748"/>
              </p:ext>
            </p:extLst>
          </p:nvPr>
        </p:nvGraphicFramePr>
        <p:xfrm>
          <a:off x="1981200" y="1696599"/>
          <a:ext cx="8229600" cy="134112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84107">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6334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Problème :</a:t>
                      </a:r>
                    </a:p>
                    <a:p>
                      <a:pPr lvl="1"/>
                      <a:r>
                        <a:rPr lang="en-US" sz="1800" b="0" kern="1200" dirty="0">
                          <a:solidFill>
                            <a:schemeClr val="dk1"/>
                          </a:solidFill>
                          <a:effectLst/>
                          <a:latin typeface="+mn-lt"/>
                          <a:ea typeface="+mn-ea"/>
                          <a:cs typeface="+mn-cs"/>
                        </a:rPr>
                        <a:t>Cause sous-jacente d'un ou plusieurs </a:t>
                      </a:r>
                      <a:r>
                        <a:rPr lang="en-US" sz="1800" b="0" i="1" kern="1200" dirty="0">
                          <a:solidFill>
                            <a:schemeClr val="dk1"/>
                          </a:solidFill>
                          <a:effectLst/>
                          <a:latin typeface="+mn-lt"/>
                          <a:ea typeface="+mn-ea"/>
                          <a:cs typeface="+mn-cs"/>
                        </a:rPr>
                        <a:t>incidents </a:t>
                      </a:r>
                      <a:r>
                        <a:rPr lang="en-US" sz="1800" b="0" kern="1200" dirty="0">
                          <a:solidFill>
                            <a:schemeClr val="dk1"/>
                          </a:solidFill>
                          <a:effectLst/>
                          <a:latin typeface="+mn-lt"/>
                          <a:ea typeface="+mn-ea"/>
                          <a:cs typeface="+mn-cs"/>
                        </a:rPr>
                        <a:t>qui nécessite une enquête plus approfondie afin d'éviter que les </a:t>
                      </a:r>
                      <a:r>
                        <a:rPr lang="en-US" sz="1800" b="0" i="1" kern="1200" dirty="0">
                          <a:solidFill>
                            <a:schemeClr val="dk1"/>
                          </a:solidFill>
                          <a:effectLst/>
                          <a:latin typeface="+mn-lt"/>
                          <a:ea typeface="+mn-ea"/>
                          <a:cs typeface="+mn-cs"/>
                        </a:rPr>
                        <a:t>incidents ne </a:t>
                      </a:r>
                      <a:r>
                        <a:rPr lang="en-US" sz="1800" b="0" kern="1200" dirty="0">
                          <a:solidFill>
                            <a:schemeClr val="dk1"/>
                          </a:solidFill>
                          <a:effectLst/>
                          <a:latin typeface="+mn-lt"/>
                          <a:ea typeface="+mn-ea"/>
                          <a:cs typeface="+mn-cs"/>
                        </a:rPr>
                        <a:t>se reproduisent ou de réduire l'impact sur les </a:t>
                      </a:r>
                      <a:r>
                        <a:rPr lang="en-US" sz="1800" b="0" i="1" kern="1200" dirty="0">
                          <a:solidFill>
                            <a:schemeClr val="dk1"/>
                          </a:solidFill>
                          <a:effectLst/>
                          <a:latin typeface="+mn-lt"/>
                          <a:ea typeface="+mn-ea"/>
                          <a:cs typeface="+mn-cs"/>
                        </a:rPr>
                        <a:t>services.</a:t>
                      </a:r>
                      <a:endParaRPr lang="de-DE" sz="1800" b="0" i="1"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graphicFrame>
        <p:nvGraphicFramePr>
          <p:cNvPr id="9" name="Tabelle 8"/>
          <p:cNvGraphicFramePr>
            <a:graphicFrameLocks noGrp="1"/>
          </p:cNvGraphicFramePr>
          <p:nvPr>
            <p:extLst>
              <p:ext uri="{D42A27DB-BD31-4B8C-83A1-F6EECF244321}">
                <p14:modId xmlns:p14="http://schemas.microsoft.com/office/powerpoint/2010/main" val="684301456"/>
              </p:ext>
            </p:extLst>
          </p:nvPr>
        </p:nvGraphicFramePr>
        <p:xfrm>
          <a:off x="1966332" y="3221057"/>
          <a:ext cx="8229600" cy="134112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79633">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84822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Erreur connue :</a:t>
                      </a:r>
                    </a:p>
                    <a:p>
                      <a:pPr lvl="1"/>
                      <a:r>
                        <a:rPr lang="fr-FR" sz="1800" b="0" i="1" kern="1200" dirty="0">
                          <a:solidFill>
                            <a:schemeClr val="dk1"/>
                          </a:solidFill>
                          <a:effectLst/>
                          <a:latin typeface="+mn-lt"/>
                          <a:ea typeface="+mn-ea"/>
                          <a:cs typeface="+mn-cs"/>
                        </a:rPr>
                        <a:t>Problème </a:t>
                      </a:r>
                      <a:r>
                        <a:rPr lang="fr-FR" sz="1800" b="0" kern="1200" dirty="0">
                          <a:solidFill>
                            <a:schemeClr val="dk1"/>
                          </a:solidFill>
                          <a:effectLst/>
                          <a:latin typeface="+mn-lt"/>
                          <a:ea typeface="+mn-ea"/>
                          <a:cs typeface="+mn-cs"/>
                        </a:rPr>
                        <a:t>qui n'a pas (encore) été résolu, mais pour lequel il existe des mesures de contournement documentées ou des solutions temporaires visant à réduire ou à prévenir un impact négatif (excessif) sur les </a:t>
                      </a:r>
                      <a:r>
                        <a:rPr lang="fr-FR" sz="1800" b="0" i="1" kern="1200" dirty="0">
                          <a:solidFill>
                            <a:schemeClr val="dk1"/>
                          </a:solidFill>
                          <a:effectLst/>
                          <a:latin typeface="+mn-lt"/>
                          <a:ea typeface="+mn-ea"/>
                          <a:cs typeface="+mn-cs"/>
                        </a:rPr>
                        <a:t>services.</a:t>
                      </a:r>
                      <a:endParaRPr lang="de-DE" sz="1800" b="0"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graphicFrame>
        <p:nvGraphicFramePr>
          <p:cNvPr id="55" name="Tabelle 54">
            <a:extLst>
              <a:ext uri="{FF2B5EF4-FFF2-40B4-BE49-F238E27FC236}">
                <a16:creationId xmlns:a16="http://schemas.microsoft.com/office/drawing/2014/main" id="{5A63F9AB-4589-48D2-660A-4050195DA17B}"/>
              </a:ext>
            </a:extLst>
          </p:cNvPr>
          <p:cNvGraphicFramePr>
            <a:graphicFrameLocks noGrp="1"/>
          </p:cNvGraphicFramePr>
          <p:nvPr>
            <p:extLst>
              <p:ext uri="{D42A27DB-BD31-4B8C-83A1-F6EECF244321}">
                <p14:modId xmlns:p14="http://schemas.microsoft.com/office/powerpoint/2010/main" val="823387216"/>
              </p:ext>
            </p:extLst>
          </p:nvPr>
        </p:nvGraphicFramePr>
        <p:xfrm>
          <a:off x="1966332" y="4715302"/>
          <a:ext cx="8229600" cy="134112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79633">
                <a:tc>
                  <a:txBody>
                    <a:bodyPr/>
                    <a:lstStyle/>
                    <a:p>
                      <a:pPr>
                        <a:spcBef>
                          <a:spcPts val="1000"/>
                        </a:spcBef>
                        <a:spcAft>
                          <a:spcPts val="0"/>
                        </a:spcAft>
                      </a:pPr>
                      <a:r>
                        <a:rPr lang="fr-FR" sz="1400">
                          <a:effectLst/>
                        </a:rPr>
                        <a:t>Définition </a:t>
                      </a:r>
                      <a:r>
                        <a:rPr lang="fr-FR" sz="1400" noProof="0">
                          <a:effectLst/>
                        </a:rPr>
                        <a:t>suivant </a:t>
                      </a:r>
                      <a:r>
                        <a:rPr lang="fr-FR" sz="1400" baseline="0">
                          <a:effectLst/>
                        </a:rPr>
                        <a:t>FitSM-0 :</a:t>
                      </a:r>
                      <a:endParaRPr lang="fr-FR"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84822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2000" b="0" kern="1200" dirty="0">
                          <a:solidFill>
                            <a:schemeClr val="tx1"/>
                          </a:solidFill>
                          <a:effectLst/>
                          <a:latin typeface="+mn-lt"/>
                          <a:ea typeface="+mn-ea"/>
                          <a:cs typeface="+mn-cs"/>
                        </a:rPr>
                        <a:t>Solution temporaire :</a:t>
                      </a:r>
                    </a:p>
                    <a:p>
                      <a:pPr lvl="1"/>
                      <a:r>
                        <a:rPr lang="fr-FR" sz="1800" b="0" kern="1200" dirty="0">
                          <a:solidFill>
                            <a:schemeClr val="dk1"/>
                          </a:solidFill>
                          <a:effectLst/>
                          <a:latin typeface="+mn-lt"/>
                          <a:ea typeface="+mn-ea"/>
                          <a:cs typeface="+mn-cs"/>
                        </a:rPr>
                        <a:t>Moyen de contourner ou d'atténuer les symptômes d'une </a:t>
                      </a:r>
                      <a:r>
                        <a:rPr lang="fr-FR" sz="1800" b="0" i="1" kern="1200" dirty="0">
                          <a:solidFill>
                            <a:schemeClr val="dk1"/>
                          </a:solidFill>
                          <a:effectLst/>
                          <a:latin typeface="+mn-lt"/>
                          <a:ea typeface="+mn-ea"/>
                          <a:cs typeface="+mn-cs"/>
                        </a:rPr>
                        <a:t>erreur connue </a:t>
                      </a:r>
                      <a:r>
                        <a:rPr lang="fr-FR" sz="1800" b="0" kern="1200" dirty="0">
                          <a:solidFill>
                            <a:schemeClr val="dk1"/>
                          </a:solidFill>
                          <a:effectLst/>
                          <a:latin typeface="+mn-lt"/>
                          <a:ea typeface="+mn-ea"/>
                          <a:cs typeface="+mn-cs"/>
                        </a:rPr>
                        <a:t>qui permet de résoudre les </a:t>
                      </a:r>
                      <a:r>
                        <a:rPr lang="fr-FR" sz="1800" b="0" i="1" kern="1200" dirty="0">
                          <a:solidFill>
                            <a:schemeClr val="dk1"/>
                          </a:solidFill>
                          <a:effectLst/>
                          <a:latin typeface="+mn-lt"/>
                          <a:ea typeface="+mn-ea"/>
                          <a:cs typeface="+mn-cs"/>
                        </a:rPr>
                        <a:t>incidents </a:t>
                      </a:r>
                      <a:r>
                        <a:rPr lang="fr-FR" sz="1800" b="0" kern="1200" dirty="0">
                          <a:solidFill>
                            <a:schemeClr val="dk1"/>
                          </a:solidFill>
                          <a:effectLst/>
                          <a:latin typeface="+mn-lt"/>
                          <a:ea typeface="+mn-ea"/>
                          <a:cs typeface="+mn-cs"/>
                        </a:rPr>
                        <a:t>causés par cette </a:t>
                      </a:r>
                      <a:r>
                        <a:rPr lang="fr-FR" sz="1800" b="0" i="1" kern="1200" dirty="0">
                          <a:solidFill>
                            <a:schemeClr val="dk1"/>
                          </a:solidFill>
                          <a:effectLst/>
                          <a:latin typeface="+mn-lt"/>
                          <a:ea typeface="+mn-ea"/>
                          <a:cs typeface="+mn-cs"/>
                        </a:rPr>
                        <a:t>erreur connue</a:t>
                      </a:r>
                      <a:r>
                        <a:rPr lang="fr-FR" sz="1800" b="0" kern="1200" dirty="0">
                          <a:solidFill>
                            <a:schemeClr val="dk1"/>
                          </a:solidFill>
                          <a:effectLst/>
                          <a:latin typeface="+mn-lt"/>
                          <a:ea typeface="+mn-ea"/>
                          <a:cs typeface="+mn-cs"/>
                        </a:rPr>
                        <a:t>, sans que la cause fondamentale sous-jacente soit définitivement éliminée.</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15313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Qu'est-ce qu'un service ?</a:t>
            </a:r>
            <a:endParaRPr lang="fr-FR" i="1"/>
          </a:p>
        </p:txBody>
      </p:sp>
      <p:sp>
        <p:nvSpPr>
          <p:cNvPr id="4" name="Foliennummernplatzhalter 3"/>
          <p:cNvSpPr>
            <a:spLocks noGrp="1"/>
          </p:cNvSpPr>
          <p:nvPr>
            <p:ph type="sldNum" sz="quarter" idx="12"/>
          </p:nvPr>
        </p:nvSpPr>
        <p:spPr/>
        <p:txBody>
          <a:bodyPr/>
          <a:lstStyle/>
          <a:p>
            <a:fld id="{43507AEB-23B8-F142-83A3-458C56B10093}" type="slidenum">
              <a:rPr lang="fr-FR" smtClean="0"/>
              <a:t>8</a:t>
            </a:fld>
            <a:endParaRPr lang="fr-FR"/>
          </a:p>
        </p:txBody>
      </p:sp>
      <p:sp>
        <p:nvSpPr>
          <p:cNvPr id="10" name="Rectangle 7"/>
          <p:cNvSpPr>
            <a:spLocks noGrp="1" noChangeArrowheads="1"/>
          </p:cNvSpPr>
          <p:nvPr/>
        </p:nvSpPr>
        <p:spPr>
          <a:xfrm>
            <a:off x="1913754" y="3050350"/>
            <a:ext cx="8394356" cy="2042984"/>
          </a:xfrm>
          <a:prstGeom prst="rect">
            <a:avLst/>
          </a:prstGeom>
        </p:spPr>
        <p:txBody>
          <a:bodyPr rIns="116994"/>
          <a:lstStyle>
            <a:lvl1pPr marL="247790" indent="-247790" algn="l" defTabSz="913028" rtl="0" eaLnBrk="0" fontAlgn="base" hangingPunct="0">
              <a:spcBef>
                <a:spcPts val="422"/>
              </a:spcBef>
              <a:spcAft>
                <a:spcPct val="0"/>
              </a:spcAft>
              <a:buChar char="•"/>
              <a:defRPr sz="2200">
                <a:solidFill>
                  <a:schemeClr val="tx1"/>
                </a:solidFill>
                <a:latin typeface="+mn-lt"/>
                <a:ea typeface="ＭＳ Ｐゴシック" pitchFamily="-110" charset="-128"/>
                <a:cs typeface="ＭＳ Ｐゴシック" pitchFamily="-110" charset="-128"/>
              </a:defRPr>
            </a:lvl1pPr>
            <a:lvl2pPr marL="740022" indent="-282392" algn="l" defTabSz="913028" rtl="0" eaLnBrk="0" fontAlgn="base" hangingPunct="0">
              <a:spcBef>
                <a:spcPts val="422"/>
              </a:spcBef>
              <a:spcAft>
                <a:spcPct val="0"/>
              </a:spcAft>
              <a:buChar char="–"/>
              <a:defRPr sz="1800">
                <a:solidFill>
                  <a:schemeClr val="tx1"/>
                </a:solidFill>
                <a:latin typeface="+mn-lt"/>
                <a:ea typeface="ＭＳ Ｐゴシック" pitchFamily="-109" charset="-128"/>
                <a:cs typeface="ＭＳ Ｐゴシック"/>
              </a:defRPr>
            </a:lvl2pPr>
            <a:lvl3pPr marL="1140727" indent="-226583" algn="l" defTabSz="913028" rtl="0" eaLnBrk="0" fontAlgn="base" hangingPunct="0">
              <a:spcBef>
                <a:spcPts val="422"/>
              </a:spcBef>
              <a:spcAft>
                <a:spcPct val="0"/>
              </a:spcAft>
              <a:buChar char="•"/>
              <a:defRPr sz="1600">
                <a:solidFill>
                  <a:schemeClr val="tx1"/>
                </a:solidFill>
                <a:latin typeface="+mn-lt"/>
                <a:ea typeface="ＭＳ Ｐゴシック" pitchFamily="-109" charset="-128"/>
                <a:cs typeface="ＭＳ Ｐゴシック"/>
              </a:defRPr>
            </a:lvl3pPr>
            <a:lvl4pPr marL="1598357" indent="-226583" algn="l" defTabSz="913028" rtl="0" eaLnBrk="0" fontAlgn="base" hangingPunct="0">
              <a:spcBef>
                <a:spcPts val="422"/>
              </a:spcBef>
              <a:spcAft>
                <a:spcPct val="0"/>
              </a:spcAft>
              <a:buChar char="–"/>
              <a:defRPr sz="1600">
                <a:solidFill>
                  <a:schemeClr val="tx1"/>
                </a:solidFill>
                <a:latin typeface="+mn-lt"/>
                <a:ea typeface="ＭＳ Ｐゴシック" pitchFamily="-109" charset="-128"/>
                <a:cs typeface="ＭＳ Ｐゴシック"/>
              </a:defRPr>
            </a:lvl4pPr>
            <a:lvl5pPr marL="2055987" indent="-226583" algn="l" defTabSz="913028" rtl="0" eaLnBrk="0" fontAlgn="base" hangingPunct="0">
              <a:spcBef>
                <a:spcPts val="422"/>
              </a:spcBef>
              <a:spcAft>
                <a:spcPct val="0"/>
              </a:spcAft>
              <a:buChar char="»"/>
              <a:defRPr sz="1600">
                <a:solidFill>
                  <a:schemeClr val="tx1"/>
                </a:solidFill>
                <a:latin typeface="+mn-lt"/>
                <a:ea typeface="ＭＳ Ｐゴシック" pitchFamily="-109" charset="-128"/>
                <a:cs typeface="ＭＳ Ｐゴシック"/>
              </a:defRPr>
            </a:lvl5pPr>
            <a:lvl6pPr marL="2484328" indent="-229619" algn="l" defTabSz="914031" rtl="0" fontAlgn="base">
              <a:spcBef>
                <a:spcPct val="20000"/>
              </a:spcBef>
              <a:spcAft>
                <a:spcPct val="0"/>
              </a:spcAft>
              <a:buChar char="»"/>
              <a:defRPr sz="2200">
                <a:solidFill>
                  <a:schemeClr val="tx1"/>
                </a:solidFill>
                <a:latin typeface="+mn-lt"/>
              </a:defRPr>
            </a:lvl6pPr>
            <a:lvl7pPr marL="2910975" indent="-229619" algn="l" defTabSz="914031" rtl="0" fontAlgn="base">
              <a:spcBef>
                <a:spcPct val="20000"/>
              </a:spcBef>
              <a:spcAft>
                <a:spcPct val="0"/>
              </a:spcAft>
              <a:buChar char="»"/>
              <a:defRPr sz="2200">
                <a:solidFill>
                  <a:schemeClr val="tx1"/>
                </a:solidFill>
                <a:latin typeface="+mn-lt"/>
              </a:defRPr>
            </a:lvl7pPr>
            <a:lvl8pPr marL="3337621" indent="-229619" algn="l" defTabSz="914031" rtl="0" fontAlgn="base">
              <a:spcBef>
                <a:spcPct val="20000"/>
              </a:spcBef>
              <a:spcAft>
                <a:spcPct val="0"/>
              </a:spcAft>
              <a:buChar char="»"/>
              <a:defRPr sz="2200">
                <a:solidFill>
                  <a:schemeClr val="tx1"/>
                </a:solidFill>
                <a:latin typeface="+mn-lt"/>
              </a:defRPr>
            </a:lvl8pPr>
            <a:lvl9pPr marL="3764268" indent="-229619" algn="l" defTabSz="914031" rtl="0" fontAlgn="base">
              <a:spcBef>
                <a:spcPct val="20000"/>
              </a:spcBef>
              <a:spcAft>
                <a:spcPct val="0"/>
              </a:spcAft>
              <a:buChar char="»"/>
              <a:defRPr sz="2200">
                <a:solidFill>
                  <a:schemeClr val="tx1"/>
                </a:solidFill>
                <a:latin typeface="+mn-lt"/>
              </a:defRPr>
            </a:lvl9pPr>
          </a:lstStyle>
          <a:p>
            <a:pPr marL="27905" indent="0" eaLnBrk="1" hangingPunct="1">
              <a:buNone/>
            </a:pPr>
            <a:r>
              <a:rPr lang="fr-FR" sz="2000">
                <a:ea typeface="ＭＳ Ｐゴシック"/>
                <a:cs typeface="ＭＳ Ｐゴシック"/>
              </a:rPr>
              <a:t>Exemples de services informatiques :</a:t>
            </a:r>
          </a:p>
          <a:p>
            <a:pPr marL="761230" lvl="1" indent="-241093" eaLnBrk="1" hangingPunct="1"/>
            <a:r>
              <a:rPr lang="fr-FR">
                <a:ea typeface="ＭＳ Ｐゴシック"/>
              </a:rPr>
              <a:t>Fourniture de postes de travail de bureau standard</a:t>
            </a:r>
          </a:p>
          <a:p>
            <a:pPr marL="761230" lvl="1" indent="-241093" eaLnBrk="1" hangingPunct="1"/>
            <a:r>
              <a:rPr lang="fr-FR">
                <a:ea typeface="ＭＳ Ｐゴシック"/>
              </a:rPr>
              <a:t>Connectivité : E-Mail, LAN, accès internet</a:t>
            </a:r>
          </a:p>
          <a:p>
            <a:pPr marL="761230" lvl="1" indent="-241093" eaLnBrk="1" hangingPunct="1"/>
            <a:r>
              <a:rPr lang="fr-FR">
                <a:ea typeface="ＭＳ Ｐゴシック"/>
              </a:rPr>
              <a:t>Mise à disposition de ressources informatiques</a:t>
            </a:r>
          </a:p>
          <a:p>
            <a:pPr marL="761230" lvl="1" indent="-241093" eaLnBrk="1" hangingPunct="1"/>
            <a:r>
              <a:rPr lang="fr-FR">
                <a:ea typeface="ＭＳ Ｐゴシック"/>
              </a:rPr>
              <a:t>Fourniture d'applications standard et spéciales</a:t>
            </a:r>
          </a:p>
          <a:p>
            <a:pPr marL="761230" lvl="1" indent="-241093" eaLnBrk="1" hangingPunct="1"/>
            <a:r>
              <a:rPr lang="fr-FR">
                <a:ea typeface="ＭＳ Ｐゴシック"/>
              </a:rPr>
              <a:t>Stockage, sauvegarde, archivage</a:t>
            </a:r>
          </a:p>
        </p:txBody>
      </p:sp>
      <p:graphicFrame>
        <p:nvGraphicFramePr>
          <p:cNvPr id="8" name="Inhaltsplatzhalter 8"/>
          <p:cNvGraphicFramePr>
            <a:graphicFrameLocks/>
          </p:cNvGraphicFramePr>
          <p:nvPr>
            <p:extLst>
              <p:ext uri="{D42A27DB-BD31-4B8C-83A1-F6EECF244321}">
                <p14:modId xmlns:p14="http://schemas.microsoft.com/office/powerpoint/2010/main" val="2948805575"/>
              </p:ext>
            </p:extLst>
          </p:nvPr>
        </p:nvGraphicFramePr>
        <p:xfrm>
          <a:off x="1981203" y="1696602"/>
          <a:ext cx="8229599" cy="1150957"/>
        </p:xfrm>
        <a:graphic>
          <a:graphicData uri="http://schemas.openxmlformats.org/drawingml/2006/table">
            <a:tbl>
              <a:tblPr firstRow="1" firstCol="1" bandRow="1">
                <a:tableStyleId>{B301B821-A1FF-4177-AEE7-76D212191A09}</a:tableStyleId>
              </a:tblPr>
              <a:tblGrid>
                <a:gridCol w="8229599">
                  <a:extLst>
                    <a:ext uri="{9D8B030D-6E8A-4147-A177-3AD203B41FA5}">
                      <a16:colId xmlns:a16="http://schemas.microsoft.com/office/drawing/2014/main" val="20000"/>
                    </a:ext>
                  </a:extLst>
                </a:gridCol>
              </a:tblGrid>
              <a:tr h="206975">
                <a:tc>
                  <a:txBody>
                    <a:bodyPr/>
                    <a:lstStyle/>
                    <a:p>
                      <a:pPr>
                        <a:spcBef>
                          <a:spcPts val="1000"/>
                        </a:spcBef>
                        <a:spcAft>
                          <a:spcPts val="0"/>
                        </a:spcAft>
                      </a:pPr>
                      <a:r>
                        <a:rPr lang="fr-FR" sz="1400">
                          <a:effectLst/>
                        </a:rPr>
                        <a:t>Définition </a:t>
                      </a:r>
                      <a:r>
                        <a:rPr lang="fr-FR" sz="1400" noProof="0">
                          <a:effectLst/>
                        </a:rPr>
                        <a:t>suivant </a:t>
                      </a:r>
                      <a:r>
                        <a:rPr lang="fr-FR" sz="1400" baseline="0">
                          <a:effectLst/>
                        </a:rPr>
                        <a:t>FitSM-0 :</a:t>
                      </a:r>
                      <a:endParaRPr lang="fr-FR"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3759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2000" b="0" kern="1200" dirty="0">
                          <a:effectLst/>
                        </a:rPr>
                        <a:t>Service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fr-FR" sz="1800" b="0" kern="1200" dirty="0">
                          <a:effectLst/>
                        </a:rPr>
                        <a:t>Une façon de fournir de la </a:t>
                      </a:r>
                      <a:r>
                        <a:rPr lang="fr-FR" sz="1800" b="0" i="1" kern="1200" dirty="0">
                          <a:effectLst/>
                        </a:rPr>
                        <a:t>valeur</a:t>
                      </a:r>
                      <a:r>
                        <a:rPr lang="fr-FR" sz="1800" b="0" kern="1200" dirty="0">
                          <a:effectLst/>
                        </a:rPr>
                        <a:t> aux </a:t>
                      </a:r>
                      <a:r>
                        <a:rPr lang="fr-FR" sz="1800" b="0" i="1" kern="1200" dirty="0">
                          <a:effectLst/>
                        </a:rPr>
                        <a:t>clients</a:t>
                      </a:r>
                      <a:r>
                        <a:rPr lang="fr-FR" sz="1800" b="0" kern="1200" dirty="0">
                          <a:effectLst/>
                        </a:rPr>
                        <a:t> en produisant les résultats qu'ils souhaitent obtenir.</a:t>
                      </a:r>
                    </a:p>
                  </a:txBody>
                  <a:tcPr marL="68580" marR="68580" marT="0" marB="0"/>
                </a:tc>
                <a:extLst>
                  <a:ext uri="{0D108BD9-81ED-4DB2-BD59-A6C34878D82A}">
                    <a16:rowId xmlns:a16="http://schemas.microsoft.com/office/drawing/2014/main" val="10001"/>
                  </a:ext>
                </a:extLst>
              </a:tr>
            </a:tbl>
          </a:graphicData>
        </a:graphic>
      </p:graphicFrame>
      <p:graphicFrame>
        <p:nvGraphicFramePr>
          <p:cNvPr id="9" name="Inhaltsplatzhalter 8">
            <a:extLst>
              <a:ext uri="{FF2B5EF4-FFF2-40B4-BE49-F238E27FC236}">
                <a16:creationId xmlns:a16="http://schemas.microsoft.com/office/drawing/2014/main" id="{B47D5C07-6460-E9E6-0747-4C1BEF879786}"/>
              </a:ext>
            </a:extLst>
          </p:cNvPr>
          <p:cNvGraphicFramePr>
            <a:graphicFrameLocks/>
          </p:cNvGraphicFramePr>
          <p:nvPr>
            <p:extLst>
              <p:ext uri="{D42A27DB-BD31-4B8C-83A1-F6EECF244321}">
                <p14:modId xmlns:p14="http://schemas.microsoft.com/office/powerpoint/2010/main" val="2652091201"/>
              </p:ext>
            </p:extLst>
          </p:nvPr>
        </p:nvGraphicFramePr>
        <p:xfrm>
          <a:off x="1981200" y="5315375"/>
          <a:ext cx="8229599" cy="1150957"/>
        </p:xfrm>
        <a:graphic>
          <a:graphicData uri="http://schemas.openxmlformats.org/drawingml/2006/table">
            <a:tbl>
              <a:tblPr firstRow="1" firstCol="1" bandRow="1">
                <a:tableStyleId>{B301B821-A1FF-4177-AEE7-76D212191A09}</a:tableStyleId>
              </a:tblPr>
              <a:tblGrid>
                <a:gridCol w="8229599">
                  <a:extLst>
                    <a:ext uri="{9D8B030D-6E8A-4147-A177-3AD203B41FA5}">
                      <a16:colId xmlns:a16="http://schemas.microsoft.com/office/drawing/2014/main" val="20000"/>
                    </a:ext>
                  </a:extLst>
                </a:gridCol>
              </a:tblGrid>
              <a:tr h="206975">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3759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2000" b="0" kern="1200" noProof="0" dirty="0">
                          <a:effectLst/>
                        </a:rPr>
                        <a:t>Fournisseur de services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fr-FR" sz="1800" b="0" kern="1200" noProof="0" dirty="0">
                          <a:solidFill>
                            <a:schemeClr val="dk1"/>
                          </a:solidFill>
                          <a:effectLst/>
                          <a:latin typeface="+mn-lt"/>
                          <a:ea typeface="+mn-ea"/>
                          <a:cs typeface="+mn-cs"/>
                        </a:rPr>
                        <a:t>Organisation ou </a:t>
                      </a:r>
                      <a:r>
                        <a:rPr lang="fr-FR" sz="1800" b="0" i="1" kern="1200" noProof="0" dirty="0">
                          <a:solidFill>
                            <a:schemeClr val="dk1"/>
                          </a:solidFill>
                          <a:effectLst/>
                          <a:latin typeface="+mn-lt"/>
                          <a:ea typeface="+mn-ea"/>
                          <a:cs typeface="+mn-cs"/>
                        </a:rPr>
                        <a:t>fédération</a:t>
                      </a:r>
                      <a:r>
                        <a:rPr lang="fr-FR" sz="1800" b="0" kern="1200" noProof="0" dirty="0">
                          <a:solidFill>
                            <a:schemeClr val="dk1"/>
                          </a:solidFill>
                          <a:effectLst/>
                          <a:latin typeface="+mn-lt"/>
                          <a:ea typeface="+mn-ea"/>
                          <a:cs typeface="+mn-cs"/>
                        </a:rPr>
                        <a:t> (ou partie d'une organisation ou d'une </a:t>
                      </a:r>
                      <a:r>
                        <a:rPr lang="fr-FR" sz="1800" b="0" i="1" kern="1200" noProof="0" dirty="0">
                          <a:solidFill>
                            <a:schemeClr val="dk1"/>
                          </a:solidFill>
                          <a:effectLst/>
                          <a:latin typeface="+mn-lt"/>
                          <a:ea typeface="+mn-ea"/>
                          <a:cs typeface="+mn-cs"/>
                        </a:rPr>
                        <a:t>fédération</a:t>
                      </a:r>
                      <a:r>
                        <a:rPr lang="fr-FR" sz="1800" b="0" kern="1200" noProof="0" dirty="0">
                          <a:solidFill>
                            <a:schemeClr val="dk1"/>
                          </a:solidFill>
                          <a:effectLst/>
                          <a:latin typeface="+mn-lt"/>
                          <a:ea typeface="+mn-ea"/>
                          <a:cs typeface="+mn-cs"/>
                        </a:rPr>
                        <a:t>) qui gère et fournit un ou plusieurs </a:t>
                      </a:r>
                      <a:r>
                        <a:rPr lang="fr-FR" sz="1800" b="0" i="1" kern="1200" noProof="0" dirty="0">
                          <a:solidFill>
                            <a:schemeClr val="dk1"/>
                          </a:solidFill>
                          <a:effectLst/>
                          <a:latin typeface="+mn-lt"/>
                          <a:ea typeface="+mn-ea"/>
                          <a:cs typeface="+mn-cs"/>
                        </a:rPr>
                        <a:t>services</a:t>
                      </a:r>
                      <a:r>
                        <a:rPr lang="fr-FR" sz="1800" b="0" kern="1200" noProof="0" dirty="0">
                          <a:solidFill>
                            <a:schemeClr val="dk1"/>
                          </a:solidFill>
                          <a:effectLst/>
                          <a:latin typeface="+mn-lt"/>
                          <a:ea typeface="+mn-ea"/>
                          <a:cs typeface="+mn-cs"/>
                        </a:rPr>
                        <a:t> aux clients.</a:t>
                      </a:r>
                      <a:endParaRPr lang="fr-FR" sz="1800" b="0" kern="1200" noProof="0" dirty="0">
                        <a:effectLst/>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76516472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PM : Termes importants - visualisation</a:t>
            </a:r>
          </a:p>
        </p:txBody>
      </p:sp>
      <p:sp>
        <p:nvSpPr>
          <p:cNvPr id="4" name="Foliennummernplatzhalter 3"/>
          <p:cNvSpPr>
            <a:spLocks noGrp="1"/>
          </p:cNvSpPr>
          <p:nvPr>
            <p:ph type="sldNum" sz="quarter" idx="12"/>
          </p:nvPr>
        </p:nvSpPr>
        <p:spPr/>
        <p:txBody>
          <a:bodyPr/>
          <a:lstStyle/>
          <a:p>
            <a:fld id="{43507AEB-23B8-F142-83A3-458C56B10093}" type="slidenum">
              <a:rPr lang="en-US" smtClean="0"/>
              <a:t>80</a:t>
            </a:fld>
            <a:endParaRPr lang="en-US" dirty="0"/>
          </a:p>
        </p:txBody>
      </p:sp>
      <p:grpSp>
        <p:nvGrpSpPr>
          <p:cNvPr id="34" name="Group 25"/>
          <p:cNvGrpSpPr>
            <a:grpSpLocks/>
          </p:cNvGrpSpPr>
          <p:nvPr/>
        </p:nvGrpSpPr>
        <p:grpSpPr bwMode="auto">
          <a:xfrm>
            <a:off x="2314343" y="4612654"/>
            <a:ext cx="2308862" cy="427901"/>
            <a:chOff x="0" y="0"/>
            <a:chExt cx="2194" cy="384"/>
          </a:xfrm>
        </p:grpSpPr>
        <p:sp>
          <p:nvSpPr>
            <p:cNvPr id="35" name="Rectangle 26"/>
            <p:cNvSpPr>
              <a:spLocks/>
            </p:cNvSpPr>
            <p:nvPr/>
          </p:nvSpPr>
          <p:spPr bwMode="auto">
            <a:xfrm>
              <a:off x="0" y="0"/>
              <a:ext cx="2194" cy="384"/>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lIns="0" tIns="0" rIns="0" bIns="0"/>
            <a:lstStyle/>
            <a:p>
              <a:pPr algn="ctr"/>
              <a:endParaRPr lang="de-DE" sz="1600">
                <a:cs typeface="Arial" pitchFamily="34" charset="0"/>
              </a:endParaRPr>
            </a:p>
          </p:txBody>
        </p:sp>
        <p:sp>
          <p:nvSpPr>
            <p:cNvPr id="36" name="Rectangle 27"/>
            <p:cNvSpPr>
              <a:spLocks/>
            </p:cNvSpPr>
            <p:nvPr/>
          </p:nvSpPr>
          <p:spPr bwMode="auto">
            <a:xfrm>
              <a:off x="251" y="91"/>
              <a:ext cx="1725" cy="221"/>
            </a:xfrm>
            <a:prstGeom prst="rect">
              <a:avLst/>
            </a:prstGeom>
            <a:noFill/>
            <a:ln w="12700">
              <a:noFill/>
              <a:miter lim="800000"/>
              <a:headEnd/>
              <a:tailEnd/>
            </a:ln>
          </p:spPr>
          <p:txBody>
            <a:bodyPr wrap="none" lIns="0" tIns="0" rIns="0" bIns="0" anchor="ctr">
              <a:spAutoFit/>
            </a:bodyPr>
            <a:lstStyle/>
            <a:p>
              <a:pPr algn="ctr"/>
              <a:r>
                <a:rPr lang="en-US" sz="1600" dirty="0">
                  <a:solidFill>
                    <a:schemeClr val="bg1"/>
                  </a:solidFill>
                  <a:cs typeface="Arial" pitchFamily="34" charset="0"/>
                  <a:sym typeface="Helvetica" pitchFamily="34" charset="0"/>
                </a:rPr>
                <a:t>Identifier le problème</a:t>
              </a:r>
            </a:p>
          </p:txBody>
        </p:sp>
      </p:grpSp>
      <p:grpSp>
        <p:nvGrpSpPr>
          <p:cNvPr id="37" name="Group 39"/>
          <p:cNvGrpSpPr>
            <a:grpSpLocks/>
          </p:cNvGrpSpPr>
          <p:nvPr/>
        </p:nvGrpSpPr>
        <p:grpSpPr bwMode="auto">
          <a:xfrm>
            <a:off x="2950576" y="3018753"/>
            <a:ext cx="1188402" cy="430129"/>
            <a:chOff x="0" y="0"/>
            <a:chExt cx="1032" cy="385"/>
          </a:xfrm>
        </p:grpSpPr>
        <p:sp>
          <p:nvSpPr>
            <p:cNvPr id="38" name="AutoShape 40"/>
            <p:cNvSpPr>
              <a:spLocks/>
            </p:cNvSpPr>
            <p:nvPr/>
          </p:nvSpPr>
          <p:spPr bwMode="auto">
            <a:xfrm>
              <a:off x="0" y="0"/>
              <a:ext cx="1032" cy="385"/>
            </a:xfrm>
            <a:custGeom>
              <a:avLst/>
              <a:gdLst>
                <a:gd name="T0" fmla="*/ 0 w 21600"/>
                <a:gd name="T1" fmla="*/ 0 h 21600"/>
                <a:gd name="T2" fmla="*/ 21600 w 21600"/>
                <a:gd name="T3" fmla="*/ 21600 h 21600"/>
              </a:gdLst>
              <a:ahLst/>
              <a:cxnLst/>
              <a:rect l="T0" t="T1" r="T2" b="T3"/>
              <a:pathLst>
                <a:path w="21600" h="21600">
                  <a:moveTo>
                    <a:pt x="0" y="20175"/>
                  </a:moveTo>
                  <a:cubicBezTo>
                    <a:pt x="945" y="20575"/>
                    <a:pt x="1887" y="20803"/>
                    <a:pt x="2795" y="21088"/>
                  </a:cubicBezTo>
                  <a:cubicBezTo>
                    <a:pt x="3587" y="21315"/>
                    <a:pt x="4343" y="21373"/>
                    <a:pt x="5061" y="21600"/>
                  </a:cubicBezTo>
                  <a:cubicBezTo>
                    <a:pt x="7098" y="21600"/>
                    <a:pt x="7628" y="21373"/>
                    <a:pt x="8156" y="21315"/>
                  </a:cubicBezTo>
                  <a:cubicBezTo>
                    <a:pt x="8723" y="21200"/>
                    <a:pt x="9326" y="20973"/>
                    <a:pt x="9856" y="20803"/>
                  </a:cubicBezTo>
                  <a:cubicBezTo>
                    <a:pt x="10346" y="20575"/>
                    <a:pt x="10802" y="20403"/>
                    <a:pt x="11329" y="20063"/>
                  </a:cubicBezTo>
                  <a:cubicBezTo>
                    <a:pt x="11819" y="19890"/>
                    <a:pt x="12349" y="19663"/>
                    <a:pt x="12877" y="19378"/>
                  </a:cubicBezTo>
                  <a:cubicBezTo>
                    <a:pt x="13444" y="19150"/>
                    <a:pt x="13972" y="18865"/>
                    <a:pt x="14577" y="18638"/>
                  </a:cubicBezTo>
                  <a:cubicBezTo>
                    <a:pt x="15179" y="18465"/>
                    <a:pt x="15784" y="18125"/>
                    <a:pt x="16539" y="17952"/>
                  </a:cubicBezTo>
                  <a:cubicBezTo>
                    <a:pt x="17257" y="17839"/>
                    <a:pt x="17937" y="17554"/>
                    <a:pt x="18768" y="17439"/>
                  </a:cubicBezTo>
                  <a:cubicBezTo>
                    <a:pt x="19638" y="17439"/>
                    <a:pt x="20580" y="17324"/>
                    <a:pt x="21600" y="17324"/>
                  </a:cubicBezTo>
                  <a:lnTo>
                    <a:pt x="21600" y="0"/>
                  </a:lnTo>
                  <a:lnTo>
                    <a:pt x="0" y="0"/>
                  </a:lnTo>
                  <a:close/>
                  <a:moveTo>
                    <a:pt x="0" y="20175"/>
                  </a:moveTo>
                </a:path>
              </a:pathLst>
            </a:custGeom>
            <a:solidFill>
              <a:schemeClr val="tx2">
                <a:lumMod val="20000"/>
                <a:lumOff val="80000"/>
              </a:schemeClr>
            </a:solidFill>
            <a:ln w="25400">
              <a:solidFill>
                <a:schemeClr val="tx1"/>
              </a:solidFill>
              <a:miter lim="800000"/>
              <a:headEnd/>
              <a:tailEnd/>
            </a:ln>
          </p:spPr>
          <p:txBody>
            <a:bodyPr lIns="0" tIns="0" rIns="0" bIns="0"/>
            <a:lstStyle/>
            <a:p>
              <a:pPr algn="ctr"/>
              <a:endParaRPr lang="de-DE">
                <a:cs typeface="Arial" pitchFamily="34" charset="0"/>
              </a:endParaRPr>
            </a:p>
          </p:txBody>
        </p:sp>
        <p:sp>
          <p:nvSpPr>
            <p:cNvPr id="39" name="Rectangle 41"/>
            <p:cNvSpPr>
              <a:spLocks/>
            </p:cNvSpPr>
            <p:nvPr/>
          </p:nvSpPr>
          <p:spPr bwMode="auto">
            <a:xfrm>
              <a:off x="182" y="38"/>
              <a:ext cx="687" cy="248"/>
            </a:xfrm>
            <a:prstGeom prst="rect">
              <a:avLst/>
            </a:prstGeom>
            <a:noFill/>
            <a:ln w="12700">
              <a:noFill/>
              <a:miter lim="800000"/>
              <a:headEnd/>
              <a:tailEnd/>
            </a:ln>
          </p:spPr>
          <p:txBody>
            <a:bodyPr wrap="none" lIns="0" tIns="0" rIns="0" bIns="0" anchor="ctr">
              <a:spAutoFit/>
            </a:bodyPr>
            <a:lstStyle/>
            <a:p>
              <a:pPr algn="ctr"/>
              <a:r>
                <a:rPr lang="en-US" dirty="0">
                  <a:cs typeface="Arial" pitchFamily="34" charset="0"/>
                  <a:sym typeface="Helvetica" pitchFamily="34" charset="0"/>
                </a:rPr>
                <a:t>Problème</a:t>
              </a:r>
            </a:p>
          </p:txBody>
        </p:sp>
      </p:grpSp>
      <p:grpSp>
        <p:nvGrpSpPr>
          <p:cNvPr id="40" name="Group 39"/>
          <p:cNvGrpSpPr>
            <a:grpSpLocks/>
          </p:cNvGrpSpPr>
          <p:nvPr/>
        </p:nvGrpSpPr>
        <p:grpSpPr bwMode="auto">
          <a:xfrm>
            <a:off x="2939063" y="3788401"/>
            <a:ext cx="1298951" cy="515039"/>
            <a:chOff x="0" y="0"/>
            <a:chExt cx="1128" cy="461"/>
          </a:xfrm>
        </p:grpSpPr>
        <p:sp>
          <p:nvSpPr>
            <p:cNvPr id="43" name="AutoShape 40"/>
            <p:cNvSpPr>
              <a:spLocks/>
            </p:cNvSpPr>
            <p:nvPr/>
          </p:nvSpPr>
          <p:spPr bwMode="auto">
            <a:xfrm>
              <a:off x="96" y="76"/>
              <a:ext cx="1032" cy="385"/>
            </a:xfrm>
            <a:custGeom>
              <a:avLst/>
              <a:gdLst>
                <a:gd name="T0" fmla="*/ 0 w 21600"/>
                <a:gd name="T1" fmla="*/ 0 h 21600"/>
                <a:gd name="T2" fmla="*/ 21600 w 21600"/>
                <a:gd name="T3" fmla="*/ 21600 h 21600"/>
              </a:gdLst>
              <a:ahLst/>
              <a:cxnLst/>
              <a:rect l="T0" t="T1" r="T2" b="T3"/>
              <a:pathLst>
                <a:path w="21600" h="21600">
                  <a:moveTo>
                    <a:pt x="0" y="20175"/>
                  </a:moveTo>
                  <a:cubicBezTo>
                    <a:pt x="945" y="20575"/>
                    <a:pt x="1887" y="20803"/>
                    <a:pt x="2795" y="21088"/>
                  </a:cubicBezTo>
                  <a:cubicBezTo>
                    <a:pt x="3587" y="21315"/>
                    <a:pt x="4343" y="21373"/>
                    <a:pt x="5061" y="21600"/>
                  </a:cubicBezTo>
                  <a:cubicBezTo>
                    <a:pt x="7098" y="21600"/>
                    <a:pt x="7628" y="21373"/>
                    <a:pt x="8156" y="21315"/>
                  </a:cubicBezTo>
                  <a:cubicBezTo>
                    <a:pt x="8723" y="21200"/>
                    <a:pt x="9326" y="20973"/>
                    <a:pt x="9856" y="20803"/>
                  </a:cubicBezTo>
                  <a:cubicBezTo>
                    <a:pt x="10346" y="20575"/>
                    <a:pt x="10802" y="20403"/>
                    <a:pt x="11329" y="20063"/>
                  </a:cubicBezTo>
                  <a:cubicBezTo>
                    <a:pt x="11819" y="19890"/>
                    <a:pt x="12349" y="19663"/>
                    <a:pt x="12877" y="19378"/>
                  </a:cubicBezTo>
                  <a:cubicBezTo>
                    <a:pt x="13444" y="19150"/>
                    <a:pt x="13972" y="18865"/>
                    <a:pt x="14577" y="18638"/>
                  </a:cubicBezTo>
                  <a:cubicBezTo>
                    <a:pt x="15179" y="18465"/>
                    <a:pt x="15784" y="18125"/>
                    <a:pt x="16539" y="17952"/>
                  </a:cubicBezTo>
                  <a:cubicBezTo>
                    <a:pt x="17257" y="17839"/>
                    <a:pt x="17937" y="17554"/>
                    <a:pt x="18768" y="17439"/>
                  </a:cubicBezTo>
                  <a:cubicBezTo>
                    <a:pt x="19638" y="17439"/>
                    <a:pt x="20580" y="17324"/>
                    <a:pt x="21600" y="17324"/>
                  </a:cubicBezTo>
                  <a:lnTo>
                    <a:pt x="21600" y="0"/>
                  </a:lnTo>
                  <a:lnTo>
                    <a:pt x="0" y="0"/>
                  </a:lnTo>
                  <a:close/>
                  <a:moveTo>
                    <a:pt x="0" y="20175"/>
                  </a:moveTo>
                </a:path>
              </a:pathLst>
            </a:custGeom>
            <a:solidFill>
              <a:schemeClr val="tx2">
                <a:lumMod val="20000"/>
                <a:lumOff val="80000"/>
              </a:schemeClr>
            </a:solidFill>
            <a:ln w="25400">
              <a:solidFill>
                <a:schemeClr val="tx1"/>
              </a:solidFill>
              <a:miter lim="800000"/>
              <a:headEnd/>
              <a:tailEnd/>
            </a:ln>
          </p:spPr>
          <p:txBody>
            <a:bodyPr lIns="0" tIns="0" rIns="0" bIns="0"/>
            <a:lstStyle/>
            <a:p>
              <a:pPr algn="ctr"/>
              <a:endParaRPr lang="de-DE">
                <a:cs typeface="Arial" pitchFamily="34" charset="0"/>
              </a:endParaRPr>
            </a:p>
          </p:txBody>
        </p:sp>
        <p:sp>
          <p:nvSpPr>
            <p:cNvPr id="41" name="AutoShape 40"/>
            <p:cNvSpPr>
              <a:spLocks/>
            </p:cNvSpPr>
            <p:nvPr/>
          </p:nvSpPr>
          <p:spPr bwMode="auto">
            <a:xfrm>
              <a:off x="0" y="0"/>
              <a:ext cx="1032" cy="385"/>
            </a:xfrm>
            <a:custGeom>
              <a:avLst/>
              <a:gdLst>
                <a:gd name="T0" fmla="*/ 0 w 21600"/>
                <a:gd name="T1" fmla="*/ 0 h 21600"/>
                <a:gd name="T2" fmla="*/ 21600 w 21600"/>
                <a:gd name="T3" fmla="*/ 21600 h 21600"/>
              </a:gdLst>
              <a:ahLst/>
              <a:cxnLst/>
              <a:rect l="T0" t="T1" r="T2" b="T3"/>
              <a:pathLst>
                <a:path w="21600" h="21600">
                  <a:moveTo>
                    <a:pt x="0" y="20175"/>
                  </a:moveTo>
                  <a:cubicBezTo>
                    <a:pt x="945" y="20575"/>
                    <a:pt x="1887" y="20803"/>
                    <a:pt x="2795" y="21088"/>
                  </a:cubicBezTo>
                  <a:cubicBezTo>
                    <a:pt x="3587" y="21315"/>
                    <a:pt x="4343" y="21373"/>
                    <a:pt x="5061" y="21600"/>
                  </a:cubicBezTo>
                  <a:cubicBezTo>
                    <a:pt x="7098" y="21600"/>
                    <a:pt x="7628" y="21373"/>
                    <a:pt x="8156" y="21315"/>
                  </a:cubicBezTo>
                  <a:cubicBezTo>
                    <a:pt x="8723" y="21200"/>
                    <a:pt x="9326" y="20973"/>
                    <a:pt x="9856" y="20803"/>
                  </a:cubicBezTo>
                  <a:cubicBezTo>
                    <a:pt x="10346" y="20575"/>
                    <a:pt x="10802" y="20403"/>
                    <a:pt x="11329" y="20063"/>
                  </a:cubicBezTo>
                  <a:cubicBezTo>
                    <a:pt x="11819" y="19890"/>
                    <a:pt x="12349" y="19663"/>
                    <a:pt x="12877" y="19378"/>
                  </a:cubicBezTo>
                  <a:cubicBezTo>
                    <a:pt x="13444" y="19150"/>
                    <a:pt x="13972" y="18865"/>
                    <a:pt x="14577" y="18638"/>
                  </a:cubicBezTo>
                  <a:cubicBezTo>
                    <a:pt x="15179" y="18465"/>
                    <a:pt x="15784" y="18125"/>
                    <a:pt x="16539" y="17952"/>
                  </a:cubicBezTo>
                  <a:cubicBezTo>
                    <a:pt x="17257" y="17839"/>
                    <a:pt x="17937" y="17554"/>
                    <a:pt x="18768" y="17439"/>
                  </a:cubicBezTo>
                  <a:cubicBezTo>
                    <a:pt x="19638" y="17439"/>
                    <a:pt x="20580" y="17324"/>
                    <a:pt x="21600" y="17324"/>
                  </a:cubicBezTo>
                  <a:lnTo>
                    <a:pt x="21600" y="0"/>
                  </a:lnTo>
                  <a:lnTo>
                    <a:pt x="0" y="0"/>
                  </a:lnTo>
                  <a:close/>
                  <a:moveTo>
                    <a:pt x="0" y="20175"/>
                  </a:moveTo>
                </a:path>
              </a:pathLst>
            </a:custGeom>
            <a:solidFill>
              <a:schemeClr val="tx2">
                <a:lumMod val="20000"/>
                <a:lumOff val="80000"/>
              </a:schemeClr>
            </a:solidFill>
            <a:ln w="25400">
              <a:solidFill>
                <a:schemeClr val="tx1"/>
              </a:solidFill>
              <a:miter lim="800000"/>
              <a:headEnd/>
              <a:tailEnd/>
            </a:ln>
          </p:spPr>
          <p:txBody>
            <a:bodyPr lIns="0" tIns="0" rIns="0" bIns="0"/>
            <a:lstStyle/>
            <a:p>
              <a:pPr algn="ctr"/>
              <a:endParaRPr lang="de-DE">
                <a:cs typeface="Arial" pitchFamily="34" charset="0"/>
              </a:endParaRPr>
            </a:p>
          </p:txBody>
        </p:sp>
        <p:sp>
          <p:nvSpPr>
            <p:cNvPr id="42" name="Rectangle 41"/>
            <p:cNvSpPr>
              <a:spLocks/>
            </p:cNvSpPr>
            <p:nvPr/>
          </p:nvSpPr>
          <p:spPr bwMode="auto">
            <a:xfrm>
              <a:off x="155" y="38"/>
              <a:ext cx="742" cy="248"/>
            </a:xfrm>
            <a:prstGeom prst="rect">
              <a:avLst/>
            </a:prstGeom>
            <a:noFill/>
            <a:ln w="12700">
              <a:noFill/>
              <a:miter lim="800000"/>
              <a:headEnd/>
              <a:tailEnd/>
            </a:ln>
          </p:spPr>
          <p:txBody>
            <a:bodyPr wrap="none" lIns="0" tIns="0" rIns="0" bIns="0" anchor="ctr">
              <a:spAutoFit/>
            </a:bodyPr>
            <a:lstStyle/>
            <a:p>
              <a:pPr algn="ctr"/>
              <a:r>
                <a:rPr lang="en-US" dirty="0">
                  <a:cs typeface="Arial" pitchFamily="34" charset="0"/>
                  <a:sym typeface="Helvetica" pitchFamily="34" charset="0"/>
                </a:rPr>
                <a:t>Incidents</a:t>
              </a:r>
            </a:p>
          </p:txBody>
        </p:sp>
      </p:grpSp>
      <p:sp>
        <p:nvSpPr>
          <p:cNvPr id="46" name="Rectangle 67"/>
          <p:cNvSpPr>
            <a:spLocks/>
          </p:cNvSpPr>
          <p:nvPr/>
        </p:nvSpPr>
        <p:spPr bwMode="auto">
          <a:xfrm>
            <a:off x="1912852" y="3551155"/>
            <a:ext cx="1002147" cy="861774"/>
          </a:xfrm>
          <a:prstGeom prst="rect">
            <a:avLst/>
          </a:prstGeom>
          <a:noFill/>
          <a:ln w="12700">
            <a:noFill/>
            <a:miter lim="800000"/>
            <a:headEnd/>
            <a:tailEnd/>
          </a:ln>
        </p:spPr>
        <p:txBody>
          <a:bodyPr wrap="square" lIns="0" tIns="0" rIns="0" bIns="0" anchor="ctr">
            <a:spAutoFit/>
          </a:bodyPr>
          <a:lstStyle/>
          <a:p>
            <a:pPr algn="ctr"/>
            <a:r>
              <a:rPr lang="en-GB" sz="1400" dirty="0">
                <a:latin typeface="Arial" charset="0"/>
                <a:sym typeface="Helvetica" pitchFamily="34" charset="0"/>
              </a:rPr>
              <a:t>Identification d'un modèle d'incidents récurrents</a:t>
            </a:r>
          </a:p>
        </p:txBody>
      </p:sp>
      <p:grpSp>
        <p:nvGrpSpPr>
          <p:cNvPr id="47" name="Group 25"/>
          <p:cNvGrpSpPr>
            <a:grpSpLocks/>
          </p:cNvGrpSpPr>
          <p:nvPr/>
        </p:nvGrpSpPr>
        <p:grpSpPr bwMode="auto">
          <a:xfrm>
            <a:off x="5061079" y="4107926"/>
            <a:ext cx="2308863" cy="655649"/>
            <a:chOff x="0" y="-17"/>
            <a:chExt cx="2194" cy="442"/>
          </a:xfrm>
        </p:grpSpPr>
        <p:sp>
          <p:nvSpPr>
            <p:cNvPr id="48" name="Rectangle 26"/>
            <p:cNvSpPr>
              <a:spLocks/>
            </p:cNvSpPr>
            <p:nvPr/>
          </p:nvSpPr>
          <p:spPr bwMode="auto">
            <a:xfrm>
              <a:off x="0" y="0"/>
              <a:ext cx="2194" cy="384"/>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lIns="0" tIns="0" rIns="0" bIns="0"/>
            <a:lstStyle/>
            <a:p>
              <a:pPr algn="ctr"/>
              <a:endParaRPr lang="de-DE" sz="1600">
                <a:cs typeface="Arial" pitchFamily="34" charset="0"/>
              </a:endParaRPr>
            </a:p>
          </p:txBody>
        </p:sp>
        <p:sp>
          <p:nvSpPr>
            <p:cNvPr id="49" name="Rectangle 27"/>
            <p:cNvSpPr>
              <a:spLocks/>
            </p:cNvSpPr>
            <p:nvPr/>
          </p:nvSpPr>
          <p:spPr bwMode="auto">
            <a:xfrm>
              <a:off x="92" y="-17"/>
              <a:ext cx="2102" cy="442"/>
            </a:xfrm>
            <a:prstGeom prst="rect">
              <a:avLst/>
            </a:prstGeom>
            <a:noFill/>
            <a:ln w="12700">
              <a:noFill/>
              <a:miter lim="800000"/>
              <a:headEnd/>
              <a:tailEnd/>
            </a:ln>
          </p:spPr>
          <p:txBody>
            <a:bodyPr wrap="square" lIns="0" tIns="0" rIns="0" bIns="0" anchor="ctr">
              <a:spAutoFit/>
            </a:bodyPr>
            <a:lstStyle/>
            <a:p>
              <a:pPr algn="ctr"/>
              <a:r>
                <a:rPr lang="en-US" sz="1600" dirty="0">
                  <a:solidFill>
                    <a:schemeClr val="bg1"/>
                  </a:solidFill>
                  <a:cs typeface="Arial" pitchFamily="34" charset="0"/>
                  <a:sym typeface="Helvetica" pitchFamily="34" charset="0"/>
                </a:rPr>
                <a:t>Rechercher la cause première</a:t>
              </a:r>
            </a:p>
          </p:txBody>
        </p:sp>
      </p:grpSp>
      <p:grpSp>
        <p:nvGrpSpPr>
          <p:cNvPr id="50" name="Group 25"/>
          <p:cNvGrpSpPr>
            <a:grpSpLocks/>
          </p:cNvGrpSpPr>
          <p:nvPr/>
        </p:nvGrpSpPr>
        <p:grpSpPr bwMode="auto">
          <a:xfrm>
            <a:off x="5061079" y="4901347"/>
            <a:ext cx="2308862" cy="655649"/>
            <a:chOff x="0" y="0"/>
            <a:chExt cx="2194" cy="442"/>
          </a:xfrm>
        </p:grpSpPr>
        <p:sp>
          <p:nvSpPr>
            <p:cNvPr id="51" name="Rectangle 26"/>
            <p:cNvSpPr>
              <a:spLocks/>
            </p:cNvSpPr>
            <p:nvPr/>
          </p:nvSpPr>
          <p:spPr bwMode="auto">
            <a:xfrm>
              <a:off x="0" y="0"/>
              <a:ext cx="2194" cy="384"/>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lIns="0" tIns="0" rIns="0" bIns="0"/>
            <a:lstStyle/>
            <a:p>
              <a:pPr algn="ctr"/>
              <a:endParaRPr lang="de-DE" sz="1600">
                <a:cs typeface="Arial" pitchFamily="34" charset="0"/>
              </a:endParaRPr>
            </a:p>
          </p:txBody>
        </p:sp>
        <p:sp>
          <p:nvSpPr>
            <p:cNvPr id="52" name="Rectangle 27"/>
            <p:cNvSpPr>
              <a:spLocks/>
            </p:cNvSpPr>
            <p:nvPr/>
          </p:nvSpPr>
          <p:spPr bwMode="auto">
            <a:xfrm>
              <a:off x="0" y="0"/>
              <a:ext cx="2194" cy="442"/>
            </a:xfrm>
            <a:prstGeom prst="rect">
              <a:avLst/>
            </a:prstGeom>
            <a:noFill/>
            <a:ln w="12700">
              <a:noFill/>
              <a:miter lim="800000"/>
              <a:headEnd/>
              <a:tailEnd/>
            </a:ln>
          </p:spPr>
          <p:txBody>
            <a:bodyPr wrap="square" lIns="0" tIns="0" rIns="0" bIns="0" anchor="ctr">
              <a:spAutoFit/>
            </a:bodyPr>
            <a:lstStyle/>
            <a:p>
              <a:pPr algn="ctr"/>
              <a:r>
                <a:rPr lang="en-US" sz="1600" dirty="0">
                  <a:solidFill>
                    <a:schemeClr val="bg1"/>
                  </a:solidFill>
                  <a:cs typeface="Arial" pitchFamily="34" charset="0"/>
                  <a:sym typeface="Helvetica" pitchFamily="34" charset="0"/>
                </a:rPr>
                <a:t>Identifier la solution de contournement</a:t>
              </a:r>
            </a:p>
          </p:txBody>
        </p:sp>
      </p:grpSp>
      <p:grpSp>
        <p:nvGrpSpPr>
          <p:cNvPr id="57" name="Group 25"/>
          <p:cNvGrpSpPr>
            <a:grpSpLocks/>
          </p:cNvGrpSpPr>
          <p:nvPr/>
        </p:nvGrpSpPr>
        <p:grpSpPr bwMode="auto">
          <a:xfrm>
            <a:off x="7815196" y="4300572"/>
            <a:ext cx="2308862" cy="427901"/>
            <a:chOff x="0" y="0"/>
            <a:chExt cx="2194" cy="384"/>
          </a:xfrm>
        </p:grpSpPr>
        <p:sp>
          <p:nvSpPr>
            <p:cNvPr id="58" name="Rectangle 26"/>
            <p:cNvSpPr>
              <a:spLocks/>
            </p:cNvSpPr>
            <p:nvPr/>
          </p:nvSpPr>
          <p:spPr bwMode="auto">
            <a:xfrm>
              <a:off x="0" y="0"/>
              <a:ext cx="2194" cy="384"/>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lIns="0" tIns="0" rIns="0" bIns="0"/>
            <a:lstStyle/>
            <a:p>
              <a:pPr algn="ctr"/>
              <a:endParaRPr lang="de-DE" sz="1600">
                <a:cs typeface="Arial" pitchFamily="34" charset="0"/>
              </a:endParaRPr>
            </a:p>
          </p:txBody>
        </p:sp>
        <p:sp>
          <p:nvSpPr>
            <p:cNvPr id="59" name="Rectangle 27"/>
            <p:cNvSpPr>
              <a:spLocks/>
            </p:cNvSpPr>
            <p:nvPr/>
          </p:nvSpPr>
          <p:spPr bwMode="auto">
            <a:xfrm>
              <a:off x="361" y="91"/>
              <a:ext cx="1501" cy="221"/>
            </a:xfrm>
            <a:prstGeom prst="rect">
              <a:avLst/>
            </a:prstGeom>
            <a:noFill/>
            <a:ln w="12700">
              <a:noFill/>
              <a:miter lim="800000"/>
              <a:headEnd/>
              <a:tailEnd/>
            </a:ln>
          </p:spPr>
          <p:txBody>
            <a:bodyPr wrap="none" lIns="0" tIns="0" rIns="0" bIns="0" anchor="ctr">
              <a:spAutoFit/>
            </a:bodyPr>
            <a:lstStyle/>
            <a:p>
              <a:pPr algn="ctr"/>
              <a:r>
                <a:rPr lang="en-US" sz="1600" dirty="0">
                  <a:solidFill>
                    <a:schemeClr val="bg1"/>
                  </a:solidFill>
                  <a:cs typeface="Arial" pitchFamily="34" charset="0"/>
                  <a:sym typeface="Helvetica" pitchFamily="34" charset="0"/>
                </a:rPr>
                <a:t>Initier la résolution</a:t>
              </a:r>
            </a:p>
          </p:txBody>
        </p:sp>
      </p:grpSp>
      <p:sp>
        <p:nvSpPr>
          <p:cNvPr id="60" name="Line 28"/>
          <p:cNvSpPr>
            <a:spLocks noChangeShapeType="1"/>
          </p:cNvSpPr>
          <p:nvPr/>
        </p:nvSpPr>
        <p:spPr bwMode="auto">
          <a:xfrm flipV="1">
            <a:off x="4623205" y="4503936"/>
            <a:ext cx="437874" cy="322667"/>
          </a:xfrm>
          <a:prstGeom prst="line">
            <a:avLst/>
          </a:prstGeom>
          <a:noFill/>
          <a:ln w="25400">
            <a:solidFill>
              <a:schemeClr val="tx1"/>
            </a:solidFill>
            <a:round/>
            <a:headEnd/>
            <a:tailEnd type="triangle" w="med" len="med"/>
          </a:ln>
        </p:spPr>
        <p:txBody>
          <a:bodyPr/>
          <a:lstStyle/>
          <a:p>
            <a:endParaRPr lang="de-DE"/>
          </a:p>
        </p:txBody>
      </p:sp>
      <p:sp>
        <p:nvSpPr>
          <p:cNvPr id="61" name="Line 28"/>
          <p:cNvSpPr>
            <a:spLocks noChangeShapeType="1"/>
          </p:cNvSpPr>
          <p:nvPr/>
        </p:nvSpPr>
        <p:spPr bwMode="auto">
          <a:xfrm>
            <a:off x="4623205" y="4837187"/>
            <a:ext cx="437874" cy="288692"/>
          </a:xfrm>
          <a:prstGeom prst="line">
            <a:avLst/>
          </a:prstGeom>
          <a:noFill/>
          <a:ln w="25400">
            <a:solidFill>
              <a:schemeClr val="tx1"/>
            </a:solidFill>
            <a:round/>
            <a:headEnd/>
            <a:tailEnd type="triangle" w="med" len="med"/>
          </a:ln>
        </p:spPr>
        <p:txBody>
          <a:bodyPr/>
          <a:lstStyle/>
          <a:p>
            <a:endParaRPr lang="de-DE"/>
          </a:p>
        </p:txBody>
      </p:sp>
      <p:sp>
        <p:nvSpPr>
          <p:cNvPr id="62" name="Line 28"/>
          <p:cNvSpPr>
            <a:spLocks noChangeShapeType="1"/>
          </p:cNvSpPr>
          <p:nvPr/>
        </p:nvSpPr>
        <p:spPr bwMode="auto">
          <a:xfrm flipV="1">
            <a:off x="7369943" y="4509228"/>
            <a:ext cx="445255" cy="5293"/>
          </a:xfrm>
          <a:prstGeom prst="line">
            <a:avLst/>
          </a:prstGeom>
          <a:noFill/>
          <a:ln w="25400">
            <a:solidFill>
              <a:schemeClr val="tx1"/>
            </a:solidFill>
            <a:round/>
            <a:headEnd/>
            <a:tailEnd type="triangle" w="med" len="med"/>
          </a:ln>
        </p:spPr>
        <p:txBody>
          <a:bodyPr/>
          <a:lstStyle/>
          <a:p>
            <a:endParaRPr lang="de-DE"/>
          </a:p>
        </p:txBody>
      </p:sp>
      <p:sp>
        <p:nvSpPr>
          <p:cNvPr id="63" name="Line 28"/>
          <p:cNvSpPr>
            <a:spLocks noChangeShapeType="1"/>
          </p:cNvSpPr>
          <p:nvPr/>
        </p:nvSpPr>
        <p:spPr bwMode="auto">
          <a:xfrm flipH="1" flipV="1">
            <a:off x="3468774" y="3448878"/>
            <a:ext cx="0" cy="339520"/>
          </a:xfrm>
          <a:prstGeom prst="line">
            <a:avLst/>
          </a:prstGeom>
          <a:noFill/>
          <a:ln w="25400">
            <a:solidFill>
              <a:schemeClr val="tx1"/>
            </a:solidFill>
            <a:round/>
            <a:headEnd/>
            <a:tailEnd type="triangle" w="med" len="med"/>
          </a:ln>
        </p:spPr>
        <p:txBody>
          <a:bodyPr/>
          <a:lstStyle/>
          <a:p>
            <a:endParaRPr lang="de-DE"/>
          </a:p>
        </p:txBody>
      </p:sp>
      <p:grpSp>
        <p:nvGrpSpPr>
          <p:cNvPr id="64" name="Group 39"/>
          <p:cNvGrpSpPr>
            <a:grpSpLocks/>
          </p:cNvGrpSpPr>
          <p:nvPr/>
        </p:nvGrpSpPr>
        <p:grpSpPr bwMode="auto">
          <a:xfrm>
            <a:off x="5387383" y="3018753"/>
            <a:ext cx="1188402" cy="430129"/>
            <a:chOff x="0" y="0"/>
            <a:chExt cx="1032" cy="385"/>
          </a:xfrm>
        </p:grpSpPr>
        <p:sp>
          <p:nvSpPr>
            <p:cNvPr id="65" name="AutoShape 40"/>
            <p:cNvSpPr>
              <a:spLocks/>
            </p:cNvSpPr>
            <p:nvPr/>
          </p:nvSpPr>
          <p:spPr bwMode="auto">
            <a:xfrm>
              <a:off x="0" y="0"/>
              <a:ext cx="1032" cy="385"/>
            </a:xfrm>
            <a:custGeom>
              <a:avLst/>
              <a:gdLst>
                <a:gd name="T0" fmla="*/ 0 w 21600"/>
                <a:gd name="T1" fmla="*/ 0 h 21600"/>
                <a:gd name="T2" fmla="*/ 21600 w 21600"/>
                <a:gd name="T3" fmla="*/ 21600 h 21600"/>
              </a:gdLst>
              <a:ahLst/>
              <a:cxnLst/>
              <a:rect l="T0" t="T1" r="T2" b="T3"/>
              <a:pathLst>
                <a:path w="21600" h="21600">
                  <a:moveTo>
                    <a:pt x="0" y="20175"/>
                  </a:moveTo>
                  <a:cubicBezTo>
                    <a:pt x="945" y="20575"/>
                    <a:pt x="1887" y="20803"/>
                    <a:pt x="2795" y="21088"/>
                  </a:cubicBezTo>
                  <a:cubicBezTo>
                    <a:pt x="3587" y="21315"/>
                    <a:pt x="4343" y="21373"/>
                    <a:pt x="5061" y="21600"/>
                  </a:cubicBezTo>
                  <a:cubicBezTo>
                    <a:pt x="7098" y="21600"/>
                    <a:pt x="7628" y="21373"/>
                    <a:pt x="8156" y="21315"/>
                  </a:cubicBezTo>
                  <a:cubicBezTo>
                    <a:pt x="8723" y="21200"/>
                    <a:pt x="9326" y="20973"/>
                    <a:pt x="9856" y="20803"/>
                  </a:cubicBezTo>
                  <a:cubicBezTo>
                    <a:pt x="10346" y="20575"/>
                    <a:pt x="10802" y="20403"/>
                    <a:pt x="11329" y="20063"/>
                  </a:cubicBezTo>
                  <a:cubicBezTo>
                    <a:pt x="11819" y="19890"/>
                    <a:pt x="12349" y="19663"/>
                    <a:pt x="12877" y="19378"/>
                  </a:cubicBezTo>
                  <a:cubicBezTo>
                    <a:pt x="13444" y="19150"/>
                    <a:pt x="13972" y="18865"/>
                    <a:pt x="14577" y="18638"/>
                  </a:cubicBezTo>
                  <a:cubicBezTo>
                    <a:pt x="15179" y="18465"/>
                    <a:pt x="15784" y="18125"/>
                    <a:pt x="16539" y="17952"/>
                  </a:cubicBezTo>
                  <a:cubicBezTo>
                    <a:pt x="17257" y="17839"/>
                    <a:pt x="17937" y="17554"/>
                    <a:pt x="18768" y="17439"/>
                  </a:cubicBezTo>
                  <a:cubicBezTo>
                    <a:pt x="19638" y="17439"/>
                    <a:pt x="20580" y="17324"/>
                    <a:pt x="21600" y="17324"/>
                  </a:cubicBezTo>
                  <a:lnTo>
                    <a:pt x="21600" y="0"/>
                  </a:lnTo>
                  <a:lnTo>
                    <a:pt x="0" y="0"/>
                  </a:lnTo>
                  <a:close/>
                  <a:moveTo>
                    <a:pt x="0" y="20175"/>
                  </a:moveTo>
                </a:path>
              </a:pathLst>
            </a:custGeom>
            <a:solidFill>
              <a:schemeClr val="tx2">
                <a:lumMod val="20000"/>
                <a:lumOff val="80000"/>
              </a:schemeClr>
            </a:solidFill>
            <a:ln w="25400">
              <a:solidFill>
                <a:schemeClr val="tx1"/>
              </a:solidFill>
              <a:miter lim="800000"/>
              <a:headEnd/>
              <a:tailEnd/>
            </a:ln>
          </p:spPr>
          <p:txBody>
            <a:bodyPr lIns="0" tIns="0" rIns="0" bIns="0"/>
            <a:lstStyle/>
            <a:p>
              <a:pPr algn="ctr"/>
              <a:endParaRPr lang="de-DE">
                <a:cs typeface="Arial" pitchFamily="34" charset="0"/>
              </a:endParaRPr>
            </a:p>
          </p:txBody>
        </p:sp>
        <p:sp>
          <p:nvSpPr>
            <p:cNvPr id="66" name="Rectangle 41"/>
            <p:cNvSpPr>
              <a:spLocks/>
            </p:cNvSpPr>
            <p:nvPr/>
          </p:nvSpPr>
          <p:spPr bwMode="auto">
            <a:xfrm>
              <a:off x="182" y="38"/>
              <a:ext cx="687" cy="248"/>
            </a:xfrm>
            <a:prstGeom prst="rect">
              <a:avLst/>
            </a:prstGeom>
            <a:noFill/>
            <a:ln w="12700">
              <a:noFill/>
              <a:miter lim="800000"/>
              <a:headEnd/>
              <a:tailEnd/>
            </a:ln>
          </p:spPr>
          <p:txBody>
            <a:bodyPr wrap="none" lIns="0" tIns="0" rIns="0" bIns="0" anchor="ctr">
              <a:spAutoFit/>
            </a:bodyPr>
            <a:lstStyle/>
            <a:p>
              <a:pPr algn="ctr"/>
              <a:r>
                <a:rPr lang="en-US" dirty="0">
                  <a:cs typeface="Arial" pitchFamily="34" charset="0"/>
                  <a:sym typeface="Helvetica" pitchFamily="34" charset="0"/>
                </a:rPr>
                <a:t>Problème</a:t>
              </a:r>
            </a:p>
          </p:txBody>
        </p:sp>
      </p:grpSp>
      <p:sp>
        <p:nvSpPr>
          <p:cNvPr id="67" name="Rechteck 66"/>
          <p:cNvSpPr/>
          <p:nvPr/>
        </p:nvSpPr>
        <p:spPr>
          <a:xfrm rot="944795">
            <a:off x="6008482" y="3442667"/>
            <a:ext cx="843172" cy="376009"/>
          </a:xfrm>
          <a:prstGeom prst="rect">
            <a:avLst/>
          </a:prstGeom>
          <a:noFill/>
          <a:ln w="25400">
            <a:solidFill>
              <a:schemeClr val="tx1"/>
            </a:solidFill>
            <a:prstDash val="dash"/>
            <a:round/>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1400" b="1" dirty="0" err="1">
                <a:solidFill>
                  <a:schemeClr val="tx1"/>
                </a:solidFill>
              </a:rPr>
              <a:t>Erreur connue</a:t>
            </a:r>
            <a:endParaRPr lang="de-DE" sz="1400" b="1" dirty="0">
              <a:solidFill>
                <a:schemeClr val="tx1"/>
              </a:solidFill>
            </a:endParaRPr>
          </a:p>
        </p:txBody>
      </p:sp>
      <p:sp>
        <p:nvSpPr>
          <p:cNvPr id="68" name="Line 28"/>
          <p:cNvSpPr>
            <a:spLocks noChangeShapeType="1"/>
          </p:cNvSpPr>
          <p:nvPr/>
        </p:nvSpPr>
        <p:spPr bwMode="auto">
          <a:xfrm>
            <a:off x="4138978" y="3199740"/>
            <a:ext cx="1222022" cy="0"/>
          </a:xfrm>
          <a:prstGeom prst="line">
            <a:avLst/>
          </a:prstGeom>
          <a:noFill/>
          <a:ln w="25400">
            <a:solidFill>
              <a:schemeClr val="tx1"/>
            </a:solidFill>
            <a:round/>
            <a:headEnd/>
            <a:tailEnd type="triangle" w="med" len="med"/>
          </a:ln>
        </p:spPr>
        <p:txBody>
          <a:bodyPr/>
          <a:lstStyle/>
          <a:p>
            <a:endParaRPr lang="de-DE"/>
          </a:p>
        </p:txBody>
      </p:sp>
      <p:grpSp>
        <p:nvGrpSpPr>
          <p:cNvPr id="69" name="Group 39"/>
          <p:cNvGrpSpPr>
            <a:grpSpLocks/>
          </p:cNvGrpSpPr>
          <p:nvPr/>
        </p:nvGrpSpPr>
        <p:grpSpPr bwMode="auto">
          <a:xfrm>
            <a:off x="8375430" y="3018750"/>
            <a:ext cx="1188403" cy="812102"/>
            <a:chOff x="0" y="0"/>
            <a:chExt cx="1032" cy="385"/>
          </a:xfrm>
        </p:grpSpPr>
        <p:sp>
          <p:nvSpPr>
            <p:cNvPr id="70" name="AutoShape 40"/>
            <p:cNvSpPr>
              <a:spLocks/>
            </p:cNvSpPr>
            <p:nvPr/>
          </p:nvSpPr>
          <p:spPr bwMode="auto">
            <a:xfrm>
              <a:off x="0" y="0"/>
              <a:ext cx="1032" cy="385"/>
            </a:xfrm>
            <a:custGeom>
              <a:avLst/>
              <a:gdLst>
                <a:gd name="T0" fmla="*/ 0 w 21600"/>
                <a:gd name="T1" fmla="*/ 0 h 21600"/>
                <a:gd name="T2" fmla="*/ 21600 w 21600"/>
                <a:gd name="T3" fmla="*/ 21600 h 21600"/>
              </a:gdLst>
              <a:ahLst/>
              <a:cxnLst/>
              <a:rect l="T0" t="T1" r="T2" b="T3"/>
              <a:pathLst>
                <a:path w="21600" h="21600">
                  <a:moveTo>
                    <a:pt x="0" y="20175"/>
                  </a:moveTo>
                  <a:cubicBezTo>
                    <a:pt x="945" y="20575"/>
                    <a:pt x="1887" y="20803"/>
                    <a:pt x="2795" y="21088"/>
                  </a:cubicBezTo>
                  <a:cubicBezTo>
                    <a:pt x="3587" y="21315"/>
                    <a:pt x="4343" y="21373"/>
                    <a:pt x="5061" y="21600"/>
                  </a:cubicBezTo>
                  <a:cubicBezTo>
                    <a:pt x="7098" y="21600"/>
                    <a:pt x="7628" y="21373"/>
                    <a:pt x="8156" y="21315"/>
                  </a:cubicBezTo>
                  <a:cubicBezTo>
                    <a:pt x="8723" y="21200"/>
                    <a:pt x="9326" y="20973"/>
                    <a:pt x="9856" y="20803"/>
                  </a:cubicBezTo>
                  <a:cubicBezTo>
                    <a:pt x="10346" y="20575"/>
                    <a:pt x="10802" y="20403"/>
                    <a:pt x="11329" y="20063"/>
                  </a:cubicBezTo>
                  <a:cubicBezTo>
                    <a:pt x="11819" y="19890"/>
                    <a:pt x="12349" y="19663"/>
                    <a:pt x="12877" y="19378"/>
                  </a:cubicBezTo>
                  <a:cubicBezTo>
                    <a:pt x="13444" y="19150"/>
                    <a:pt x="13972" y="18865"/>
                    <a:pt x="14577" y="18638"/>
                  </a:cubicBezTo>
                  <a:cubicBezTo>
                    <a:pt x="15179" y="18465"/>
                    <a:pt x="15784" y="18125"/>
                    <a:pt x="16539" y="17952"/>
                  </a:cubicBezTo>
                  <a:cubicBezTo>
                    <a:pt x="17257" y="17839"/>
                    <a:pt x="17937" y="17554"/>
                    <a:pt x="18768" y="17439"/>
                  </a:cubicBezTo>
                  <a:cubicBezTo>
                    <a:pt x="19638" y="17439"/>
                    <a:pt x="20580" y="17324"/>
                    <a:pt x="21600" y="17324"/>
                  </a:cubicBezTo>
                  <a:lnTo>
                    <a:pt x="21600" y="0"/>
                  </a:lnTo>
                  <a:lnTo>
                    <a:pt x="0" y="0"/>
                  </a:lnTo>
                  <a:close/>
                  <a:moveTo>
                    <a:pt x="0" y="20175"/>
                  </a:moveTo>
                </a:path>
              </a:pathLst>
            </a:custGeom>
            <a:solidFill>
              <a:schemeClr val="tx2">
                <a:lumMod val="20000"/>
                <a:lumOff val="80000"/>
              </a:schemeClr>
            </a:solidFill>
            <a:ln w="25400">
              <a:solidFill>
                <a:schemeClr val="tx1"/>
              </a:solidFill>
              <a:miter lim="800000"/>
              <a:headEnd/>
              <a:tailEnd/>
            </a:ln>
          </p:spPr>
          <p:txBody>
            <a:bodyPr lIns="0" tIns="0" rIns="0" bIns="0"/>
            <a:lstStyle/>
            <a:p>
              <a:pPr algn="ctr"/>
              <a:endParaRPr lang="de-DE">
                <a:cs typeface="Arial" pitchFamily="34" charset="0"/>
              </a:endParaRPr>
            </a:p>
          </p:txBody>
        </p:sp>
        <p:sp>
          <p:nvSpPr>
            <p:cNvPr id="71" name="Rectangle 41"/>
            <p:cNvSpPr>
              <a:spLocks/>
            </p:cNvSpPr>
            <p:nvPr/>
          </p:nvSpPr>
          <p:spPr bwMode="auto">
            <a:xfrm>
              <a:off x="95" y="30"/>
              <a:ext cx="864" cy="263"/>
            </a:xfrm>
            <a:prstGeom prst="rect">
              <a:avLst/>
            </a:prstGeom>
            <a:noFill/>
            <a:ln w="12700">
              <a:noFill/>
              <a:miter lim="800000"/>
              <a:headEnd/>
              <a:tailEnd/>
            </a:ln>
          </p:spPr>
          <p:txBody>
            <a:bodyPr wrap="none" lIns="0" tIns="0" rIns="0" bIns="0" anchor="ctr">
              <a:spAutoFit/>
            </a:bodyPr>
            <a:lstStyle/>
            <a:p>
              <a:pPr algn="ctr"/>
              <a:r>
                <a:rPr lang="en-US" dirty="0">
                  <a:cs typeface="Arial" pitchFamily="34" charset="0"/>
                  <a:sym typeface="Helvetica" pitchFamily="34" charset="0"/>
                </a:rPr>
                <a:t>Demande</a:t>
              </a:r>
            </a:p>
            <a:p>
              <a:pPr algn="ctr"/>
              <a:r>
                <a:rPr lang="en-US" dirty="0">
                  <a:cs typeface="Arial" pitchFamily="34" charset="0"/>
                  <a:sym typeface="Helvetica" pitchFamily="34" charset="0"/>
                </a:rPr>
                <a:t>pour le changement</a:t>
              </a:r>
            </a:p>
          </p:txBody>
        </p:sp>
      </p:grpSp>
      <p:sp>
        <p:nvSpPr>
          <p:cNvPr id="72" name="Line 28"/>
          <p:cNvSpPr>
            <a:spLocks noChangeShapeType="1"/>
          </p:cNvSpPr>
          <p:nvPr/>
        </p:nvSpPr>
        <p:spPr bwMode="auto">
          <a:xfrm>
            <a:off x="6575785" y="3188631"/>
            <a:ext cx="1799642" cy="0"/>
          </a:xfrm>
          <a:prstGeom prst="line">
            <a:avLst/>
          </a:prstGeom>
          <a:noFill/>
          <a:ln w="25400">
            <a:solidFill>
              <a:schemeClr val="tx1"/>
            </a:solidFill>
            <a:round/>
            <a:headEnd/>
            <a:tailEnd type="triangle" w="med" len="med"/>
          </a:ln>
        </p:spPr>
        <p:txBody>
          <a:bodyPr/>
          <a:lstStyle/>
          <a:p>
            <a:endParaRPr lang="de-DE"/>
          </a:p>
        </p:txBody>
      </p:sp>
      <p:sp>
        <p:nvSpPr>
          <p:cNvPr id="53" name="Line 28">
            <a:extLst>
              <a:ext uri="{FF2B5EF4-FFF2-40B4-BE49-F238E27FC236}">
                <a16:creationId xmlns:a16="http://schemas.microsoft.com/office/drawing/2014/main" id="{FEBAF3A3-AC04-68C9-C1D1-6CBA23DF91B2}"/>
              </a:ext>
            </a:extLst>
          </p:cNvPr>
          <p:cNvSpPr>
            <a:spLocks noChangeShapeType="1"/>
          </p:cNvSpPr>
          <p:nvPr/>
        </p:nvSpPr>
        <p:spPr bwMode="auto">
          <a:xfrm>
            <a:off x="9569969" y="3188630"/>
            <a:ext cx="1494472" cy="11109"/>
          </a:xfrm>
          <a:prstGeom prst="line">
            <a:avLst/>
          </a:prstGeom>
          <a:noFill/>
          <a:ln w="25400">
            <a:solidFill>
              <a:schemeClr val="bg1">
                <a:lumMod val="65000"/>
              </a:schemeClr>
            </a:solidFill>
            <a:round/>
            <a:headEnd/>
            <a:tailEnd type="triangle" w="med" len="med"/>
          </a:ln>
        </p:spPr>
        <p:txBody>
          <a:bodyPr/>
          <a:lstStyle/>
          <a:p>
            <a:endParaRPr lang="de-DE"/>
          </a:p>
        </p:txBody>
      </p:sp>
      <p:sp>
        <p:nvSpPr>
          <p:cNvPr id="3" name="TextBox 2">
            <a:extLst>
              <a:ext uri="{FF2B5EF4-FFF2-40B4-BE49-F238E27FC236}">
                <a16:creationId xmlns:a16="http://schemas.microsoft.com/office/drawing/2014/main" id="{59F9B541-188E-0BB6-6D6F-7CBC5168F551}"/>
              </a:ext>
            </a:extLst>
          </p:cNvPr>
          <p:cNvSpPr txBox="1"/>
          <p:nvPr/>
        </p:nvSpPr>
        <p:spPr>
          <a:xfrm>
            <a:off x="9817823" y="2830407"/>
            <a:ext cx="915956" cy="369332"/>
          </a:xfrm>
          <a:prstGeom prst="rect">
            <a:avLst/>
          </a:prstGeom>
          <a:noFill/>
        </p:spPr>
        <p:txBody>
          <a:bodyPr wrap="none" rtlCol="0">
            <a:spAutoFit/>
          </a:bodyPr>
          <a:lstStyle/>
          <a:p>
            <a:r>
              <a:rPr lang="en-GB" dirty="0"/>
              <a:t>Au CHM</a:t>
            </a:r>
          </a:p>
        </p:txBody>
      </p:sp>
      <p:sp>
        <p:nvSpPr>
          <p:cNvPr id="54" name="Line 28">
            <a:extLst>
              <a:ext uri="{FF2B5EF4-FFF2-40B4-BE49-F238E27FC236}">
                <a16:creationId xmlns:a16="http://schemas.microsoft.com/office/drawing/2014/main" id="{C00E4A07-4AEE-E113-D67C-E2FABA51D2B6}"/>
              </a:ext>
            </a:extLst>
          </p:cNvPr>
          <p:cNvSpPr>
            <a:spLocks noChangeShapeType="1"/>
          </p:cNvSpPr>
          <p:nvPr/>
        </p:nvSpPr>
        <p:spPr bwMode="auto">
          <a:xfrm>
            <a:off x="408473" y="4004547"/>
            <a:ext cx="1494472" cy="11109"/>
          </a:xfrm>
          <a:prstGeom prst="line">
            <a:avLst/>
          </a:prstGeom>
          <a:noFill/>
          <a:ln w="25400">
            <a:solidFill>
              <a:schemeClr val="bg1">
                <a:lumMod val="65000"/>
              </a:schemeClr>
            </a:solidFill>
            <a:round/>
            <a:headEnd/>
            <a:tailEnd type="triangle" w="med" len="med"/>
          </a:ln>
        </p:spPr>
        <p:txBody>
          <a:bodyPr/>
          <a:lstStyle/>
          <a:p>
            <a:endParaRPr lang="de-DE"/>
          </a:p>
        </p:txBody>
      </p:sp>
      <p:sp>
        <p:nvSpPr>
          <p:cNvPr id="55" name="TextBox 54">
            <a:extLst>
              <a:ext uri="{FF2B5EF4-FFF2-40B4-BE49-F238E27FC236}">
                <a16:creationId xmlns:a16="http://schemas.microsoft.com/office/drawing/2014/main" id="{F5A6DBB7-AFE3-ADD4-1CD5-37A493B4FC78}"/>
              </a:ext>
            </a:extLst>
          </p:cNvPr>
          <p:cNvSpPr txBox="1"/>
          <p:nvPr/>
        </p:nvSpPr>
        <p:spPr>
          <a:xfrm>
            <a:off x="657296" y="3636792"/>
            <a:ext cx="1211678" cy="369332"/>
          </a:xfrm>
          <a:prstGeom prst="rect">
            <a:avLst/>
          </a:prstGeom>
          <a:noFill/>
        </p:spPr>
        <p:txBody>
          <a:bodyPr wrap="none" rtlCol="0">
            <a:spAutoFit/>
          </a:bodyPr>
          <a:lstStyle/>
          <a:p>
            <a:r>
              <a:rPr lang="en-GB" dirty="0"/>
              <a:t>De l'ISRM</a:t>
            </a:r>
          </a:p>
        </p:txBody>
      </p:sp>
    </p:spTree>
    <p:extLst>
      <p:ext uri="{BB962C8B-B14F-4D97-AF65-F5344CB8AC3E}">
        <p14:creationId xmlns:p14="http://schemas.microsoft.com/office/powerpoint/2010/main" val="107762776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PM : Exigences selon FitSM-1</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81</a:t>
            </a:fld>
            <a:endParaRPr lang="en-US"/>
          </a:p>
        </p:txBody>
      </p:sp>
      <p:graphicFrame>
        <p:nvGraphicFramePr>
          <p:cNvPr id="6" name="Inhaltsplatzhalter 10"/>
          <p:cNvGraphicFramePr>
            <a:graphicFrameLocks/>
          </p:cNvGraphicFramePr>
          <p:nvPr>
            <p:extLst>
              <p:ext uri="{D42A27DB-BD31-4B8C-83A1-F6EECF244321}">
                <p14:modId xmlns:p14="http://schemas.microsoft.com/office/powerpoint/2010/main" val="841249405"/>
              </p:ext>
            </p:extLst>
          </p:nvPr>
        </p:nvGraphicFramePr>
        <p:xfrm>
          <a:off x="1981200" y="1697038"/>
          <a:ext cx="8229600" cy="3489960"/>
        </p:xfrm>
        <a:graphic>
          <a:graphicData uri="http://schemas.openxmlformats.org/drawingml/2006/table">
            <a:tbl>
              <a:tblPr firstRow="1" firstCol="1" bandRow="1"/>
              <a:tblGrid>
                <a:gridCol w="8229600">
                  <a:extLst>
                    <a:ext uri="{9D8B030D-6E8A-4147-A177-3AD203B41FA5}">
                      <a16:colId xmlns:a16="http://schemas.microsoft.com/office/drawing/2014/main" val="20000"/>
                    </a:ext>
                  </a:extLst>
                </a:gridCol>
              </a:tblGrid>
              <a:tr h="0">
                <a:tc>
                  <a:txBody>
                    <a:bodyPr/>
                    <a:lstStyle/>
                    <a:p>
                      <a:pPr>
                        <a:spcBef>
                          <a:spcPts val="1000"/>
                        </a:spcBef>
                        <a:spcAft>
                          <a:spcPts val="0"/>
                        </a:spcAft>
                      </a:pPr>
                      <a:r>
                        <a:rPr lang="en-GB" sz="1600" dirty="0">
                          <a:solidFill>
                            <a:srgbClr val="FFFFFF"/>
                          </a:solidFill>
                          <a:effectLst/>
                          <a:latin typeface="Calibri"/>
                          <a:ea typeface="MS Gothic"/>
                          <a:cs typeface="Times New Roman"/>
                        </a:rPr>
                        <a:t>PR10 Gestion des problèmes</a:t>
                      </a:r>
                      <a:endParaRPr lang="de-DE" sz="1600" dirty="0">
                        <a:solidFill>
                          <a:srgbClr val="FFFFFF"/>
                        </a:solidFill>
                        <a:effectLst/>
                        <a:latin typeface="Calibri"/>
                        <a:ea typeface="MS Gothic"/>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r h="0">
                <a:tc>
                  <a:txBody>
                    <a:bodyPr/>
                    <a:lstStyle/>
                    <a:p>
                      <a:pPr>
                        <a:spcAft>
                          <a:spcPts val="0"/>
                        </a:spcAft>
                        <a:tabLst>
                          <a:tab pos="3261360" algn="l"/>
                        </a:tabLst>
                      </a:pPr>
                      <a:r>
                        <a:rPr lang="en-GB" sz="1800" cap="all" dirty="0">
                          <a:solidFill>
                            <a:srgbClr val="FFFFFF"/>
                          </a:solidFill>
                          <a:effectLst/>
                          <a:latin typeface="Calibri"/>
                          <a:ea typeface="MS Mincho"/>
                          <a:cs typeface="Times New Roman"/>
                        </a:rPr>
                        <a:t>Exigences</a:t>
                      </a:r>
                      <a:endParaRPr lang="de-DE" sz="1800" cap="all" dirty="0">
                        <a:solidFill>
                          <a:srgbClr val="FFFFFF"/>
                        </a:solidFill>
                        <a:effectLst/>
                        <a:latin typeface="Calibri"/>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CAF6"/>
                    </a:solidFill>
                  </a:tcPr>
                </a:tc>
                <a:extLst>
                  <a:ext uri="{0D108BD9-81ED-4DB2-BD59-A6C34878D82A}">
                    <a16:rowId xmlns:a16="http://schemas.microsoft.com/office/drawing/2014/main" val="10001"/>
                  </a:ext>
                </a:extLst>
              </a:tr>
              <a:tr h="0">
                <a:tc>
                  <a:txBody>
                    <a:bodyPr/>
                    <a:lstStyle/>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PR10.1 Les problèmes doivent être identifiés et enregistrés de manière cohérente, sur la base de l'analyse des modèles et des tendances dans l'occurrence des incidents.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PR10.2 Les problèmes doivent être étudiés pour identifier les actions permettant de les résoudre ou de réduire leur impact sur les services.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PR10.3 Si un problème n'est pas résolu de manière permanente, une erreur connue doit être enregistrée avec des actions telles que des mesures de contournement efficaces et des solutions temporaires.</a:t>
                      </a:r>
                      <a:endParaRPr lang="en-NL" sz="1800" u="none" strike="noStrike" kern="1200" dirty="0">
                        <a:solidFill>
                          <a:schemeClr val="tx1"/>
                        </a:solidFill>
                        <a:effectLst/>
                        <a:latin typeface="+mn-lt"/>
                        <a:ea typeface="+mn-ea"/>
                        <a:cs typeface="+mn-cs"/>
                      </a:endParaRPr>
                    </a:p>
                    <a:p>
                      <a:pPr marL="285750" indent="-285750">
                        <a:spcBef>
                          <a:spcPts val="300"/>
                        </a:spcBef>
                        <a:spcAft>
                          <a:spcPts val="300"/>
                        </a:spcAft>
                        <a:buFont typeface="Arial" panose="020B0604020202020204" pitchFamily="34" charset="0"/>
                        <a:buChar char="•"/>
                      </a:pPr>
                      <a:r>
                        <a:rPr lang="fr-FR" sz="1800" kern="1200" dirty="0">
                          <a:solidFill>
                            <a:schemeClr val="tx1"/>
                          </a:solidFill>
                          <a:effectLst/>
                          <a:latin typeface="+mn-lt"/>
                          <a:ea typeface="+mn-ea"/>
                          <a:cs typeface="+mn-cs"/>
                        </a:rPr>
                        <a:t>PR10.4 Des informations à jour sur les erreurs connues et des mesures de contournement efficaces doivent être maintenues.</a:t>
                      </a:r>
                      <a:r>
                        <a:rPr lang="en-NL" sz="1600" dirty="0">
                          <a:effectLst/>
                        </a:rPr>
                        <a:t> </a:t>
                      </a:r>
                      <a:endParaRPr lang="en-US" sz="1600" dirty="0">
                        <a:effectLst/>
                        <a:latin typeface="+mn-lt"/>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98907878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PM : </a:t>
            </a:r>
            <a:r>
              <a:rPr lang="en-US" dirty="0"/>
              <a:t>Concepts clés - </a:t>
            </a:r>
            <a:r>
              <a:rPr lang="en-US" noProof="0" dirty="0"/>
              <a:t>Des incidents aux problèmes aux résolutions</a:t>
            </a:r>
          </a:p>
        </p:txBody>
      </p:sp>
      <p:graphicFrame>
        <p:nvGraphicFramePr>
          <p:cNvPr id="37" name="Diagramm 36"/>
          <p:cNvGraphicFramePr/>
          <p:nvPr>
            <p:extLst>
              <p:ext uri="{D42A27DB-BD31-4B8C-83A1-F6EECF244321}">
                <p14:modId xmlns:p14="http://schemas.microsoft.com/office/powerpoint/2010/main" val="1446065962"/>
              </p:ext>
            </p:extLst>
          </p:nvPr>
        </p:nvGraphicFramePr>
        <p:xfrm>
          <a:off x="2077616" y="1679773"/>
          <a:ext cx="7886085" cy="4716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8" name="Bild 41"/>
          <p:cNvPicPr>
            <a:picLocks noChangeAspect="1"/>
          </p:cNvPicPr>
          <p:nvPr/>
        </p:nvPicPr>
        <p:blipFill>
          <a:blip r:embed="rId8" cstate="print"/>
          <a:srcRect/>
          <a:stretch>
            <a:fillRect/>
          </a:stretch>
        </p:blipFill>
        <p:spPr bwMode="auto">
          <a:xfrm>
            <a:off x="2680394" y="4848560"/>
            <a:ext cx="1309316" cy="1246807"/>
          </a:xfrm>
          <a:prstGeom prst="rect">
            <a:avLst/>
          </a:prstGeom>
          <a:noFill/>
          <a:ln w="9525">
            <a:noFill/>
            <a:miter lim="800000"/>
            <a:headEnd/>
            <a:tailEnd/>
          </a:ln>
        </p:spPr>
      </p:pic>
      <p:sp>
        <p:nvSpPr>
          <p:cNvPr id="6" name="Foliennummernplatzhalter 3"/>
          <p:cNvSpPr>
            <a:spLocks noGrp="1"/>
          </p:cNvSpPr>
          <p:nvPr>
            <p:ph type="sldNum" sz="quarter" idx="12"/>
          </p:nvPr>
        </p:nvSpPr>
        <p:spPr>
          <a:xfrm>
            <a:off x="8077200" y="6430521"/>
            <a:ext cx="2133600" cy="365125"/>
          </a:xfrm>
        </p:spPr>
        <p:txBody>
          <a:bodyPr/>
          <a:lstStyle/>
          <a:p>
            <a:fld id="{43507AEB-23B8-F142-83A3-458C56B10093}" type="slidenum">
              <a:rPr lang="en-US" smtClean="0"/>
              <a:t>82</a:t>
            </a:fld>
            <a:endParaRPr lang="en-US" dirty="0"/>
          </a:p>
        </p:txBody>
      </p:sp>
    </p:spTree>
    <p:extLst>
      <p:ext uri="{BB962C8B-B14F-4D97-AF65-F5344CB8AC3E}">
        <p14:creationId xmlns:p14="http://schemas.microsoft.com/office/powerpoint/2010/main" val="225009533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PM : Concepts clés - Résumé</a:t>
            </a:r>
            <a:endParaRPr lang="en-US" noProof="0" dirty="0"/>
          </a:p>
        </p:txBody>
      </p:sp>
      <p:sp>
        <p:nvSpPr>
          <p:cNvPr id="3" name="Inhaltsplatzhalter 2"/>
          <p:cNvSpPr>
            <a:spLocks noGrp="1"/>
          </p:cNvSpPr>
          <p:nvPr>
            <p:ph idx="1"/>
          </p:nvPr>
        </p:nvSpPr>
        <p:spPr/>
        <p:txBody>
          <a:bodyPr/>
          <a:lstStyle/>
          <a:p>
            <a:r>
              <a:rPr lang="en-GB" dirty="0"/>
              <a:t>Comprendre la différence entre les incidents et les problèmes et comment les problèmes sont identifiés sur la base de modèles et de tendances dans l'occurrence des incidents.</a:t>
            </a:r>
          </a:p>
          <a:p>
            <a:r>
              <a:rPr lang="en-GB" dirty="0"/>
              <a:t>Comprendre les différentes manières de traiter les problèmes :</a:t>
            </a:r>
          </a:p>
          <a:p>
            <a:pPr lvl="1"/>
            <a:r>
              <a:rPr lang="en-GB" dirty="0">
                <a:sym typeface="Wingdings" panose="05000000000000000000" pitchFamily="2" charset="2"/>
              </a:rPr>
              <a:t>Solution Erreur connue</a:t>
            </a:r>
          </a:p>
          <a:p>
            <a:pPr lvl="1"/>
            <a:r>
              <a:rPr lang="en-GB" dirty="0">
                <a:sym typeface="Wingdings" panose="05000000000000000000" pitchFamily="2" charset="2"/>
              </a:rPr>
              <a:t>Résolution / élimination du problème Changement</a:t>
            </a:r>
          </a:p>
          <a:p>
            <a:r>
              <a:rPr lang="en-GB" dirty="0">
                <a:sym typeface="Wingdings" panose="05000000000000000000" pitchFamily="2" charset="2"/>
              </a:rPr>
              <a:t>Fournir des informations sur les erreurs connues et les </a:t>
            </a:r>
            <a:r>
              <a:rPr lang="en-GB" dirty="0" err="1">
                <a:sym typeface="Wingdings" panose="05000000000000000000" pitchFamily="2" charset="2"/>
              </a:rPr>
              <a:t>mesures</a:t>
            </a:r>
            <a:r>
              <a:rPr lang="en-GB" dirty="0">
                <a:sym typeface="Wingdings" panose="05000000000000000000" pitchFamily="2" charset="2"/>
              </a:rPr>
              <a:t> de contournement au personnel impliqué dans ISRM.</a:t>
            </a:r>
          </a:p>
        </p:txBody>
      </p:sp>
      <p:sp>
        <p:nvSpPr>
          <p:cNvPr id="4" name="Foliennummernplatzhalter 3"/>
          <p:cNvSpPr>
            <a:spLocks noGrp="1"/>
          </p:cNvSpPr>
          <p:nvPr>
            <p:ph type="sldNum" sz="quarter" idx="12"/>
          </p:nvPr>
        </p:nvSpPr>
        <p:spPr/>
        <p:txBody>
          <a:bodyPr/>
          <a:lstStyle/>
          <a:p>
            <a:fld id="{43507AEB-23B8-F142-83A3-458C56B10093}" type="slidenum">
              <a:rPr lang="en-US" smtClean="0"/>
              <a:t>83</a:t>
            </a:fld>
            <a:endParaRPr lang="en-US"/>
          </a:p>
        </p:txBody>
      </p:sp>
    </p:spTree>
    <p:extLst>
      <p:ext uri="{BB962C8B-B14F-4D97-AF65-F5344CB8AC3E}">
        <p14:creationId xmlns:p14="http://schemas.microsoft.com/office/powerpoint/2010/main" val="274141257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noProof="0" dirty="0" err="1"/>
              <a:t>Gestion de la </a:t>
            </a:r>
            <a:r>
              <a:rPr lang="en-US" b="1" noProof="0" dirty="0"/>
              <a:t>configuration (CONFM)</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84</a:t>
            </a:fld>
            <a:endParaRPr lang="en-US"/>
          </a:p>
        </p:txBody>
      </p:sp>
      <p:sp>
        <p:nvSpPr>
          <p:cNvPr id="6" name="Eine Ecke des Rechtecks schneiden 5"/>
          <p:cNvSpPr/>
          <p:nvPr/>
        </p:nvSpPr>
        <p:spPr>
          <a:xfrm>
            <a:off x="2895601" y="3933700"/>
            <a:ext cx="6400800" cy="1705100"/>
          </a:xfrm>
          <a:prstGeom prst="snip1Rect">
            <a:avLst/>
          </a:prstGeom>
          <a:solidFill>
            <a:schemeClr val="accent1">
              <a:lumMod val="60000"/>
              <a:lumOff val="40000"/>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Rechteck 6"/>
          <p:cNvSpPr/>
          <p:nvPr/>
        </p:nvSpPr>
        <p:spPr>
          <a:xfrm>
            <a:off x="2969740" y="4040795"/>
            <a:ext cx="1706246" cy="329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Objectif</a:t>
            </a:r>
          </a:p>
        </p:txBody>
      </p:sp>
      <p:sp>
        <p:nvSpPr>
          <p:cNvPr id="8" name="Rechteck 7"/>
          <p:cNvSpPr/>
          <p:nvPr/>
        </p:nvSpPr>
        <p:spPr>
          <a:xfrm>
            <a:off x="2969743" y="4448465"/>
            <a:ext cx="6233017" cy="646331"/>
          </a:xfrm>
          <a:prstGeom prst="rect">
            <a:avLst/>
          </a:prstGeom>
        </p:spPr>
        <p:txBody>
          <a:bodyPr wrap="square">
            <a:spAutoFit/>
          </a:bodyPr>
          <a:lstStyle/>
          <a:p>
            <a:r>
              <a:rPr lang="en-US" dirty="0"/>
              <a:t>Fournir et maintenir un modèle logique des éléments de configuration à l'appui d'autres activités de gestion des services.</a:t>
            </a:r>
            <a:endParaRPr lang="de-DE" dirty="0"/>
          </a:p>
        </p:txBody>
      </p:sp>
    </p:spTree>
    <p:extLst>
      <p:ext uri="{BB962C8B-B14F-4D97-AF65-F5344CB8AC3E}">
        <p14:creationId xmlns:p14="http://schemas.microsoft.com/office/powerpoint/2010/main" val="150900606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CONFM : Termes importants</a:t>
            </a:r>
          </a:p>
        </p:txBody>
      </p:sp>
      <p:sp>
        <p:nvSpPr>
          <p:cNvPr id="4" name="Foliennummernplatzhalter 3"/>
          <p:cNvSpPr>
            <a:spLocks noGrp="1"/>
          </p:cNvSpPr>
          <p:nvPr>
            <p:ph type="sldNum" sz="quarter" idx="12"/>
          </p:nvPr>
        </p:nvSpPr>
        <p:spPr/>
        <p:txBody>
          <a:bodyPr/>
          <a:lstStyle/>
          <a:p>
            <a:fld id="{43507AEB-23B8-F142-83A3-458C56B10093}" type="slidenum">
              <a:rPr lang="en-US" smtClean="0"/>
              <a:t>85</a:t>
            </a:fld>
            <a:endParaRPr lang="en-US"/>
          </a:p>
        </p:txBody>
      </p:sp>
      <p:graphicFrame>
        <p:nvGraphicFramePr>
          <p:cNvPr id="8" name="Tabelle 7"/>
          <p:cNvGraphicFramePr>
            <a:graphicFrameLocks noGrp="1"/>
          </p:cNvGraphicFramePr>
          <p:nvPr>
            <p:extLst>
              <p:ext uri="{D42A27DB-BD31-4B8C-83A1-F6EECF244321}">
                <p14:modId xmlns:p14="http://schemas.microsoft.com/office/powerpoint/2010/main" val="3532677200"/>
              </p:ext>
            </p:extLst>
          </p:nvPr>
        </p:nvGraphicFramePr>
        <p:xfrm>
          <a:off x="1981200" y="1696601"/>
          <a:ext cx="8229600" cy="243840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92630">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0856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err="1">
                          <a:solidFill>
                            <a:schemeClr val="tx1"/>
                          </a:solidFill>
                          <a:effectLst/>
                          <a:latin typeface="+mn-lt"/>
                          <a:ea typeface="+mn-ea"/>
                          <a:cs typeface="+mn-cs"/>
                        </a:rPr>
                        <a:t>Elément</a:t>
                      </a:r>
                      <a:r>
                        <a:rPr lang="en-GB" sz="2000" b="0" kern="1200" dirty="0">
                          <a:solidFill>
                            <a:schemeClr val="tx1"/>
                          </a:solidFill>
                          <a:effectLst/>
                          <a:latin typeface="+mn-lt"/>
                          <a:ea typeface="+mn-ea"/>
                          <a:cs typeface="+mn-cs"/>
                        </a:rPr>
                        <a:t> de configuration (CI)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en-GB" sz="1800" b="0" kern="1200" dirty="0">
                          <a:solidFill>
                            <a:schemeClr val="tx1"/>
                          </a:solidFill>
                          <a:effectLst/>
                          <a:latin typeface="+mn-lt"/>
                          <a:ea typeface="+mn-ea"/>
                          <a:cs typeface="+mn-cs"/>
                        </a:rPr>
                        <a:t>Élément qui contribue à la fourniture d'un ou de plusieurs </a:t>
                      </a:r>
                      <a:r>
                        <a:rPr lang="en-GB" sz="1800" b="0" i="1" kern="1200" dirty="0">
                          <a:solidFill>
                            <a:schemeClr val="tx1"/>
                          </a:solidFill>
                          <a:effectLst/>
                          <a:latin typeface="+mn-lt"/>
                          <a:ea typeface="+mn-ea"/>
                          <a:cs typeface="+mn-cs"/>
                        </a:rPr>
                        <a:t>services </a:t>
                      </a:r>
                      <a:r>
                        <a:rPr lang="en-GB" sz="1800" b="0" kern="1200" dirty="0">
                          <a:solidFill>
                            <a:schemeClr val="tx1"/>
                          </a:solidFill>
                          <a:effectLst/>
                          <a:latin typeface="+mn-lt"/>
                          <a:ea typeface="+mn-ea"/>
                          <a:cs typeface="+mn-cs"/>
                        </a:rPr>
                        <a:t>ou </a:t>
                      </a:r>
                      <a:r>
                        <a:rPr lang="en-GB" sz="1800" b="0" i="1" kern="1200" dirty="0">
                          <a:solidFill>
                            <a:schemeClr val="tx1"/>
                          </a:solidFill>
                          <a:effectLst/>
                          <a:latin typeface="+mn-lt"/>
                          <a:ea typeface="+mn-ea"/>
                          <a:cs typeface="+mn-cs"/>
                        </a:rPr>
                        <a:t>composantes de service</a:t>
                      </a:r>
                      <a:r>
                        <a:rPr lang="en-GB" sz="1800" b="0" kern="1200" dirty="0">
                          <a:solidFill>
                            <a:schemeClr val="tx1"/>
                          </a:solidFill>
                          <a:effectLst/>
                          <a:latin typeface="+mn-lt"/>
                          <a:ea typeface="+mn-ea"/>
                          <a:cs typeface="+mn-cs"/>
                        </a:rPr>
                        <a:t>, et qui nécessite donc le contrôle de sa </a:t>
                      </a:r>
                      <a:r>
                        <a:rPr lang="en-GB" sz="1800" b="0" i="1" kern="1200" dirty="0">
                          <a:solidFill>
                            <a:schemeClr val="tx1"/>
                          </a:solidFill>
                          <a:effectLst/>
                          <a:latin typeface="+mn-lt"/>
                          <a:ea typeface="+mn-ea"/>
                          <a:cs typeface="+mn-cs"/>
                        </a:rPr>
                        <a:t>configuration.</a:t>
                      </a:r>
                    </a:p>
                    <a:p>
                      <a:pPr marL="457200" marR="0" lvl="1" indent="0" algn="l" defTabSz="457200" rtl="0" eaLnBrk="1" fontAlgn="auto" latinLnBrk="0" hangingPunct="1">
                        <a:lnSpc>
                          <a:spcPct val="100000"/>
                        </a:lnSpc>
                        <a:spcBef>
                          <a:spcPts val="0"/>
                        </a:spcBef>
                        <a:spcAft>
                          <a:spcPts val="0"/>
                        </a:spcAft>
                        <a:buClrTx/>
                        <a:buSzTx/>
                        <a:buFontTx/>
                        <a:buNone/>
                        <a:tabLst/>
                        <a:defRPr/>
                      </a:pPr>
                      <a:endParaRPr lang="en-GB" sz="1800" b="0" kern="1200" dirty="0">
                        <a:solidFill>
                          <a:schemeClr val="tx1"/>
                        </a:solidFill>
                        <a:effectLst/>
                        <a:latin typeface="+mn-lt"/>
                        <a:ea typeface="+mn-ea"/>
                        <a:cs typeface="+mn-cs"/>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lang="en-GB" sz="1800" b="0" i="1" kern="1200" noProof="0" dirty="0">
                          <a:solidFill>
                            <a:schemeClr val="tx1"/>
                          </a:solidFill>
                          <a:effectLst/>
                          <a:latin typeface="+mn-lt"/>
                          <a:ea typeface="+mn-ea"/>
                          <a:cs typeface="+mn-cs"/>
                        </a:rPr>
                        <a:t>Remarque : les CI peuvent varier considérablement, allant des composants techniques (par exemple, le matériel informatique, les composants de réseau, les logiciels) aux éléments non techniques tels que les documents (par exemple, les accords de niveau de service, les manuels, la documentation sur les licences).</a:t>
                      </a:r>
                    </a:p>
                  </a:txBody>
                  <a:tcPr marL="68580" marR="68580" marT="0" marB="0"/>
                </a:tc>
                <a:extLst>
                  <a:ext uri="{0D108BD9-81ED-4DB2-BD59-A6C34878D82A}">
                    <a16:rowId xmlns:a16="http://schemas.microsoft.com/office/drawing/2014/main" val="10001"/>
                  </a:ext>
                </a:extLst>
              </a:tr>
            </a:tbl>
          </a:graphicData>
        </a:graphic>
      </p:graphicFrame>
      <p:graphicFrame>
        <p:nvGraphicFramePr>
          <p:cNvPr id="6" name="Tabelle 5"/>
          <p:cNvGraphicFramePr>
            <a:graphicFrameLocks noGrp="1"/>
          </p:cNvGraphicFramePr>
          <p:nvPr>
            <p:extLst>
              <p:ext uri="{D42A27DB-BD31-4B8C-83A1-F6EECF244321}">
                <p14:modId xmlns:p14="http://schemas.microsoft.com/office/powerpoint/2010/main" val="3877068553"/>
              </p:ext>
            </p:extLst>
          </p:nvPr>
        </p:nvGraphicFramePr>
        <p:xfrm>
          <a:off x="1981200" y="4337881"/>
          <a:ext cx="8229600" cy="188976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92316">
                <a:tc>
                  <a:txBody>
                    <a:bodyPr/>
                    <a:lstStyle/>
                    <a:p>
                      <a:pPr>
                        <a:spcBef>
                          <a:spcPts val="1000"/>
                        </a:spcBef>
                        <a:spcAft>
                          <a:spcPts val="0"/>
                        </a:spcAft>
                      </a:pPr>
                      <a:r>
                        <a:rPr lang="fr-FR" sz="1400" b="1">
                          <a:effectLst/>
                        </a:rPr>
                        <a:t>Définition </a:t>
                      </a:r>
                      <a:r>
                        <a:rPr lang="fr-FR" sz="1400" b="1" noProof="0">
                          <a:effectLst/>
                        </a:rPr>
                        <a:t>suivant </a:t>
                      </a:r>
                      <a:r>
                        <a:rPr lang="fr-FR" sz="1400" b="1" baseline="0">
                          <a:effectLst/>
                        </a:rPr>
                        <a:t>FitSM-0 :</a:t>
                      </a:r>
                      <a:endParaRPr lang="fr-FR" sz="1400" b="1"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97384">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2000" b="0" kern="1200" dirty="0">
                          <a:solidFill>
                            <a:schemeClr val="tx1"/>
                          </a:solidFill>
                          <a:effectLst/>
                          <a:latin typeface="+mn-lt"/>
                          <a:ea typeface="+mn-ea"/>
                          <a:cs typeface="+mn-cs"/>
                        </a:rPr>
                        <a:t>Base de données de gestion de la configuration (CMDB) :</a:t>
                      </a:r>
                    </a:p>
                    <a:p>
                      <a:pPr lvl="1"/>
                      <a:r>
                        <a:rPr lang="fr-FR" sz="1800" b="0" kern="1200" dirty="0">
                          <a:solidFill>
                            <a:schemeClr val="dk1"/>
                          </a:solidFill>
                          <a:effectLst/>
                          <a:latin typeface="+mn-lt"/>
                          <a:ea typeface="+mn-ea"/>
                          <a:cs typeface="+mn-cs"/>
                        </a:rPr>
                        <a:t>Stockage des données relatives aux </a:t>
                      </a:r>
                      <a:r>
                        <a:rPr lang="fr-FR" sz="1800" b="0" i="1" kern="1200" dirty="0">
                          <a:solidFill>
                            <a:schemeClr val="dk1"/>
                          </a:solidFill>
                          <a:effectLst/>
                          <a:latin typeface="+mn-lt"/>
                          <a:ea typeface="+mn-ea"/>
                          <a:cs typeface="+mn-cs"/>
                        </a:rPr>
                        <a:t>éléments de configuration (CI).</a:t>
                      </a:r>
                      <a:r>
                        <a:rPr lang="fr-FR" b="0" dirty="0">
                          <a:effectLst/>
                        </a:rPr>
                        <a:t> </a:t>
                      </a:r>
                      <a:endParaRPr lang="fr-FR" sz="1800" b="0" i="1" kern="1200" dirty="0">
                        <a:solidFill>
                          <a:schemeClr val="dk1"/>
                        </a:solidFill>
                        <a:effectLst/>
                        <a:latin typeface="+mn-lt"/>
                        <a:ea typeface="+mn-ea"/>
                        <a:cs typeface="+mn-cs"/>
                      </a:endParaRPr>
                    </a:p>
                    <a:p>
                      <a:pPr lvl="1"/>
                      <a:endParaRPr lang="fr-FR" sz="1800" b="0" kern="1200" dirty="0">
                        <a:solidFill>
                          <a:schemeClr val="dk1"/>
                        </a:solidFill>
                        <a:effectLst/>
                        <a:latin typeface="+mn-lt"/>
                        <a:ea typeface="+mn-ea"/>
                        <a:cs typeface="+mn-cs"/>
                      </a:endParaRPr>
                    </a:p>
                    <a:p>
                      <a:pPr lvl="1"/>
                      <a:r>
                        <a:rPr lang="fr-FR" sz="1800" b="0" i="1" kern="1200" dirty="0">
                          <a:solidFill>
                            <a:schemeClr val="dk1"/>
                          </a:solidFill>
                          <a:effectLst/>
                          <a:latin typeface="+mn-lt"/>
                          <a:ea typeface="+mn-ea"/>
                          <a:cs typeface="+mn-cs"/>
                        </a:rPr>
                        <a:t>Remarque : Une CMDB n'est pas nécessairement une base de données unique couvrant tous les éléments de configuration (CI). Elle peut plutôt être composée de plusieurs bases de données.</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1668835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CONFM : Exigences selon FitSM-1</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86</a:t>
            </a:fld>
            <a:endParaRPr lang="en-US"/>
          </a:p>
        </p:txBody>
      </p:sp>
      <p:graphicFrame>
        <p:nvGraphicFramePr>
          <p:cNvPr id="7" name="Inhaltsplatzhalter 7">
            <a:extLst>
              <a:ext uri="{FF2B5EF4-FFF2-40B4-BE49-F238E27FC236}">
                <a16:creationId xmlns:a16="http://schemas.microsoft.com/office/drawing/2014/main" id="{10D769F1-4E13-D8C4-A91C-E63A054DA109}"/>
              </a:ext>
            </a:extLst>
          </p:cNvPr>
          <p:cNvGraphicFramePr>
            <a:graphicFrameLocks/>
          </p:cNvGraphicFramePr>
          <p:nvPr>
            <p:extLst>
              <p:ext uri="{D42A27DB-BD31-4B8C-83A1-F6EECF244321}">
                <p14:modId xmlns:p14="http://schemas.microsoft.com/office/powerpoint/2010/main" val="1624157974"/>
              </p:ext>
            </p:extLst>
          </p:nvPr>
        </p:nvGraphicFramePr>
        <p:xfrm>
          <a:off x="1981200" y="1697038"/>
          <a:ext cx="8229600" cy="4114800"/>
        </p:xfrm>
        <a:graphic>
          <a:graphicData uri="http://schemas.openxmlformats.org/drawingml/2006/table">
            <a:tbl>
              <a:tblPr firstRow="1" firstCol="1" bandRow="1"/>
              <a:tblGrid>
                <a:gridCol w="8229600">
                  <a:extLst>
                    <a:ext uri="{9D8B030D-6E8A-4147-A177-3AD203B41FA5}">
                      <a16:colId xmlns:a16="http://schemas.microsoft.com/office/drawing/2014/main" val="20000"/>
                    </a:ext>
                  </a:extLst>
                </a:gridCol>
              </a:tblGrid>
              <a:tr h="0">
                <a:tc>
                  <a:txBody>
                    <a:bodyPr/>
                    <a:lstStyle/>
                    <a:p>
                      <a:pPr>
                        <a:spcBef>
                          <a:spcPts val="1000"/>
                        </a:spcBef>
                        <a:spcAft>
                          <a:spcPts val="0"/>
                        </a:spcAft>
                      </a:pPr>
                      <a:r>
                        <a:rPr lang="en-GB" sz="1600" dirty="0">
                          <a:solidFill>
                            <a:srgbClr val="FFFFFF"/>
                          </a:solidFill>
                          <a:effectLst/>
                          <a:latin typeface="Calibri"/>
                          <a:ea typeface="MS Gothic"/>
                          <a:cs typeface="Times New Roman"/>
                        </a:rPr>
                        <a:t>PR11 Gestion de la configuration</a:t>
                      </a:r>
                      <a:endParaRPr lang="de-DE" sz="1600" dirty="0">
                        <a:solidFill>
                          <a:srgbClr val="FFFFFF"/>
                        </a:solidFill>
                        <a:effectLst/>
                        <a:latin typeface="Calibri"/>
                        <a:ea typeface="MS Gothic"/>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r h="0">
                <a:tc>
                  <a:txBody>
                    <a:bodyPr/>
                    <a:lstStyle/>
                    <a:p>
                      <a:pPr>
                        <a:spcAft>
                          <a:spcPts val="0"/>
                        </a:spcAft>
                        <a:tabLst>
                          <a:tab pos="3261360" algn="l"/>
                        </a:tabLst>
                      </a:pPr>
                      <a:r>
                        <a:rPr lang="en-GB" sz="1800" cap="all">
                          <a:solidFill>
                            <a:srgbClr val="FFFFFF"/>
                          </a:solidFill>
                          <a:effectLst/>
                          <a:latin typeface="Calibri"/>
                          <a:ea typeface="MS Mincho"/>
                          <a:cs typeface="Times New Roman"/>
                        </a:rPr>
                        <a:t>Exigences</a:t>
                      </a:r>
                      <a:endParaRPr lang="de-DE" sz="1800" cap="all">
                        <a:solidFill>
                          <a:srgbClr val="FFFFFF"/>
                        </a:solidFill>
                        <a:effectLst/>
                        <a:latin typeface="Calibri"/>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CAF6"/>
                    </a:solidFill>
                  </a:tcPr>
                </a:tc>
                <a:extLst>
                  <a:ext uri="{0D108BD9-81ED-4DB2-BD59-A6C34878D82A}">
                    <a16:rowId xmlns:a16="http://schemas.microsoft.com/office/drawing/2014/main" val="10001"/>
                  </a:ext>
                </a:extLst>
              </a:tr>
              <a:tr h="0">
                <a:tc>
                  <a:txBody>
                    <a:bodyPr/>
                    <a:lstStyle/>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PR11.1 Le champ d'application de la gestion de la configuration doit être défini ainsi que les types d'éléments de configuration (Configuration Items - </a:t>
                      </a:r>
                      <a:r>
                        <a:rPr lang="fr-FR" sz="1800" u="none" strike="noStrike" kern="1200" dirty="0" err="1">
                          <a:solidFill>
                            <a:schemeClr val="tx1"/>
                          </a:solidFill>
                          <a:effectLst/>
                          <a:latin typeface="+mn-lt"/>
                          <a:ea typeface="+mn-ea"/>
                          <a:cs typeface="+mn-cs"/>
                        </a:rPr>
                        <a:t>CIs</a:t>
                      </a:r>
                      <a:r>
                        <a:rPr lang="fr-FR" sz="1800" u="none" strike="noStrike" kern="1200" dirty="0">
                          <a:solidFill>
                            <a:schemeClr val="tx1"/>
                          </a:solidFill>
                          <a:effectLst/>
                          <a:latin typeface="+mn-lt"/>
                          <a:ea typeface="+mn-ea"/>
                          <a:cs typeface="+mn-cs"/>
                        </a:rPr>
                        <a:t>) et les relations à prendre en compte.</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PR11.2 Le niveau de détail des informations de configuration enregistrées doit être suffisant pour permettre un contrôle efficace des </a:t>
                      </a:r>
                      <a:r>
                        <a:rPr lang="fr-FR" sz="1800" u="none" strike="noStrike" kern="1200" dirty="0" err="1">
                          <a:solidFill>
                            <a:schemeClr val="tx1"/>
                          </a:solidFill>
                          <a:effectLst/>
                          <a:latin typeface="+mn-lt"/>
                          <a:ea typeface="+mn-ea"/>
                          <a:cs typeface="+mn-cs"/>
                        </a:rPr>
                        <a:t>CIs</a:t>
                      </a:r>
                      <a:r>
                        <a:rPr lang="fr-FR" sz="1800" u="none" strike="noStrike" kern="1200" dirty="0">
                          <a:solidFill>
                            <a:schemeClr val="tx1"/>
                          </a:solidFill>
                          <a:effectLst/>
                          <a:latin typeface="+mn-lt"/>
                          <a:ea typeface="+mn-ea"/>
                          <a:cs typeface="+mn-cs"/>
                        </a:rPr>
                        <a:t>.</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PR11.3 Les informations sur les </a:t>
                      </a:r>
                      <a:r>
                        <a:rPr lang="fr-FR" sz="1800" u="none" strike="noStrike" kern="1200" dirty="0" err="1">
                          <a:solidFill>
                            <a:schemeClr val="tx1"/>
                          </a:solidFill>
                          <a:effectLst/>
                          <a:latin typeface="+mn-lt"/>
                          <a:ea typeface="+mn-ea"/>
                          <a:cs typeface="+mn-cs"/>
                        </a:rPr>
                        <a:t>CIs</a:t>
                      </a:r>
                      <a:r>
                        <a:rPr lang="fr-FR" sz="1800" u="none" strike="noStrike" kern="1200" dirty="0">
                          <a:solidFill>
                            <a:schemeClr val="tx1"/>
                          </a:solidFill>
                          <a:effectLst/>
                          <a:latin typeface="+mn-lt"/>
                          <a:ea typeface="+mn-ea"/>
                          <a:cs typeface="+mn-cs"/>
                        </a:rPr>
                        <a:t> et leurs relations avec d'autres </a:t>
                      </a:r>
                      <a:r>
                        <a:rPr lang="fr-FR" sz="1800" u="none" strike="noStrike" kern="1200" dirty="0" err="1">
                          <a:solidFill>
                            <a:schemeClr val="tx1"/>
                          </a:solidFill>
                          <a:effectLst/>
                          <a:latin typeface="+mn-lt"/>
                          <a:ea typeface="+mn-ea"/>
                          <a:cs typeface="+mn-cs"/>
                        </a:rPr>
                        <a:t>CIs</a:t>
                      </a:r>
                      <a:r>
                        <a:rPr lang="fr-FR" sz="1800" u="none" strike="noStrike" kern="1200" dirty="0">
                          <a:solidFill>
                            <a:schemeClr val="tx1"/>
                          </a:solidFill>
                          <a:effectLst/>
                          <a:latin typeface="+mn-lt"/>
                          <a:ea typeface="+mn-ea"/>
                          <a:cs typeface="+mn-cs"/>
                        </a:rPr>
                        <a:t> doivent être conservées et maintenues à jour dans une base de données de gestion des configurations (CMDB).</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PR11.4 Les </a:t>
                      </a:r>
                      <a:r>
                        <a:rPr lang="fr-FR" sz="1800" u="none" strike="noStrike" kern="1200" dirty="0" err="1">
                          <a:solidFill>
                            <a:schemeClr val="tx1"/>
                          </a:solidFill>
                          <a:effectLst/>
                          <a:latin typeface="+mn-lt"/>
                          <a:ea typeface="+mn-ea"/>
                          <a:cs typeface="+mn-cs"/>
                        </a:rPr>
                        <a:t>CIs</a:t>
                      </a:r>
                      <a:r>
                        <a:rPr lang="fr-FR" sz="1800" u="none" strike="noStrike" kern="1200" dirty="0">
                          <a:solidFill>
                            <a:schemeClr val="tx1"/>
                          </a:solidFill>
                          <a:effectLst/>
                          <a:latin typeface="+mn-lt"/>
                          <a:ea typeface="+mn-ea"/>
                          <a:cs typeface="+mn-cs"/>
                        </a:rPr>
                        <a:t> doivent être contrôlés et les modifications apportées aux CI doivent être suivies dans la CMDB.</a:t>
                      </a:r>
                      <a:endParaRPr lang="en-NL" sz="1800" u="none" strike="noStrike" kern="1200" dirty="0">
                        <a:solidFill>
                          <a:schemeClr val="tx1"/>
                        </a:solidFill>
                        <a:effectLst/>
                        <a:latin typeface="+mn-lt"/>
                        <a:ea typeface="+mn-ea"/>
                        <a:cs typeface="+mn-cs"/>
                      </a:endParaRPr>
                    </a:p>
                    <a:p>
                      <a:pPr marL="285750" indent="-285750">
                        <a:spcBef>
                          <a:spcPts val="300"/>
                        </a:spcBef>
                        <a:spcAft>
                          <a:spcPts val="300"/>
                        </a:spcAft>
                        <a:buFont typeface="Arial" panose="020B0604020202020204" pitchFamily="34" charset="0"/>
                        <a:buChar char="•"/>
                      </a:pPr>
                      <a:r>
                        <a:rPr lang="fr-FR" sz="1800" kern="1200" dirty="0">
                          <a:solidFill>
                            <a:schemeClr val="tx1"/>
                          </a:solidFill>
                          <a:effectLst/>
                          <a:latin typeface="+mn-lt"/>
                          <a:ea typeface="+mn-ea"/>
                          <a:cs typeface="+mn-cs"/>
                        </a:rPr>
                        <a:t>PR11.5 Les informations stockées dans la CMDB doivent être vérifiées à intervalles planifiés.</a:t>
                      </a:r>
                      <a:r>
                        <a:rPr lang="en-NL" sz="1600" dirty="0">
                          <a:effectLst/>
                        </a:rPr>
                        <a:t> </a:t>
                      </a:r>
                      <a:endParaRPr lang="en-US" sz="1600" dirty="0">
                        <a:effectLst/>
                        <a:latin typeface="+mn-lt"/>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7203440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CONFM : Concepts clés</a:t>
            </a:r>
          </a:p>
        </p:txBody>
      </p:sp>
      <p:sp>
        <p:nvSpPr>
          <p:cNvPr id="5" name="Inhaltsplatzhalter 4"/>
          <p:cNvSpPr>
            <a:spLocks noGrp="1"/>
          </p:cNvSpPr>
          <p:nvPr>
            <p:ph idx="1"/>
          </p:nvPr>
        </p:nvSpPr>
        <p:spPr>
          <a:xfrm>
            <a:off x="609600" y="1696598"/>
            <a:ext cx="10972800" cy="4733923"/>
          </a:xfrm>
        </p:spPr>
        <p:txBody>
          <a:bodyPr>
            <a:normAutofit fontScale="92500" lnSpcReduction="20000"/>
          </a:bodyPr>
          <a:lstStyle/>
          <a:p>
            <a:r>
              <a:rPr lang="en-GB" dirty="0"/>
              <a:t>La gestion de la configuration </a:t>
            </a:r>
            <a:r>
              <a:rPr lang="en-GB" u="sng" dirty="0"/>
              <a:t>ne consiste pas </a:t>
            </a:r>
            <a:r>
              <a:rPr lang="en-GB" dirty="0"/>
              <a:t>à configurer les ressources</a:t>
            </a:r>
          </a:p>
          <a:p>
            <a:r>
              <a:rPr lang="en-GB" dirty="0"/>
              <a:t>La gestion de la configuration consiste à comprendre (et à documenter) les CI, leurs attributs et leurs relations.</a:t>
            </a:r>
          </a:p>
          <a:p>
            <a:r>
              <a:rPr lang="en-GB" dirty="0"/>
              <a:t>Sélectionnez le niveau de détail adéquat pour </a:t>
            </a:r>
            <a:r>
              <a:rPr lang="en-GB" u="sng" dirty="0"/>
              <a:t>votre </a:t>
            </a:r>
            <a:r>
              <a:rPr lang="en-GB" dirty="0"/>
              <a:t>CMDB :</a:t>
            </a:r>
          </a:p>
          <a:p>
            <a:pPr lvl="1"/>
            <a:r>
              <a:rPr lang="en-GB" dirty="0"/>
              <a:t>Trop peu de détails = pas assez de contrôle</a:t>
            </a:r>
          </a:p>
          <a:p>
            <a:pPr lvl="1"/>
            <a:r>
              <a:rPr lang="en-GB" dirty="0"/>
              <a:t>Trop de détails = bureaucratie excessive</a:t>
            </a:r>
          </a:p>
          <a:p>
            <a:r>
              <a:rPr lang="en-GB" dirty="0"/>
              <a:t>Le résultat le plus important de ce processus :</a:t>
            </a:r>
          </a:p>
          <a:p>
            <a:endParaRPr lang="en-GB" dirty="0"/>
          </a:p>
          <a:p>
            <a:endParaRPr lang="en-GB" dirty="0"/>
          </a:p>
          <a:p>
            <a:endParaRPr lang="en-GB" dirty="0"/>
          </a:p>
          <a:p>
            <a:r>
              <a:rPr lang="en-GB" dirty="0"/>
              <a:t>La CMDB est une source d'information essentielle pour le personnel impliqué dans de nombreux autres processus ITSM.</a:t>
            </a:r>
          </a:p>
          <a:p>
            <a:endParaRPr lang="en-GB" dirty="0"/>
          </a:p>
          <a:p>
            <a:endParaRPr lang="en-GB" dirty="0"/>
          </a:p>
        </p:txBody>
      </p:sp>
      <p:sp>
        <p:nvSpPr>
          <p:cNvPr id="4" name="Foliennummernplatzhalter 3"/>
          <p:cNvSpPr>
            <a:spLocks noGrp="1"/>
          </p:cNvSpPr>
          <p:nvPr>
            <p:ph type="sldNum" sz="quarter" idx="12"/>
          </p:nvPr>
        </p:nvSpPr>
        <p:spPr/>
        <p:txBody>
          <a:bodyPr/>
          <a:lstStyle/>
          <a:p>
            <a:fld id="{43507AEB-23B8-F142-83A3-458C56B10093}" type="slidenum">
              <a:rPr lang="en-US" smtClean="0"/>
              <a:t>87</a:t>
            </a:fld>
            <a:endParaRPr lang="en-US"/>
          </a:p>
        </p:txBody>
      </p:sp>
      <p:sp>
        <p:nvSpPr>
          <p:cNvPr id="6" name="Textfeld 5"/>
          <p:cNvSpPr txBox="1"/>
          <p:nvPr/>
        </p:nvSpPr>
        <p:spPr>
          <a:xfrm>
            <a:off x="2895640" y="4272046"/>
            <a:ext cx="8686759" cy="1200329"/>
          </a:xfrm>
          <a:prstGeom prst="rect">
            <a:avLst/>
          </a:prstGeom>
          <a:noFill/>
        </p:spPr>
        <p:txBody>
          <a:bodyPr wrap="square" rtlCol="0">
            <a:spAutoFit/>
          </a:bodyPr>
          <a:lstStyle/>
          <a:p>
            <a:r>
              <a:rPr lang="en-GB" dirty="0"/>
              <a:t>CMDB </a:t>
            </a:r>
            <a:r>
              <a:rPr lang="en-GB" u="sng" dirty="0"/>
              <a:t>logique </a:t>
            </a:r>
            <a:r>
              <a:rPr lang="en-GB" dirty="0"/>
              <a:t>:</a:t>
            </a:r>
          </a:p>
          <a:p>
            <a:pPr marL="285750" indent="-285750">
              <a:buFont typeface="Arial" panose="020B0604020202020204" pitchFamily="34" charset="0"/>
              <a:buChar char="•"/>
            </a:pPr>
            <a:r>
              <a:rPr lang="en-GB" dirty="0"/>
              <a:t>Informations sur les IC, leurs attributs et leurs relations</a:t>
            </a:r>
          </a:p>
          <a:p>
            <a:pPr marL="285750" indent="-285750">
              <a:buFont typeface="Arial" panose="020B0604020202020204" pitchFamily="34" charset="0"/>
              <a:buChar char="•"/>
            </a:pPr>
            <a:r>
              <a:rPr lang="en-GB" dirty="0"/>
              <a:t>Sur la base d'informations provenant de diverses sources (bases de données physiques, inventaires d'actifs)</a:t>
            </a:r>
          </a:p>
        </p:txBody>
      </p:sp>
      <p:sp>
        <p:nvSpPr>
          <p:cNvPr id="7" name="Zylinder 6"/>
          <p:cNvSpPr/>
          <p:nvPr/>
        </p:nvSpPr>
        <p:spPr>
          <a:xfrm>
            <a:off x="1771301" y="4474373"/>
            <a:ext cx="1046602" cy="738130"/>
          </a:xfrm>
          <a:prstGeom prst="can">
            <a:avLst/>
          </a:prstGeom>
          <a:no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600" b="1" dirty="0">
                <a:solidFill>
                  <a:schemeClr val="tx1"/>
                </a:solidFill>
              </a:rPr>
              <a:t>CMDB</a:t>
            </a:r>
          </a:p>
        </p:txBody>
      </p:sp>
    </p:spTree>
    <p:extLst>
      <p:ext uri="{BB962C8B-B14F-4D97-AF65-F5344CB8AC3E}">
        <p14:creationId xmlns:p14="http://schemas.microsoft.com/office/powerpoint/2010/main" val="148725204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CONFM : Concepts clés - Services, composants de services et CIs</a:t>
            </a:r>
          </a:p>
        </p:txBody>
      </p:sp>
      <p:sp>
        <p:nvSpPr>
          <p:cNvPr id="4" name="Foliennummernplatzhalter 3"/>
          <p:cNvSpPr>
            <a:spLocks noGrp="1"/>
          </p:cNvSpPr>
          <p:nvPr>
            <p:ph type="sldNum" sz="quarter" idx="12"/>
          </p:nvPr>
        </p:nvSpPr>
        <p:spPr/>
        <p:txBody>
          <a:bodyPr/>
          <a:lstStyle/>
          <a:p>
            <a:fld id="{43507AEB-23B8-F142-83A3-458C56B10093}" type="slidenum">
              <a:rPr lang="en-US" smtClean="0"/>
              <a:t>88</a:t>
            </a:fld>
            <a:endParaRPr lang="en-US"/>
          </a:p>
        </p:txBody>
      </p:sp>
      <p:grpSp>
        <p:nvGrpSpPr>
          <p:cNvPr id="9" name="Gruppieren 8">
            <a:extLst>
              <a:ext uri="{FF2B5EF4-FFF2-40B4-BE49-F238E27FC236}">
                <a16:creationId xmlns:a16="http://schemas.microsoft.com/office/drawing/2014/main" id="{50F4EC51-CEE7-1718-2659-3A7AF2FF401B}"/>
              </a:ext>
            </a:extLst>
          </p:cNvPr>
          <p:cNvGrpSpPr/>
          <p:nvPr/>
        </p:nvGrpSpPr>
        <p:grpSpPr>
          <a:xfrm>
            <a:off x="4440212" y="2835086"/>
            <a:ext cx="5044116" cy="2647473"/>
            <a:chOff x="3640547" y="3961561"/>
            <a:chExt cx="5044116" cy="2647473"/>
          </a:xfrm>
        </p:grpSpPr>
        <p:sp>
          <p:nvSpPr>
            <p:cNvPr id="10" name="Wolke 9">
              <a:extLst>
                <a:ext uri="{FF2B5EF4-FFF2-40B4-BE49-F238E27FC236}">
                  <a16:creationId xmlns:a16="http://schemas.microsoft.com/office/drawing/2014/main" id="{B960062B-EEEA-3A5F-E994-10DEB2298B2A}"/>
                </a:ext>
              </a:extLst>
            </p:cNvPr>
            <p:cNvSpPr/>
            <p:nvPr/>
          </p:nvSpPr>
          <p:spPr>
            <a:xfrm>
              <a:off x="3659999" y="5665450"/>
              <a:ext cx="5024664" cy="943584"/>
            </a:xfrm>
            <a:prstGeom prst="cloud">
              <a:avLst/>
            </a:prstGeom>
            <a:noFill/>
            <a:ln w="1905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dirty="0">
                  <a:solidFill>
                    <a:schemeClr val="tx1"/>
                  </a:solidFill>
                </a:rPr>
                <a:t>CIs</a:t>
              </a:r>
            </a:p>
            <a:p>
              <a:pPr algn="ctr"/>
              <a:r>
                <a:rPr lang="en-GB" sz="1400" dirty="0">
                  <a:solidFill>
                    <a:schemeClr val="tx1"/>
                  </a:solidFill>
                </a:rPr>
                <a:t>(matériel, logiciels, infrastructure de communication, ...)</a:t>
              </a:r>
            </a:p>
          </p:txBody>
        </p:sp>
        <p:sp>
          <p:nvSpPr>
            <p:cNvPr id="11" name="Google Shape;600;p34">
              <a:extLst>
                <a:ext uri="{FF2B5EF4-FFF2-40B4-BE49-F238E27FC236}">
                  <a16:creationId xmlns:a16="http://schemas.microsoft.com/office/drawing/2014/main" id="{6AE0FF8F-DC73-10DE-B9AC-6CAB765A3FEA}"/>
                </a:ext>
              </a:extLst>
            </p:cNvPr>
            <p:cNvSpPr/>
            <p:nvPr/>
          </p:nvSpPr>
          <p:spPr>
            <a:xfrm>
              <a:off x="3640547" y="3963936"/>
              <a:ext cx="2386659" cy="452159"/>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Service 1</a:t>
              </a:r>
              <a:endParaRPr dirty="0"/>
            </a:p>
          </p:txBody>
        </p:sp>
        <p:sp>
          <p:nvSpPr>
            <p:cNvPr id="12" name="Google Shape;600;p34">
              <a:extLst>
                <a:ext uri="{FF2B5EF4-FFF2-40B4-BE49-F238E27FC236}">
                  <a16:creationId xmlns:a16="http://schemas.microsoft.com/office/drawing/2014/main" id="{EE62C38E-DB43-7538-CC64-1675E1E1A0F2}"/>
                </a:ext>
              </a:extLst>
            </p:cNvPr>
            <p:cNvSpPr/>
            <p:nvPr/>
          </p:nvSpPr>
          <p:spPr>
            <a:xfrm>
              <a:off x="3659392" y="4896372"/>
              <a:ext cx="775096" cy="452159"/>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SC 1</a:t>
              </a:r>
              <a:endParaRPr dirty="0"/>
            </a:p>
          </p:txBody>
        </p:sp>
        <p:sp>
          <p:nvSpPr>
            <p:cNvPr id="13" name="Google Shape;600;p34">
              <a:extLst>
                <a:ext uri="{FF2B5EF4-FFF2-40B4-BE49-F238E27FC236}">
                  <a16:creationId xmlns:a16="http://schemas.microsoft.com/office/drawing/2014/main" id="{EBC38971-35A0-0CEA-CC12-EBDD466AD4B8}"/>
                </a:ext>
              </a:extLst>
            </p:cNvPr>
            <p:cNvSpPr/>
            <p:nvPr/>
          </p:nvSpPr>
          <p:spPr>
            <a:xfrm>
              <a:off x="4721784" y="4896371"/>
              <a:ext cx="775096" cy="452159"/>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SC 2</a:t>
              </a:r>
              <a:endParaRPr dirty="0"/>
            </a:p>
          </p:txBody>
        </p:sp>
        <p:sp>
          <p:nvSpPr>
            <p:cNvPr id="14" name="Google Shape;600;p34">
              <a:extLst>
                <a:ext uri="{FF2B5EF4-FFF2-40B4-BE49-F238E27FC236}">
                  <a16:creationId xmlns:a16="http://schemas.microsoft.com/office/drawing/2014/main" id="{3FF27D78-54AA-F01C-CFD2-7C9D3FA7190B}"/>
                </a:ext>
              </a:extLst>
            </p:cNvPr>
            <p:cNvSpPr/>
            <p:nvPr/>
          </p:nvSpPr>
          <p:spPr>
            <a:xfrm>
              <a:off x="5784176" y="4896370"/>
              <a:ext cx="775096" cy="452159"/>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SC 3</a:t>
              </a:r>
              <a:endParaRPr dirty="0"/>
            </a:p>
          </p:txBody>
        </p:sp>
        <p:sp>
          <p:nvSpPr>
            <p:cNvPr id="15" name="Google Shape;600;p34">
              <a:extLst>
                <a:ext uri="{FF2B5EF4-FFF2-40B4-BE49-F238E27FC236}">
                  <a16:creationId xmlns:a16="http://schemas.microsoft.com/office/drawing/2014/main" id="{2343A1EA-B415-53A0-D9E7-401849811E05}"/>
                </a:ext>
              </a:extLst>
            </p:cNvPr>
            <p:cNvSpPr/>
            <p:nvPr/>
          </p:nvSpPr>
          <p:spPr>
            <a:xfrm>
              <a:off x="6846568" y="4896369"/>
              <a:ext cx="775096" cy="452159"/>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SC 4</a:t>
              </a:r>
              <a:endParaRPr dirty="0"/>
            </a:p>
          </p:txBody>
        </p:sp>
        <p:sp>
          <p:nvSpPr>
            <p:cNvPr id="16" name="Google Shape;600;p34">
              <a:extLst>
                <a:ext uri="{FF2B5EF4-FFF2-40B4-BE49-F238E27FC236}">
                  <a16:creationId xmlns:a16="http://schemas.microsoft.com/office/drawing/2014/main" id="{535A8CFB-D99F-D3D8-1124-DFA71A0AFD32}"/>
                </a:ext>
              </a:extLst>
            </p:cNvPr>
            <p:cNvSpPr/>
            <p:nvPr/>
          </p:nvSpPr>
          <p:spPr>
            <a:xfrm>
              <a:off x="7908960" y="4896368"/>
              <a:ext cx="775096" cy="452159"/>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SC 5</a:t>
              </a:r>
              <a:endParaRPr dirty="0"/>
            </a:p>
          </p:txBody>
        </p:sp>
        <p:sp>
          <p:nvSpPr>
            <p:cNvPr id="17" name="Google Shape;600;p34">
              <a:extLst>
                <a:ext uri="{FF2B5EF4-FFF2-40B4-BE49-F238E27FC236}">
                  <a16:creationId xmlns:a16="http://schemas.microsoft.com/office/drawing/2014/main" id="{DECCCB14-070A-68B5-4C37-4AB454EC6657}"/>
                </a:ext>
              </a:extLst>
            </p:cNvPr>
            <p:cNvSpPr/>
            <p:nvPr/>
          </p:nvSpPr>
          <p:spPr>
            <a:xfrm>
              <a:off x="6297397" y="3961561"/>
              <a:ext cx="2386659" cy="452159"/>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Service 2</a:t>
              </a:r>
              <a:endParaRPr dirty="0"/>
            </a:p>
          </p:txBody>
        </p:sp>
        <p:cxnSp>
          <p:nvCxnSpPr>
            <p:cNvPr id="18" name="Gerader Verbinder 17">
              <a:extLst>
                <a:ext uri="{FF2B5EF4-FFF2-40B4-BE49-F238E27FC236}">
                  <a16:creationId xmlns:a16="http://schemas.microsoft.com/office/drawing/2014/main" id="{93729086-4B2D-5DAC-D483-C1D98962336D}"/>
                </a:ext>
              </a:extLst>
            </p:cNvPr>
            <p:cNvCxnSpPr>
              <a:stCxn id="12" idx="0"/>
              <a:endCxn id="11" idx="2"/>
            </p:cNvCxnSpPr>
            <p:nvPr/>
          </p:nvCxnSpPr>
          <p:spPr>
            <a:xfrm flipV="1">
              <a:off x="4046940" y="4416095"/>
              <a:ext cx="786937" cy="480277"/>
            </a:xfrm>
            <a:prstGeom prst="line">
              <a:avLst/>
            </a:prstGeom>
            <a:noFill/>
            <a:ln w="19050" cap="flat" cmpd="sng">
              <a:solidFill>
                <a:srgbClr val="4A7DBA"/>
              </a:solidFill>
              <a:prstDash val="solid"/>
              <a:round/>
              <a:headEnd type="none" w="sm" len="sm"/>
              <a:tailEnd type="none" w="sm" len="sm"/>
            </a:ln>
          </p:spPr>
        </p:cxnSp>
        <p:cxnSp>
          <p:nvCxnSpPr>
            <p:cNvPr id="19" name="Gerader Verbinder 18">
              <a:extLst>
                <a:ext uri="{FF2B5EF4-FFF2-40B4-BE49-F238E27FC236}">
                  <a16:creationId xmlns:a16="http://schemas.microsoft.com/office/drawing/2014/main" id="{23E395C0-206E-2FB2-3041-CAF9FCF0C743}"/>
                </a:ext>
              </a:extLst>
            </p:cNvPr>
            <p:cNvCxnSpPr>
              <a:cxnSpLocks/>
              <a:stCxn id="13" idx="0"/>
              <a:endCxn id="11" idx="2"/>
            </p:cNvCxnSpPr>
            <p:nvPr/>
          </p:nvCxnSpPr>
          <p:spPr>
            <a:xfrm flipH="1" flipV="1">
              <a:off x="4833877" y="4416095"/>
              <a:ext cx="275455" cy="480276"/>
            </a:xfrm>
            <a:prstGeom prst="line">
              <a:avLst/>
            </a:prstGeom>
            <a:noFill/>
            <a:ln w="19050" cap="flat" cmpd="sng">
              <a:solidFill>
                <a:srgbClr val="4A7DBA"/>
              </a:solidFill>
              <a:prstDash val="solid"/>
              <a:round/>
              <a:headEnd type="none" w="sm" len="sm"/>
              <a:tailEnd type="none" w="sm" len="sm"/>
            </a:ln>
          </p:spPr>
        </p:cxnSp>
        <p:cxnSp>
          <p:nvCxnSpPr>
            <p:cNvPr id="20" name="Gerader Verbinder 19">
              <a:extLst>
                <a:ext uri="{FF2B5EF4-FFF2-40B4-BE49-F238E27FC236}">
                  <a16:creationId xmlns:a16="http://schemas.microsoft.com/office/drawing/2014/main" id="{0672DE52-3833-EB15-6D11-22C1B5B1ABE2}"/>
                </a:ext>
              </a:extLst>
            </p:cNvPr>
            <p:cNvCxnSpPr>
              <a:cxnSpLocks/>
              <a:stCxn id="14" idx="0"/>
              <a:endCxn id="11" idx="2"/>
            </p:cNvCxnSpPr>
            <p:nvPr/>
          </p:nvCxnSpPr>
          <p:spPr>
            <a:xfrm flipH="1" flipV="1">
              <a:off x="4833877" y="4416095"/>
              <a:ext cx="1337847" cy="480275"/>
            </a:xfrm>
            <a:prstGeom prst="line">
              <a:avLst/>
            </a:prstGeom>
            <a:noFill/>
            <a:ln w="19050" cap="flat" cmpd="sng">
              <a:solidFill>
                <a:srgbClr val="4A7DBA"/>
              </a:solidFill>
              <a:prstDash val="solid"/>
              <a:round/>
              <a:headEnd type="none" w="sm" len="sm"/>
              <a:tailEnd type="none" w="sm" len="sm"/>
            </a:ln>
          </p:spPr>
        </p:cxnSp>
        <p:cxnSp>
          <p:nvCxnSpPr>
            <p:cNvPr id="21" name="Gerader Verbinder 20">
              <a:extLst>
                <a:ext uri="{FF2B5EF4-FFF2-40B4-BE49-F238E27FC236}">
                  <a16:creationId xmlns:a16="http://schemas.microsoft.com/office/drawing/2014/main" id="{B70708DB-A87B-502E-D838-E27306E12F2F}"/>
                </a:ext>
              </a:extLst>
            </p:cNvPr>
            <p:cNvCxnSpPr>
              <a:cxnSpLocks/>
              <a:stCxn id="14" idx="0"/>
              <a:endCxn id="17" idx="2"/>
            </p:cNvCxnSpPr>
            <p:nvPr/>
          </p:nvCxnSpPr>
          <p:spPr>
            <a:xfrm flipV="1">
              <a:off x="6171724" y="4413720"/>
              <a:ext cx="1319003" cy="482650"/>
            </a:xfrm>
            <a:prstGeom prst="line">
              <a:avLst/>
            </a:prstGeom>
            <a:noFill/>
            <a:ln w="19050" cap="flat" cmpd="sng">
              <a:solidFill>
                <a:srgbClr val="4A7DBA"/>
              </a:solidFill>
              <a:prstDash val="solid"/>
              <a:round/>
              <a:headEnd type="none" w="sm" len="sm"/>
              <a:tailEnd type="none" w="sm" len="sm"/>
            </a:ln>
          </p:spPr>
        </p:cxnSp>
        <p:cxnSp>
          <p:nvCxnSpPr>
            <p:cNvPr id="22" name="Gerader Verbinder 21">
              <a:extLst>
                <a:ext uri="{FF2B5EF4-FFF2-40B4-BE49-F238E27FC236}">
                  <a16:creationId xmlns:a16="http://schemas.microsoft.com/office/drawing/2014/main" id="{C09CA934-4FCE-6CF4-1484-73C97E88C4A0}"/>
                </a:ext>
              </a:extLst>
            </p:cNvPr>
            <p:cNvCxnSpPr>
              <a:cxnSpLocks/>
              <a:stCxn id="13" idx="0"/>
              <a:endCxn id="17" idx="2"/>
            </p:cNvCxnSpPr>
            <p:nvPr/>
          </p:nvCxnSpPr>
          <p:spPr>
            <a:xfrm flipV="1">
              <a:off x="5109332" y="4413720"/>
              <a:ext cx="2381395" cy="482651"/>
            </a:xfrm>
            <a:prstGeom prst="line">
              <a:avLst/>
            </a:prstGeom>
            <a:noFill/>
            <a:ln w="19050" cap="flat" cmpd="sng">
              <a:solidFill>
                <a:srgbClr val="4A7DBA"/>
              </a:solidFill>
              <a:prstDash val="solid"/>
              <a:round/>
              <a:headEnd type="none" w="sm" len="sm"/>
              <a:tailEnd type="none" w="sm" len="sm"/>
            </a:ln>
          </p:spPr>
        </p:cxnSp>
        <p:cxnSp>
          <p:nvCxnSpPr>
            <p:cNvPr id="23" name="Gerader Verbinder 22">
              <a:extLst>
                <a:ext uri="{FF2B5EF4-FFF2-40B4-BE49-F238E27FC236}">
                  <a16:creationId xmlns:a16="http://schemas.microsoft.com/office/drawing/2014/main" id="{5A7B5CE3-37AE-368F-80CB-3D7E18E38F48}"/>
                </a:ext>
              </a:extLst>
            </p:cNvPr>
            <p:cNvCxnSpPr>
              <a:cxnSpLocks/>
              <a:stCxn id="15" idx="0"/>
              <a:endCxn id="17" idx="2"/>
            </p:cNvCxnSpPr>
            <p:nvPr/>
          </p:nvCxnSpPr>
          <p:spPr>
            <a:xfrm flipV="1">
              <a:off x="7234116" y="4413720"/>
              <a:ext cx="256611" cy="482649"/>
            </a:xfrm>
            <a:prstGeom prst="line">
              <a:avLst/>
            </a:prstGeom>
            <a:noFill/>
            <a:ln w="19050" cap="flat" cmpd="sng">
              <a:solidFill>
                <a:srgbClr val="4A7DBA"/>
              </a:solidFill>
              <a:prstDash val="solid"/>
              <a:round/>
              <a:headEnd type="none" w="sm" len="sm"/>
              <a:tailEnd type="none" w="sm" len="sm"/>
            </a:ln>
          </p:spPr>
        </p:cxnSp>
        <p:cxnSp>
          <p:nvCxnSpPr>
            <p:cNvPr id="24" name="Gerader Verbinder 23">
              <a:extLst>
                <a:ext uri="{FF2B5EF4-FFF2-40B4-BE49-F238E27FC236}">
                  <a16:creationId xmlns:a16="http://schemas.microsoft.com/office/drawing/2014/main" id="{A0BF01B5-8BA9-B7D8-4B92-17601BBBB115}"/>
                </a:ext>
              </a:extLst>
            </p:cNvPr>
            <p:cNvCxnSpPr>
              <a:cxnSpLocks/>
              <a:stCxn id="16" idx="0"/>
              <a:endCxn id="17" idx="2"/>
            </p:cNvCxnSpPr>
            <p:nvPr/>
          </p:nvCxnSpPr>
          <p:spPr>
            <a:xfrm flipH="1" flipV="1">
              <a:off x="7490727" y="4413720"/>
              <a:ext cx="805781" cy="482648"/>
            </a:xfrm>
            <a:prstGeom prst="line">
              <a:avLst/>
            </a:prstGeom>
            <a:noFill/>
            <a:ln w="19050" cap="flat" cmpd="sng">
              <a:solidFill>
                <a:srgbClr val="4A7DBA"/>
              </a:solidFill>
              <a:prstDash val="solid"/>
              <a:round/>
              <a:headEnd type="none" w="sm" len="sm"/>
              <a:tailEnd type="none" w="sm" len="sm"/>
            </a:ln>
          </p:spPr>
        </p:cxnSp>
        <p:cxnSp>
          <p:nvCxnSpPr>
            <p:cNvPr id="25" name="Gerader Verbinder 24">
              <a:extLst>
                <a:ext uri="{FF2B5EF4-FFF2-40B4-BE49-F238E27FC236}">
                  <a16:creationId xmlns:a16="http://schemas.microsoft.com/office/drawing/2014/main" id="{7D02136B-67A2-9AC0-B5A7-345053B09B3F}"/>
                </a:ext>
              </a:extLst>
            </p:cNvPr>
            <p:cNvCxnSpPr>
              <a:cxnSpLocks/>
              <a:stCxn id="12" idx="2"/>
            </p:cNvCxnSpPr>
            <p:nvPr/>
          </p:nvCxnSpPr>
          <p:spPr>
            <a:xfrm>
              <a:off x="4046940" y="5348531"/>
              <a:ext cx="124364" cy="522559"/>
            </a:xfrm>
            <a:prstGeom prst="line">
              <a:avLst/>
            </a:prstGeom>
            <a:noFill/>
            <a:ln w="19050" cap="flat" cmpd="sng">
              <a:solidFill>
                <a:srgbClr val="4A7DBA"/>
              </a:solidFill>
              <a:prstDash val="solid"/>
              <a:round/>
              <a:headEnd type="none" w="sm" len="sm"/>
              <a:tailEnd type="none" w="sm" len="sm"/>
            </a:ln>
          </p:spPr>
        </p:cxnSp>
        <p:cxnSp>
          <p:nvCxnSpPr>
            <p:cNvPr id="26" name="Gerader Verbinder 25">
              <a:extLst>
                <a:ext uri="{FF2B5EF4-FFF2-40B4-BE49-F238E27FC236}">
                  <a16:creationId xmlns:a16="http://schemas.microsoft.com/office/drawing/2014/main" id="{D1FD54E5-4B1F-0009-49AB-E6C1B83FD042}"/>
                </a:ext>
              </a:extLst>
            </p:cNvPr>
            <p:cNvCxnSpPr>
              <a:cxnSpLocks/>
              <a:stCxn id="12" idx="2"/>
            </p:cNvCxnSpPr>
            <p:nvPr/>
          </p:nvCxnSpPr>
          <p:spPr>
            <a:xfrm flipH="1">
              <a:off x="4002949" y="5348531"/>
              <a:ext cx="43991" cy="615027"/>
            </a:xfrm>
            <a:prstGeom prst="line">
              <a:avLst/>
            </a:prstGeom>
            <a:noFill/>
            <a:ln w="19050" cap="flat" cmpd="sng">
              <a:solidFill>
                <a:srgbClr val="4A7DBA"/>
              </a:solidFill>
              <a:prstDash val="solid"/>
              <a:round/>
              <a:headEnd type="none" w="sm" len="sm"/>
              <a:tailEnd type="none" w="sm" len="sm"/>
            </a:ln>
          </p:spPr>
        </p:cxnSp>
        <p:cxnSp>
          <p:nvCxnSpPr>
            <p:cNvPr id="27" name="Gerader Verbinder 26">
              <a:extLst>
                <a:ext uri="{FF2B5EF4-FFF2-40B4-BE49-F238E27FC236}">
                  <a16:creationId xmlns:a16="http://schemas.microsoft.com/office/drawing/2014/main" id="{B21D2A3B-4F73-B3EE-A4F4-70CBB7802383}"/>
                </a:ext>
              </a:extLst>
            </p:cNvPr>
            <p:cNvCxnSpPr>
              <a:cxnSpLocks/>
              <a:stCxn id="12" idx="2"/>
            </p:cNvCxnSpPr>
            <p:nvPr/>
          </p:nvCxnSpPr>
          <p:spPr>
            <a:xfrm>
              <a:off x="4046940" y="5348531"/>
              <a:ext cx="315427" cy="426306"/>
            </a:xfrm>
            <a:prstGeom prst="line">
              <a:avLst/>
            </a:prstGeom>
            <a:noFill/>
            <a:ln w="19050" cap="flat" cmpd="sng">
              <a:solidFill>
                <a:srgbClr val="4A7DBA"/>
              </a:solidFill>
              <a:prstDash val="solid"/>
              <a:round/>
              <a:headEnd type="none" w="sm" len="sm"/>
              <a:tailEnd type="none" w="sm" len="sm"/>
            </a:ln>
          </p:spPr>
        </p:cxnSp>
        <p:cxnSp>
          <p:nvCxnSpPr>
            <p:cNvPr id="28" name="Gerader Verbinder 27">
              <a:extLst>
                <a:ext uri="{FF2B5EF4-FFF2-40B4-BE49-F238E27FC236}">
                  <a16:creationId xmlns:a16="http://schemas.microsoft.com/office/drawing/2014/main" id="{F3C6CAFA-C42E-3452-E0FC-B5114BF3A01D}"/>
                </a:ext>
              </a:extLst>
            </p:cNvPr>
            <p:cNvCxnSpPr>
              <a:cxnSpLocks/>
              <a:stCxn id="13" idx="2"/>
            </p:cNvCxnSpPr>
            <p:nvPr/>
          </p:nvCxnSpPr>
          <p:spPr>
            <a:xfrm flipH="1">
              <a:off x="4971604" y="5348530"/>
              <a:ext cx="137728" cy="426307"/>
            </a:xfrm>
            <a:prstGeom prst="line">
              <a:avLst/>
            </a:prstGeom>
            <a:noFill/>
            <a:ln w="19050" cap="flat" cmpd="sng">
              <a:solidFill>
                <a:srgbClr val="4A7DBA"/>
              </a:solidFill>
              <a:prstDash val="solid"/>
              <a:round/>
              <a:headEnd type="none" w="sm" len="sm"/>
              <a:tailEnd type="none" w="sm" len="sm"/>
            </a:ln>
          </p:spPr>
        </p:cxnSp>
        <p:cxnSp>
          <p:nvCxnSpPr>
            <p:cNvPr id="29" name="Gerader Verbinder 28">
              <a:extLst>
                <a:ext uri="{FF2B5EF4-FFF2-40B4-BE49-F238E27FC236}">
                  <a16:creationId xmlns:a16="http://schemas.microsoft.com/office/drawing/2014/main" id="{BE64ACDD-A77A-80C0-F510-AC70E8FA305E}"/>
                </a:ext>
              </a:extLst>
            </p:cNvPr>
            <p:cNvCxnSpPr>
              <a:cxnSpLocks/>
              <a:stCxn id="14" idx="2"/>
            </p:cNvCxnSpPr>
            <p:nvPr/>
          </p:nvCxnSpPr>
          <p:spPr>
            <a:xfrm flipH="1">
              <a:off x="6001536" y="5348529"/>
              <a:ext cx="170188" cy="370871"/>
            </a:xfrm>
            <a:prstGeom prst="line">
              <a:avLst/>
            </a:prstGeom>
            <a:noFill/>
            <a:ln w="19050" cap="flat" cmpd="sng">
              <a:solidFill>
                <a:srgbClr val="4A7DBA"/>
              </a:solidFill>
              <a:prstDash val="solid"/>
              <a:round/>
              <a:headEnd type="none" w="sm" len="sm"/>
              <a:tailEnd type="none" w="sm" len="sm"/>
            </a:ln>
          </p:spPr>
        </p:cxnSp>
        <p:cxnSp>
          <p:nvCxnSpPr>
            <p:cNvPr id="30" name="Gerader Verbinder 29">
              <a:extLst>
                <a:ext uri="{FF2B5EF4-FFF2-40B4-BE49-F238E27FC236}">
                  <a16:creationId xmlns:a16="http://schemas.microsoft.com/office/drawing/2014/main" id="{4A9B9954-BEB8-B549-7DC6-1C73C8F24543}"/>
                </a:ext>
              </a:extLst>
            </p:cNvPr>
            <p:cNvCxnSpPr>
              <a:cxnSpLocks/>
              <a:stCxn id="13" idx="2"/>
            </p:cNvCxnSpPr>
            <p:nvPr/>
          </p:nvCxnSpPr>
          <p:spPr>
            <a:xfrm>
              <a:off x="5109332" y="5348530"/>
              <a:ext cx="47172" cy="426307"/>
            </a:xfrm>
            <a:prstGeom prst="line">
              <a:avLst/>
            </a:prstGeom>
            <a:noFill/>
            <a:ln w="19050" cap="flat" cmpd="sng">
              <a:solidFill>
                <a:srgbClr val="4A7DBA"/>
              </a:solidFill>
              <a:prstDash val="solid"/>
              <a:round/>
              <a:headEnd type="none" w="sm" len="sm"/>
              <a:tailEnd type="none" w="sm" len="sm"/>
            </a:ln>
          </p:spPr>
        </p:cxnSp>
        <p:cxnSp>
          <p:nvCxnSpPr>
            <p:cNvPr id="31" name="Gerader Verbinder 30">
              <a:extLst>
                <a:ext uri="{FF2B5EF4-FFF2-40B4-BE49-F238E27FC236}">
                  <a16:creationId xmlns:a16="http://schemas.microsoft.com/office/drawing/2014/main" id="{0DBA30B6-5EFA-D8C9-BD5B-8CE264A4CFFA}"/>
                </a:ext>
              </a:extLst>
            </p:cNvPr>
            <p:cNvCxnSpPr>
              <a:cxnSpLocks/>
              <a:stCxn id="13" idx="2"/>
            </p:cNvCxnSpPr>
            <p:nvPr/>
          </p:nvCxnSpPr>
          <p:spPr>
            <a:xfrm>
              <a:off x="5109332" y="5348530"/>
              <a:ext cx="286224" cy="378806"/>
            </a:xfrm>
            <a:prstGeom prst="line">
              <a:avLst/>
            </a:prstGeom>
            <a:noFill/>
            <a:ln w="19050" cap="flat" cmpd="sng">
              <a:solidFill>
                <a:srgbClr val="4A7DBA"/>
              </a:solidFill>
              <a:prstDash val="solid"/>
              <a:round/>
              <a:headEnd type="none" w="sm" len="sm"/>
              <a:tailEnd type="none" w="sm" len="sm"/>
            </a:ln>
          </p:spPr>
        </p:cxnSp>
        <p:cxnSp>
          <p:nvCxnSpPr>
            <p:cNvPr id="32" name="Gerader Verbinder 31">
              <a:extLst>
                <a:ext uri="{FF2B5EF4-FFF2-40B4-BE49-F238E27FC236}">
                  <a16:creationId xmlns:a16="http://schemas.microsoft.com/office/drawing/2014/main" id="{0AA22193-DC8C-0988-7F52-BE12CB3F74EC}"/>
                </a:ext>
              </a:extLst>
            </p:cNvPr>
            <p:cNvCxnSpPr>
              <a:cxnSpLocks/>
              <a:stCxn id="14" idx="2"/>
              <a:endCxn id="10" idx="3"/>
            </p:cNvCxnSpPr>
            <p:nvPr/>
          </p:nvCxnSpPr>
          <p:spPr>
            <a:xfrm>
              <a:off x="6171724" y="5348529"/>
              <a:ext cx="607" cy="370871"/>
            </a:xfrm>
            <a:prstGeom prst="line">
              <a:avLst/>
            </a:prstGeom>
            <a:noFill/>
            <a:ln w="19050" cap="flat" cmpd="sng">
              <a:solidFill>
                <a:srgbClr val="4A7DBA"/>
              </a:solidFill>
              <a:prstDash val="solid"/>
              <a:round/>
              <a:headEnd type="none" w="sm" len="sm"/>
              <a:tailEnd type="none" w="sm" len="sm"/>
            </a:ln>
          </p:spPr>
        </p:cxnSp>
        <p:cxnSp>
          <p:nvCxnSpPr>
            <p:cNvPr id="33" name="Gerader Verbinder 32">
              <a:extLst>
                <a:ext uri="{FF2B5EF4-FFF2-40B4-BE49-F238E27FC236}">
                  <a16:creationId xmlns:a16="http://schemas.microsoft.com/office/drawing/2014/main" id="{F14B1D1F-551C-49A1-E071-288D6A1516CF}"/>
                </a:ext>
              </a:extLst>
            </p:cNvPr>
            <p:cNvCxnSpPr>
              <a:cxnSpLocks/>
              <a:stCxn id="14" idx="2"/>
            </p:cNvCxnSpPr>
            <p:nvPr/>
          </p:nvCxnSpPr>
          <p:spPr>
            <a:xfrm>
              <a:off x="6171724" y="5348529"/>
              <a:ext cx="163577" cy="331304"/>
            </a:xfrm>
            <a:prstGeom prst="line">
              <a:avLst/>
            </a:prstGeom>
            <a:noFill/>
            <a:ln w="19050" cap="flat" cmpd="sng">
              <a:solidFill>
                <a:srgbClr val="4A7DBA"/>
              </a:solidFill>
              <a:prstDash val="solid"/>
              <a:round/>
              <a:headEnd type="none" w="sm" len="sm"/>
              <a:tailEnd type="none" w="sm" len="sm"/>
            </a:ln>
          </p:spPr>
        </p:cxnSp>
        <p:cxnSp>
          <p:nvCxnSpPr>
            <p:cNvPr id="34" name="Gerader Verbinder 33">
              <a:extLst>
                <a:ext uri="{FF2B5EF4-FFF2-40B4-BE49-F238E27FC236}">
                  <a16:creationId xmlns:a16="http://schemas.microsoft.com/office/drawing/2014/main" id="{647B3FED-9BCB-AC29-3994-D4008C7B02B6}"/>
                </a:ext>
              </a:extLst>
            </p:cNvPr>
            <p:cNvCxnSpPr>
              <a:cxnSpLocks/>
              <a:endCxn id="15" idx="2"/>
            </p:cNvCxnSpPr>
            <p:nvPr/>
          </p:nvCxnSpPr>
          <p:spPr>
            <a:xfrm flipV="1">
              <a:off x="7010145" y="5348528"/>
              <a:ext cx="223971" cy="370872"/>
            </a:xfrm>
            <a:prstGeom prst="line">
              <a:avLst/>
            </a:prstGeom>
            <a:noFill/>
            <a:ln w="19050" cap="flat" cmpd="sng">
              <a:solidFill>
                <a:srgbClr val="4A7DBA"/>
              </a:solidFill>
              <a:prstDash val="solid"/>
              <a:round/>
              <a:headEnd type="none" w="sm" len="sm"/>
              <a:tailEnd type="none" w="sm" len="sm"/>
            </a:ln>
          </p:spPr>
        </p:cxnSp>
        <p:cxnSp>
          <p:nvCxnSpPr>
            <p:cNvPr id="35" name="Gerader Verbinder 34">
              <a:extLst>
                <a:ext uri="{FF2B5EF4-FFF2-40B4-BE49-F238E27FC236}">
                  <a16:creationId xmlns:a16="http://schemas.microsoft.com/office/drawing/2014/main" id="{6DDFA7C9-AD22-A35F-EE07-C2347828C58E}"/>
                </a:ext>
              </a:extLst>
            </p:cNvPr>
            <p:cNvCxnSpPr>
              <a:cxnSpLocks/>
              <a:endCxn id="15" idx="2"/>
            </p:cNvCxnSpPr>
            <p:nvPr/>
          </p:nvCxnSpPr>
          <p:spPr>
            <a:xfrm flipH="1" flipV="1">
              <a:off x="7234116" y="5348528"/>
              <a:ext cx="38382" cy="316922"/>
            </a:xfrm>
            <a:prstGeom prst="line">
              <a:avLst/>
            </a:prstGeom>
            <a:noFill/>
            <a:ln w="19050" cap="flat" cmpd="sng">
              <a:solidFill>
                <a:srgbClr val="4A7DBA"/>
              </a:solidFill>
              <a:prstDash val="solid"/>
              <a:round/>
              <a:headEnd type="none" w="sm" len="sm"/>
              <a:tailEnd type="none" w="sm" len="sm"/>
            </a:ln>
          </p:spPr>
        </p:cxnSp>
        <p:cxnSp>
          <p:nvCxnSpPr>
            <p:cNvPr id="36" name="Gerader Verbinder 35">
              <a:extLst>
                <a:ext uri="{FF2B5EF4-FFF2-40B4-BE49-F238E27FC236}">
                  <a16:creationId xmlns:a16="http://schemas.microsoft.com/office/drawing/2014/main" id="{A93E1CB3-C067-C802-D9B4-1E5B81D688DE}"/>
                </a:ext>
              </a:extLst>
            </p:cNvPr>
            <p:cNvCxnSpPr>
              <a:cxnSpLocks/>
              <a:endCxn id="15" idx="2"/>
            </p:cNvCxnSpPr>
            <p:nvPr/>
          </p:nvCxnSpPr>
          <p:spPr>
            <a:xfrm flipH="1" flipV="1">
              <a:off x="7234116" y="5348528"/>
              <a:ext cx="256610" cy="316922"/>
            </a:xfrm>
            <a:prstGeom prst="line">
              <a:avLst/>
            </a:prstGeom>
            <a:noFill/>
            <a:ln w="19050" cap="flat" cmpd="sng">
              <a:solidFill>
                <a:srgbClr val="4A7DBA"/>
              </a:solidFill>
              <a:prstDash val="solid"/>
              <a:round/>
              <a:headEnd type="none" w="sm" len="sm"/>
              <a:tailEnd type="none" w="sm" len="sm"/>
            </a:ln>
          </p:spPr>
        </p:cxnSp>
        <p:cxnSp>
          <p:nvCxnSpPr>
            <p:cNvPr id="37" name="Gerader Verbinder 36">
              <a:extLst>
                <a:ext uri="{FF2B5EF4-FFF2-40B4-BE49-F238E27FC236}">
                  <a16:creationId xmlns:a16="http://schemas.microsoft.com/office/drawing/2014/main" id="{8CD4F36F-0DF7-DA79-B952-08E024DDF0A6}"/>
                </a:ext>
              </a:extLst>
            </p:cNvPr>
            <p:cNvCxnSpPr>
              <a:cxnSpLocks/>
              <a:endCxn id="16" idx="2"/>
            </p:cNvCxnSpPr>
            <p:nvPr/>
          </p:nvCxnSpPr>
          <p:spPr>
            <a:xfrm flipV="1">
              <a:off x="8071930" y="5348527"/>
              <a:ext cx="224578" cy="378809"/>
            </a:xfrm>
            <a:prstGeom prst="line">
              <a:avLst/>
            </a:prstGeom>
            <a:noFill/>
            <a:ln w="19050" cap="flat" cmpd="sng">
              <a:solidFill>
                <a:srgbClr val="4A7DBA"/>
              </a:solidFill>
              <a:prstDash val="solid"/>
              <a:round/>
              <a:headEnd type="none" w="sm" len="sm"/>
              <a:tailEnd type="none" w="sm" len="sm"/>
            </a:ln>
          </p:spPr>
        </p:cxnSp>
        <p:cxnSp>
          <p:nvCxnSpPr>
            <p:cNvPr id="38" name="Gerader Verbinder 37">
              <a:extLst>
                <a:ext uri="{FF2B5EF4-FFF2-40B4-BE49-F238E27FC236}">
                  <a16:creationId xmlns:a16="http://schemas.microsoft.com/office/drawing/2014/main" id="{27004EBB-77C1-D024-A63E-1C0623CE87B6}"/>
                </a:ext>
              </a:extLst>
            </p:cNvPr>
            <p:cNvCxnSpPr>
              <a:cxnSpLocks/>
              <a:endCxn id="16" idx="2"/>
            </p:cNvCxnSpPr>
            <p:nvPr/>
          </p:nvCxnSpPr>
          <p:spPr>
            <a:xfrm flipV="1">
              <a:off x="8248154" y="5348527"/>
              <a:ext cx="48354" cy="452159"/>
            </a:xfrm>
            <a:prstGeom prst="line">
              <a:avLst/>
            </a:prstGeom>
            <a:noFill/>
            <a:ln w="19050" cap="flat" cmpd="sng">
              <a:solidFill>
                <a:srgbClr val="4A7DBA"/>
              </a:solidFill>
              <a:prstDash val="solid"/>
              <a:round/>
              <a:headEnd type="none" w="sm" len="sm"/>
              <a:tailEnd type="none" w="sm" len="sm"/>
            </a:ln>
          </p:spPr>
        </p:cxnSp>
        <p:cxnSp>
          <p:nvCxnSpPr>
            <p:cNvPr id="39" name="Gerader Verbinder 38">
              <a:extLst>
                <a:ext uri="{FF2B5EF4-FFF2-40B4-BE49-F238E27FC236}">
                  <a16:creationId xmlns:a16="http://schemas.microsoft.com/office/drawing/2014/main" id="{3391605E-CEEB-85CB-EE1B-E1F5143D4E7E}"/>
                </a:ext>
              </a:extLst>
            </p:cNvPr>
            <p:cNvCxnSpPr>
              <a:cxnSpLocks/>
              <a:endCxn id="16" idx="2"/>
            </p:cNvCxnSpPr>
            <p:nvPr/>
          </p:nvCxnSpPr>
          <p:spPr>
            <a:xfrm flipH="1" flipV="1">
              <a:off x="8296508" y="5348527"/>
              <a:ext cx="142709" cy="522255"/>
            </a:xfrm>
            <a:prstGeom prst="line">
              <a:avLst/>
            </a:prstGeom>
            <a:noFill/>
            <a:ln w="19050" cap="flat" cmpd="sng">
              <a:solidFill>
                <a:srgbClr val="4A7DBA"/>
              </a:solidFill>
              <a:prstDash val="solid"/>
              <a:round/>
              <a:headEnd type="none" w="sm" len="sm"/>
              <a:tailEnd type="none" w="sm" len="sm"/>
            </a:ln>
          </p:spPr>
        </p:cxnSp>
      </p:grpSp>
      <p:sp>
        <p:nvSpPr>
          <p:cNvPr id="40" name="Textfeld 7">
            <a:extLst>
              <a:ext uri="{FF2B5EF4-FFF2-40B4-BE49-F238E27FC236}">
                <a16:creationId xmlns:a16="http://schemas.microsoft.com/office/drawing/2014/main" id="{26517F46-CA6E-AD8A-0EB9-F3E83A078B7B}"/>
              </a:ext>
            </a:extLst>
          </p:cNvPr>
          <p:cNvSpPr txBox="1">
            <a:spLocks noChangeArrowheads="1"/>
          </p:cNvSpPr>
          <p:nvPr/>
        </p:nvSpPr>
        <p:spPr bwMode="auto">
          <a:xfrm>
            <a:off x="2470668" y="2895593"/>
            <a:ext cx="1699353" cy="307777"/>
          </a:xfrm>
          <a:prstGeom prst="rect">
            <a:avLst/>
          </a:prstGeom>
          <a:noFill/>
          <a:ln w="9525">
            <a:noFill/>
            <a:miter lim="800000"/>
            <a:headEnd/>
            <a:tailEnd/>
          </a:ln>
        </p:spPr>
        <p:txBody>
          <a:bodyPr wrap="square">
            <a:spAutoFit/>
          </a:bodyPr>
          <a:lstStyle/>
          <a:p>
            <a:pPr algn="r"/>
            <a:r>
              <a:rPr lang="en-US" sz="1400" b="1" dirty="0">
                <a:cs typeface="Arial" charset="0"/>
              </a:rPr>
              <a:t>Services</a:t>
            </a:r>
            <a:endParaRPr lang="en-US" sz="1400" dirty="0">
              <a:cs typeface="Arial" charset="0"/>
            </a:endParaRPr>
          </a:p>
        </p:txBody>
      </p:sp>
      <p:sp>
        <p:nvSpPr>
          <p:cNvPr id="41" name="Textfeld 7">
            <a:extLst>
              <a:ext uri="{FF2B5EF4-FFF2-40B4-BE49-F238E27FC236}">
                <a16:creationId xmlns:a16="http://schemas.microsoft.com/office/drawing/2014/main" id="{DACFF7D5-38D9-A7E7-E295-0A3F8D20C737}"/>
              </a:ext>
            </a:extLst>
          </p:cNvPr>
          <p:cNvSpPr txBox="1">
            <a:spLocks noChangeArrowheads="1"/>
          </p:cNvSpPr>
          <p:nvPr/>
        </p:nvSpPr>
        <p:spPr bwMode="auto">
          <a:xfrm>
            <a:off x="2468885" y="3842083"/>
            <a:ext cx="1699353" cy="307777"/>
          </a:xfrm>
          <a:prstGeom prst="rect">
            <a:avLst/>
          </a:prstGeom>
          <a:noFill/>
          <a:ln w="9525">
            <a:noFill/>
            <a:miter lim="800000"/>
            <a:headEnd/>
            <a:tailEnd/>
          </a:ln>
        </p:spPr>
        <p:txBody>
          <a:bodyPr wrap="square">
            <a:spAutoFit/>
          </a:bodyPr>
          <a:lstStyle/>
          <a:p>
            <a:pPr algn="r"/>
            <a:r>
              <a:rPr lang="en-US" sz="1400" b="1" dirty="0">
                <a:cs typeface="Arial" charset="0"/>
              </a:rPr>
              <a:t>Composants du service</a:t>
            </a:r>
            <a:endParaRPr lang="en-US" sz="1400" dirty="0">
              <a:cs typeface="Arial" charset="0"/>
            </a:endParaRPr>
          </a:p>
        </p:txBody>
      </p:sp>
      <p:sp>
        <p:nvSpPr>
          <p:cNvPr id="42" name="Textfeld 7">
            <a:extLst>
              <a:ext uri="{FF2B5EF4-FFF2-40B4-BE49-F238E27FC236}">
                <a16:creationId xmlns:a16="http://schemas.microsoft.com/office/drawing/2014/main" id="{D99B6DD5-CE12-06BD-D972-7B0F35D858DD}"/>
              </a:ext>
            </a:extLst>
          </p:cNvPr>
          <p:cNvSpPr txBox="1">
            <a:spLocks noChangeArrowheads="1"/>
          </p:cNvSpPr>
          <p:nvPr/>
        </p:nvSpPr>
        <p:spPr bwMode="auto">
          <a:xfrm>
            <a:off x="2467102" y="4788573"/>
            <a:ext cx="1699353" cy="307777"/>
          </a:xfrm>
          <a:prstGeom prst="rect">
            <a:avLst/>
          </a:prstGeom>
          <a:noFill/>
          <a:ln w="9525">
            <a:noFill/>
            <a:miter lim="800000"/>
            <a:headEnd/>
            <a:tailEnd/>
          </a:ln>
        </p:spPr>
        <p:txBody>
          <a:bodyPr wrap="square">
            <a:spAutoFit/>
          </a:bodyPr>
          <a:lstStyle/>
          <a:p>
            <a:pPr algn="r"/>
            <a:r>
              <a:rPr lang="en-US" sz="1400" b="1" dirty="0">
                <a:cs typeface="Arial" charset="0"/>
              </a:rPr>
              <a:t>Éléments de configuration</a:t>
            </a:r>
            <a:endParaRPr lang="en-US" sz="1400" dirty="0">
              <a:cs typeface="Arial" charset="0"/>
            </a:endParaRPr>
          </a:p>
        </p:txBody>
      </p:sp>
    </p:spTree>
    <p:extLst>
      <p:ext uri="{BB962C8B-B14F-4D97-AF65-F5344CB8AC3E}">
        <p14:creationId xmlns:p14="http://schemas.microsoft.com/office/powerpoint/2010/main" val="91192262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noProof="0" dirty="0"/>
              <a:t>Gestion du changement (CHM)</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89</a:t>
            </a:fld>
            <a:endParaRPr lang="en-US"/>
          </a:p>
        </p:txBody>
      </p:sp>
      <p:sp>
        <p:nvSpPr>
          <p:cNvPr id="6" name="Eine Ecke des Rechtecks schneiden 5"/>
          <p:cNvSpPr/>
          <p:nvPr/>
        </p:nvSpPr>
        <p:spPr>
          <a:xfrm>
            <a:off x="2895601" y="3933700"/>
            <a:ext cx="6400800" cy="1705100"/>
          </a:xfrm>
          <a:prstGeom prst="snip1Rect">
            <a:avLst/>
          </a:prstGeom>
          <a:solidFill>
            <a:schemeClr val="accent1">
              <a:lumMod val="60000"/>
              <a:lumOff val="40000"/>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Rechteck 6"/>
          <p:cNvSpPr/>
          <p:nvPr/>
        </p:nvSpPr>
        <p:spPr>
          <a:xfrm>
            <a:off x="2969740" y="4040795"/>
            <a:ext cx="1706246" cy="329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Objectif</a:t>
            </a:r>
          </a:p>
        </p:txBody>
      </p:sp>
      <p:sp>
        <p:nvSpPr>
          <p:cNvPr id="8" name="Rechteck 7"/>
          <p:cNvSpPr/>
          <p:nvPr/>
        </p:nvSpPr>
        <p:spPr>
          <a:xfrm>
            <a:off x="2969743" y="4448465"/>
            <a:ext cx="6233017" cy="646331"/>
          </a:xfrm>
          <a:prstGeom prst="rect">
            <a:avLst/>
          </a:prstGeom>
        </p:spPr>
        <p:txBody>
          <a:bodyPr wrap="square">
            <a:spAutoFit/>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Planifier, approuver et examiner les changements de manière contrôlée afin d'éviter tout impact négatif sur les services.</a:t>
            </a:r>
            <a:endParaRPr lang="de-DE" dirty="0"/>
          </a:p>
        </p:txBody>
      </p:sp>
    </p:spTree>
    <p:extLst>
      <p:ext uri="{BB962C8B-B14F-4D97-AF65-F5344CB8AC3E}">
        <p14:creationId xmlns:p14="http://schemas.microsoft.com/office/powerpoint/2010/main" val="1058696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Qu'est-ce qu'un service ?</a:t>
            </a:r>
            <a:endParaRPr lang="en-US" i="1"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9</a:t>
            </a:fld>
            <a:endParaRPr lang="en-US"/>
          </a:p>
        </p:txBody>
      </p:sp>
      <p:graphicFrame>
        <p:nvGraphicFramePr>
          <p:cNvPr id="8" name="Inhaltsplatzhalter 8"/>
          <p:cNvGraphicFramePr>
            <a:graphicFrameLocks/>
          </p:cNvGraphicFramePr>
          <p:nvPr>
            <p:extLst>
              <p:ext uri="{D42A27DB-BD31-4B8C-83A1-F6EECF244321}">
                <p14:modId xmlns:p14="http://schemas.microsoft.com/office/powerpoint/2010/main" val="112267104"/>
              </p:ext>
            </p:extLst>
          </p:nvPr>
        </p:nvGraphicFramePr>
        <p:xfrm>
          <a:off x="1981203" y="1696602"/>
          <a:ext cx="8229599" cy="2072640"/>
        </p:xfrm>
        <a:graphic>
          <a:graphicData uri="http://schemas.openxmlformats.org/drawingml/2006/table">
            <a:tbl>
              <a:tblPr firstRow="1" firstCol="1" bandRow="1">
                <a:tableStyleId>{B301B821-A1FF-4177-AEE7-76D212191A09}</a:tableStyleId>
              </a:tblPr>
              <a:tblGrid>
                <a:gridCol w="8229599">
                  <a:extLst>
                    <a:ext uri="{9D8B030D-6E8A-4147-A177-3AD203B41FA5}">
                      <a16:colId xmlns:a16="http://schemas.microsoft.com/office/drawing/2014/main" val="20000"/>
                    </a:ext>
                  </a:extLst>
                </a:gridCol>
              </a:tblGrid>
              <a:tr h="206975">
                <a:tc>
                  <a:txBody>
                    <a:bodyPr/>
                    <a:lstStyle/>
                    <a:p>
                      <a:pPr>
                        <a:spcBef>
                          <a:spcPts val="1000"/>
                        </a:spcBef>
                        <a:spcAft>
                          <a:spcPts val="0"/>
                        </a:spcAft>
                      </a:pPr>
                      <a:r>
                        <a:rPr lang="de-DE" sz="1400" dirty="0">
                          <a:effectLst/>
                        </a:rPr>
                        <a:t>Définition </a:t>
                      </a:r>
                      <a:r>
                        <a:rPr lang="en-US" sz="1400" noProof="0" dirty="0">
                          <a:effectLst/>
                        </a:rPr>
                        <a:t>suivant </a:t>
                      </a:r>
                      <a:r>
                        <a:rPr lang="de-DE" sz="1400" baseline="0" dirty="0">
                          <a:effectLst/>
                        </a:rPr>
                        <a:t>FitSM-0 :</a:t>
                      </a:r>
                      <a:endParaRPr lang="de-DE" sz="1400"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3759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effectLst/>
                        </a:rPr>
                        <a:t>Composante de service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en-GB" sz="1800" b="0" kern="1200" dirty="0">
                          <a:solidFill>
                            <a:schemeClr val="dk1"/>
                          </a:solidFill>
                          <a:effectLst/>
                          <a:latin typeface="+mn-lt"/>
                          <a:ea typeface="+mn-ea"/>
                          <a:cs typeface="+mn-cs"/>
                        </a:rPr>
                        <a:t>Partie logique d'un </a:t>
                      </a:r>
                      <a:r>
                        <a:rPr lang="en-GB" sz="1800" b="0" i="1" kern="1200" dirty="0">
                          <a:solidFill>
                            <a:schemeClr val="dk1"/>
                          </a:solidFill>
                          <a:effectLst/>
                          <a:latin typeface="+mn-lt"/>
                          <a:ea typeface="+mn-ea"/>
                          <a:cs typeface="+mn-cs"/>
                        </a:rPr>
                        <a:t>service </a:t>
                      </a:r>
                      <a:r>
                        <a:rPr lang="en-GB" sz="1800" b="0" kern="1200" dirty="0">
                          <a:solidFill>
                            <a:schemeClr val="dk1"/>
                          </a:solidFill>
                          <a:effectLst/>
                          <a:latin typeface="+mn-lt"/>
                          <a:ea typeface="+mn-ea"/>
                          <a:cs typeface="+mn-cs"/>
                        </a:rPr>
                        <a:t>qui assure une fonction permettant ou améliorant un </a:t>
                      </a:r>
                      <a:r>
                        <a:rPr lang="en-GB" sz="1800" b="0" i="1" kern="1200" dirty="0">
                          <a:solidFill>
                            <a:schemeClr val="dk1"/>
                          </a:solidFill>
                          <a:effectLst/>
                          <a:latin typeface="+mn-lt"/>
                          <a:ea typeface="+mn-ea"/>
                          <a:cs typeface="+mn-cs"/>
                        </a:rPr>
                        <a:t>service.</a:t>
                      </a:r>
                      <a:endParaRPr lang="de-DE" sz="1800" b="0" i="1" kern="1200" dirty="0">
                        <a:solidFill>
                          <a:schemeClr val="dk1"/>
                        </a:solidFill>
                        <a:effectLst/>
                        <a:latin typeface="+mn-lt"/>
                        <a:ea typeface="+mn-ea"/>
                        <a:cs typeface="+mn-cs"/>
                      </a:endParaRPr>
                    </a:p>
                    <a:p>
                      <a:pPr marL="457200" marR="0" lvl="1" indent="0" algn="l" defTabSz="457200" rtl="0" eaLnBrk="1" fontAlgn="auto" latinLnBrk="0" hangingPunct="1">
                        <a:lnSpc>
                          <a:spcPct val="100000"/>
                        </a:lnSpc>
                        <a:spcBef>
                          <a:spcPts val="0"/>
                        </a:spcBef>
                        <a:spcAft>
                          <a:spcPts val="0"/>
                        </a:spcAft>
                        <a:buClrTx/>
                        <a:buSzTx/>
                        <a:buFontTx/>
                        <a:buNone/>
                        <a:tabLst/>
                        <a:defRPr/>
                      </a:pPr>
                      <a:endParaRPr lang="de-DE" sz="1800" b="0" i="1" kern="1200" dirty="0">
                        <a:solidFill>
                          <a:schemeClr val="dk1"/>
                        </a:solidFill>
                        <a:effectLst/>
                        <a:latin typeface="+mn-lt"/>
                        <a:ea typeface="+mn-ea"/>
                        <a:cs typeface="+mn-cs"/>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lang="en-GB" sz="1600" b="0" i="0" kern="1200" dirty="0">
                          <a:solidFill>
                            <a:schemeClr val="dk1"/>
                          </a:solidFill>
                          <a:effectLst/>
                          <a:latin typeface="+mn-lt"/>
                          <a:ea typeface="+mn-ea"/>
                          <a:cs typeface="+mn-cs"/>
                        </a:rPr>
                        <a:t>Note 1 : Un </a:t>
                      </a:r>
                      <a:r>
                        <a:rPr lang="en-GB" sz="1600" b="0" i="1" kern="1200" dirty="0">
                          <a:solidFill>
                            <a:schemeClr val="dk1"/>
                          </a:solidFill>
                          <a:effectLst/>
                          <a:latin typeface="+mn-lt"/>
                          <a:ea typeface="+mn-ea"/>
                          <a:cs typeface="+mn-cs"/>
                        </a:rPr>
                        <a:t>service</a:t>
                      </a:r>
                      <a:r>
                        <a:rPr lang="en-GB" sz="1600" b="0" i="0" kern="1200" dirty="0">
                          <a:solidFill>
                            <a:schemeClr val="dk1"/>
                          </a:solidFill>
                          <a:effectLst/>
                          <a:latin typeface="+mn-lt"/>
                          <a:ea typeface="+mn-ea"/>
                          <a:cs typeface="+mn-cs"/>
                        </a:rPr>
                        <a:t> est généralement composé de plusieurs éléments de service.</a:t>
                      </a:r>
                    </a:p>
                    <a:p>
                      <a:pPr marL="457200" marR="0" lvl="1" indent="0" algn="l" defTabSz="457200" rtl="0" eaLnBrk="1" fontAlgn="auto" latinLnBrk="0" hangingPunct="1">
                        <a:lnSpc>
                          <a:spcPct val="100000"/>
                        </a:lnSpc>
                        <a:spcBef>
                          <a:spcPts val="0"/>
                        </a:spcBef>
                        <a:spcAft>
                          <a:spcPts val="0"/>
                        </a:spcAft>
                        <a:buClrTx/>
                        <a:buSzTx/>
                        <a:buFontTx/>
                        <a:buNone/>
                        <a:tabLst/>
                        <a:defRPr/>
                      </a:pPr>
                      <a:r>
                        <a:rPr lang="en-GB" sz="1600" b="0" i="0" kern="1200" dirty="0">
                          <a:solidFill>
                            <a:schemeClr val="dk1"/>
                          </a:solidFill>
                          <a:effectLst/>
                          <a:latin typeface="+mn-lt"/>
                          <a:ea typeface="+mn-ea"/>
                          <a:cs typeface="+mn-cs"/>
                        </a:rPr>
                        <a:t>Note 2 : Un composant de service est généralement construit à partir d'un ou plusieurs </a:t>
                      </a:r>
                      <a:r>
                        <a:rPr lang="en-GB" sz="1600" b="0" i="1" kern="1200" dirty="0">
                          <a:solidFill>
                            <a:schemeClr val="dk1"/>
                          </a:solidFill>
                          <a:effectLst/>
                          <a:latin typeface="+mn-lt"/>
                          <a:ea typeface="+mn-ea"/>
                          <a:cs typeface="+mn-cs"/>
                        </a:rPr>
                        <a:t>éléments de configuration (CI)</a:t>
                      </a:r>
                      <a:r>
                        <a:rPr lang="en-GB" sz="1600" b="0" i="0" kern="1200" dirty="0">
                          <a:solidFill>
                            <a:schemeClr val="dk1"/>
                          </a:solidFill>
                          <a:effectLst/>
                          <a:latin typeface="+mn-lt"/>
                          <a:ea typeface="+mn-ea"/>
                          <a:cs typeface="+mn-cs"/>
                        </a:rPr>
                        <a:t>.</a:t>
                      </a:r>
                      <a:endParaRPr lang="de-DE" sz="2800" b="0" i="0" kern="1200" dirty="0">
                        <a:effectLst/>
                      </a:endParaRPr>
                    </a:p>
                  </a:txBody>
                  <a:tcPr marL="68580" marR="68580" marT="0" marB="0"/>
                </a:tc>
                <a:extLst>
                  <a:ext uri="{0D108BD9-81ED-4DB2-BD59-A6C34878D82A}">
                    <a16:rowId xmlns:a16="http://schemas.microsoft.com/office/drawing/2014/main" val="10001"/>
                  </a:ext>
                </a:extLst>
              </a:tr>
            </a:tbl>
          </a:graphicData>
        </a:graphic>
      </p:graphicFrame>
      <p:sp>
        <p:nvSpPr>
          <p:cNvPr id="41" name="Google Shape;600;p34">
            <a:extLst>
              <a:ext uri="{FF2B5EF4-FFF2-40B4-BE49-F238E27FC236}">
                <a16:creationId xmlns:a16="http://schemas.microsoft.com/office/drawing/2014/main" id="{DED13742-9B3A-CF70-B5DD-1EF2DD8EB862}"/>
              </a:ext>
            </a:extLst>
          </p:cNvPr>
          <p:cNvSpPr/>
          <p:nvPr/>
        </p:nvSpPr>
        <p:spPr>
          <a:xfrm>
            <a:off x="4449837" y="4060114"/>
            <a:ext cx="2386659" cy="452159"/>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Service 1</a:t>
            </a:r>
            <a:endParaRPr dirty="0"/>
          </a:p>
        </p:txBody>
      </p:sp>
      <p:sp>
        <p:nvSpPr>
          <p:cNvPr id="42" name="Google Shape;600;p34">
            <a:extLst>
              <a:ext uri="{FF2B5EF4-FFF2-40B4-BE49-F238E27FC236}">
                <a16:creationId xmlns:a16="http://schemas.microsoft.com/office/drawing/2014/main" id="{175C4B5A-54D8-F5CD-6E72-494431254A21}"/>
              </a:ext>
            </a:extLst>
          </p:cNvPr>
          <p:cNvSpPr/>
          <p:nvPr/>
        </p:nvSpPr>
        <p:spPr>
          <a:xfrm>
            <a:off x="4468682" y="4992550"/>
            <a:ext cx="775096" cy="452159"/>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SC 1</a:t>
            </a:r>
            <a:endParaRPr dirty="0"/>
          </a:p>
        </p:txBody>
      </p:sp>
      <p:sp>
        <p:nvSpPr>
          <p:cNvPr id="43" name="Google Shape;600;p34">
            <a:extLst>
              <a:ext uri="{FF2B5EF4-FFF2-40B4-BE49-F238E27FC236}">
                <a16:creationId xmlns:a16="http://schemas.microsoft.com/office/drawing/2014/main" id="{20BFF796-88AD-717A-C190-E5CFE26BD314}"/>
              </a:ext>
            </a:extLst>
          </p:cNvPr>
          <p:cNvSpPr/>
          <p:nvPr/>
        </p:nvSpPr>
        <p:spPr>
          <a:xfrm>
            <a:off x="5531074" y="4992549"/>
            <a:ext cx="775096" cy="452159"/>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SC 2</a:t>
            </a:r>
            <a:endParaRPr dirty="0"/>
          </a:p>
        </p:txBody>
      </p:sp>
      <p:sp>
        <p:nvSpPr>
          <p:cNvPr id="44" name="Google Shape;600;p34">
            <a:extLst>
              <a:ext uri="{FF2B5EF4-FFF2-40B4-BE49-F238E27FC236}">
                <a16:creationId xmlns:a16="http://schemas.microsoft.com/office/drawing/2014/main" id="{532F96CC-E1B8-0F45-CE53-E202E7F3152C}"/>
              </a:ext>
            </a:extLst>
          </p:cNvPr>
          <p:cNvSpPr/>
          <p:nvPr/>
        </p:nvSpPr>
        <p:spPr>
          <a:xfrm>
            <a:off x="6593466" y="4992548"/>
            <a:ext cx="775096" cy="452159"/>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SC 3</a:t>
            </a:r>
            <a:endParaRPr dirty="0"/>
          </a:p>
        </p:txBody>
      </p:sp>
      <p:sp>
        <p:nvSpPr>
          <p:cNvPr id="45" name="Google Shape;600;p34">
            <a:extLst>
              <a:ext uri="{FF2B5EF4-FFF2-40B4-BE49-F238E27FC236}">
                <a16:creationId xmlns:a16="http://schemas.microsoft.com/office/drawing/2014/main" id="{9D36244F-D05C-EDED-CA1F-13C945C609F0}"/>
              </a:ext>
            </a:extLst>
          </p:cNvPr>
          <p:cNvSpPr/>
          <p:nvPr/>
        </p:nvSpPr>
        <p:spPr>
          <a:xfrm>
            <a:off x="7655858" y="4992547"/>
            <a:ext cx="775096" cy="452159"/>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SC 4</a:t>
            </a:r>
            <a:endParaRPr dirty="0"/>
          </a:p>
        </p:txBody>
      </p:sp>
      <p:sp>
        <p:nvSpPr>
          <p:cNvPr id="46" name="Google Shape;600;p34">
            <a:extLst>
              <a:ext uri="{FF2B5EF4-FFF2-40B4-BE49-F238E27FC236}">
                <a16:creationId xmlns:a16="http://schemas.microsoft.com/office/drawing/2014/main" id="{821C5E3A-0DA8-6D86-2377-CC74B03A26A4}"/>
              </a:ext>
            </a:extLst>
          </p:cNvPr>
          <p:cNvSpPr/>
          <p:nvPr/>
        </p:nvSpPr>
        <p:spPr>
          <a:xfrm>
            <a:off x="8718250" y="4992546"/>
            <a:ext cx="775096" cy="452159"/>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SC 5</a:t>
            </a:r>
            <a:endParaRPr dirty="0"/>
          </a:p>
        </p:txBody>
      </p:sp>
      <p:sp>
        <p:nvSpPr>
          <p:cNvPr id="47" name="Google Shape;600;p34">
            <a:extLst>
              <a:ext uri="{FF2B5EF4-FFF2-40B4-BE49-F238E27FC236}">
                <a16:creationId xmlns:a16="http://schemas.microsoft.com/office/drawing/2014/main" id="{5823C65F-63A9-00B5-D4F6-34315A6D8BDD}"/>
              </a:ext>
            </a:extLst>
          </p:cNvPr>
          <p:cNvSpPr/>
          <p:nvPr/>
        </p:nvSpPr>
        <p:spPr>
          <a:xfrm>
            <a:off x="7106687" y="4057739"/>
            <a:ext cx="2386659" cy="452159"/>
          </a:xfrm>
          <a:prstGeom prst="rect">
            <a:avLst/>
          </a:prstGeom>
          <a:noFill/>
          <a:ln w="19050"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dirty="0">
                <a:solidFill>
                  <a:schemeClr val="dk1"/>
                </a:solidFill>
                <a:latin typeface="Calibri"/>
                <a:ea typeface="Calibri"/>
                <a:cs typeface="Calibri"/>
                <a:sym typeface="Calibri"/>
              </a:rPr>
              <a:t>Service 2</a:t>
            </a:r>
            <a:endParaRPr dirty="0"/>
          </a:p>
        </p:txBody>
      </p:sp>
      <p:cxnSp>
        <p:nvCxnSpPr>
          <p:cNvPr id="48" name="Gerader Verbinder 47">
            <a:extLst>
              <a:ext uri="{FF2B5EF4-FFF2-40B4-BE49-F238E27FC236}">
                <a16:creationId xmlns:a16="http://schemas.microsoft.com/office/drawing/2014/main" id="{104E277D-D1C1-C465-59DB-9DB29449036A}"/>
              </a:ext>
            </a:extLst>
          </p:cNvPr>
          <p:cNvCxnSpPr>
            <a:stCxn id="42" idx="0"/>
            <a:endCxn id="41" idx="2"/>
          </p:cNvCxnSpPr>
          <p:nvPr/>
        </p:nvCxnSpPr>
        <p:spPr>
          <a:xfrm flipV="1">
            <a:off x="4856230" y="4512273"/>
            <a:ext cx="786937" cy="480277"/>
          </a:xfrm>
          <a:prstGeom prst="line">
            <a:avLst/>
          </a:prstGeom>
          <a:noFill/>
          <a:ln w="19050" cap="flat" cmpd="sng">
            <a:solidFill>
              <a:srgbClr val="4A7DBA"/>
            </a:solidFill>
            <a:prstDash val="solid"/>
            <a:round/>
            <a:headEnd type="none" w="sm" len="sm"/>
            <a:tailEnd type="none" w="sm" len="sm"/>
          </a:ln>
        </p:spPr>
      </p:cxnSp>
      <p:cxnSp>
        <p:nvCxnSpPr>
          <p:cNvPr id="49" name="Gerader Verbinder 48">
            <a:extLst>
              <a:ext uri="{FF2B5EF4-FFF2-40B4-BE49-F238E27FC236}">
                <a16:creationId xmlns:a16="http://schemas.microsoft.com/office/drawing/2014/main" id="{6E550EF1-B613-3DA4-400E-13BBC13C8D99}"/>
              </a:ext>
            </a:extLst>
          </p:cNvPr>
          <p:cNvCxnSpPr>
            <a:cxnSpLocks/>
            <a:stCxn id="43" idx="0"/>
            <a:endCxn id="41" idx="2"/>
          </p:cNvCxnSpPr>
          <p:nvPr/>
        </p:nvCxnSpPr>
        <p:spPr>
          <a:xfrm flipH="1" flipV="1">
            <a:off x="5643167" y="4512273"/>
            <a:ext cx="275455" cy="480276"/>
          </a:xfrm>
          <a:prstGeom prst="line">
            <a:avLst/>
          </a:prstGeom>
          <a:noFill/>
          <a:ln w="19050" cap="flat" cmpd="sng">
            <a:solidFill>
              <a:srgbClr val="4A7DBA"/>
            </a:solidFill>
            <a:prstDash val="solid"/>
            <a:round/>
            <a:headEnd type="none" w="sm" len="sm"/>
            <a:tailEnd type="none" w="sm" len="sm"/>
          </a:ln>
        </p:spPr>
      </p:cxnSp>
      <p:cxnSp>
        <p:nvCxnSpPr>
          <p:cNvPr id="50" name="Gerader Verbinder 49">
            <a:extLst>
              <a:ext uri="{FF2B5EF4-FFF2-40B4-BE49-F238E27FC236}">
                <a16:creationId xmlns:a16="http://schemas.microsoft.com/office/drawing/2014/main" id="{2B29EC0B-B4CA-4A6A-99AC-9AF494C07725}"/>
              </a:ext>
            </a:extLst>
          </p:cNvPr>
          <p:cNvCxnSpPr>
            <a:cxnSpLocks/>
            <a:stCxn id="44" idx="0"/>
            <a:endCxn id="41" idx="2"/>
          </p:cNvCxnSpPr>
          <p:nvPr/>
        </p:nvCxnSpPr>
        <p:spPr>
          <a:xfrm flipH="1" flipV="1">
            <a:off x="5643167" y="4512273"/>
            <a:ext cx="1337847" cy="480275"/>
          </a:xfrm>
          <a:prstGeom prst="line">
            <a:avLst/>
          </a:prstGeom>
          <a:noFill/>
          <a:ln w="19050" cap="flat" cmpd="sng">
            <a:solidFill>
              <a:srgbClr val="4A7DBA"/>
            </a:solidFill>
            <a:prstDash val="solid"/>
            <a:round/>
            <a:headEnd type="none" w="sm" len="sm"/>
            <a:tailEnd type="none" w="sm" len="sm"/>
          </a:ln>
        </p:spPr>
      </p:cxnSp>
      <p:cxnSp>
        <p:nvCxnSpPr>
          <p:cNvPr id="51" name="Gerader Verbinder 50">
            <a:extLst>
              <a:ext uri="{FF2B5EF4-FFF2-40B4-BE49-F238E27FC236}">
                <a16:creationId xmlns:a16="http://schemas.microsoft.com/office/drawing/2014/main" id="{B5C37597-A0AE-6E71-164F-2A63F705D137}"/>
              </a:ext>
            </a:extLst>
          </p:cNvPr>
          <p:cNvCxnSpPr>
            <a:cxnSpLocks/>
            <a:stCxn id="44" idx="0"/>
            <a:endCxn id="47" idx="2"/>
          </p:cNvCxnSpPr>
          <p:nvPr/>
        </p:nvCxnSpPr>
        <p:spPr>
          <a:xfrm flipV="1">
            <a:off x="6981014" y="4509898"/>
            <a:ext cx="1319003" cy="482650"/>
          </a:xfrm>
          <a:prstGeom prst="line">
            <a:avLst/>
          </a:prstGeom>
          <a:noFill/>
          <a:ln w="19050" cap="flat" cmpd="sng">
            <a:solidFill>
              <a:srgbClr val="4A7DBA"/>
            </a:solidFill>
            <a:prstDash val="solid"/>
            <a:round/>
            <a:headEnd type="none" w="sm" len="sm"/>
            <a:tailEnd type="none" w="sm" len="sm"/>
          </a:ln>
        </p:spPr>
      </p:cxnSp>
      <p:cxnSp>
        <p:nvCxnSpPr>
          <p:cNvPr id="52" name="Gerader Verbinder 51">
            <a:extLst>
              <a:ext uri="{FF2B5EF4-FFF2-40B4-BE49-F238E27FC236}">
                <a16:creationId xmlns:a16="http://schemas.microsoft.com/office/drawing/2014/main" id="{4C8B88C9-2E36-49D7-3046-6DDFB642BBFA}"/>
              </a:ext>
            </a:extLst>
          </p:cNvPr>
          <p:cNvCxnSpPr>
            <a:cxnSpLocks/>
            <a:stCxn id="43" idx="0"/>
            <a:endCxn id="47" idx="2"/>
          </p:cNvCxnSpPr>
          <p:nvPr/>
        </p:nvCxnSpPr>
        <p:spPr>
          <a:xfrm flipV="1">
            <a:off x="5918622" y="4509898"/>
            <a:ext cx="2381395" cy="482651"/>
          </a:xfrm>
          <a:prstGeom prst="line">
            <a:avLst/>
          </a:prstGeom>
          <a:noFill/>
          <a:ln w="19050" cap="flat" cmpd="sng">
            <a:solidFill>
              <a:srgbClr val="4A7DBA"/>
            </a:solidFill>
            <a:prstDash val="solid"/>
            <a:round/>
            <a:headEnd type="none" w="sm" len="sm"/>
            <a:tailEnd type="none" w="sm" len="sm"/>
          </a:ln>
        </p:spPr>
      </p:cxnSp>
      <p:cxnSp>
        <p:nvCxnSpPr>
          <p:cNvPr id="53" name="Gerader Verbinder 52">
            <a:extLst>
              <a:ext uri="{FF2B5EF4-FFF2-40B4-BE49-F238E27FC236}">
                <a16:creationId xmlns:a16="http://schemas.microsoft.com/office/drawing/2014/main" id="{17E102E2-3331-BBED-981B-750ED2DCDDD2}"/>
              </a:ext>
            </a:extLst>
          </p:cNvPr>
          <p:cNvCxnSpPr>
            <a:cxnSpLocks/>
            <a:stCxn id="45" idx="0"/>
            <a:endCxn id="47" idx="2"/>
          </p:cNvCxnSpPr>
          <p:nvPr/>
        </p:nvCxnSpPr>
        <p:spPr>
          <a:xfrm flipV="1">
            <a:off x="8043406" y="4509898"/>
            <a:ext cx="256611" cy="482649"/>
          </a:xfrm>
          <a:prstGeom prst="line">
            <a:avLst/>
          </a:prstGeom>
          <a:noFill/>
          <a:ln w="19050" cap="flat" cmpd="sng">
            <a:solidFill>
              <a:srgbClr val="4A7DBA"/>
            </a:solidFill>
            <a:prstDash val="solid"/>
            <a:round/>
            <a:headEnd type="none" w="sm" len="sm"/>
            <a:tailEnd type="none" w="sm" len="sm"/>
          </a:ln>
        </p:spPr>
      </p:cxnSp>
      <p:cxnSp>
        <p:nvCxnSpPr>
          <p:cNvPr id="54" name="Gerader Verbinder 53">
            <a:extLst>
              <a:ext uri="{FF2B5EF4-FFF2-40B4-BE49-F238E27FC236}">
                <a16:creationId xmlns:a16="http://schemas.microsoft.com/office/drawing/2014/main" id="{B24A29AD-6720-549E-2592-A7D54BD2E2E6}"/>
              </a:ext>
            </a:extLst>
          </p:cNvPr>
          <p:cNvCxnSpPr>
            <a:cxnSpLocks/>
            <a:stCxn id="46" idx="0"/>
            <a:endCxn id="47" idx="2"/>
          </p:cNvCxnSpPr>
          <p:nvPr/>
        </p:nvCxnSpPr>
        <p:spPr>
          <a:xfrm flipH="1" flipV="1">
            <a:off x="8300017" y="4509898"/>
            <a:ext cx="805781" cy="482648"/>
          </a:xfrm>
          <a:prstGeom prst="line">
            <a:avLst/>
          </a:prstGeom>
          <a:noFill/>
          <a:ln w="19050" cap="flat" cmpd="sng">
            <a:solidFill>
              <a:srgbClr val="4A7DBA"/>
            </a:solidFill>
            <a:prstDash val="solid"/>
            <a:round/>
            <a:headEnd type="none" w="sm" len="sm"/>
            <a:tailEnd type="none" w="sm" len="sm"/>
          </a:ln>
        </p:spPr>
      </p:cxnSp>
      <p:sp>
        <p:nvSpPr>
          <p:cNvPr id="70" name="Textfeld 7">
            <a:extLst>
              <a:ext uri="{FF2B5EF4-FFF2-40B4-BE49-F238E27FC236}">
                <a16:creationId xmlns:a16="http://schemas.microsoft.com/office/drawing/2014/main" id="{F5922D6C-7728-8988-8B4E-2FFF8B98F12E}"/>
              </a:ext>
            </a:extLst>
          </p:cNvPr>
          <p:cNvSpPr txBox="1">
            <a:spLocks noChangeArrowheads="1"/>
          </p:cNvSpPr>
          <p:nvPr/>
        </p:nvSpPr>
        <p:spPr bwMode="auto">
          <a:xfrm>
            <a:off x="2480293" y="4118246"/>
            <a:ext cx="1699353" cy="307777"/>
          </a:xfrm>
          <a:prstGeom prst="rect">
            <a:avLst/>
          </a:prstGeom>
          <a:noFill/>
          <a:ln w="9525">
            <a:noFill/>
            <a:miter lim="800000"/>
            <a:headEnd/>
            <a:tailEnd/>
          </a:ln>
        </p:spPr>
        <p:txBody>
          <a:bodyPr wrap="square">
            <a:spAutoFit/>
          </a:bodyPr>
          <a:lstStyle/>
          <a:p>
            <a:pPr algn="r"/>
            <a:r>
              <a:rPr lang="en-US" sz="1400" b="1" dirty="0">
                <a:cs typeface="Arial" charset="0"/>
              </a:rPr>
              <a:t>Services</a:t>
            </a:r>
            <a:endParaRPr lang="en-US" sz="1400" dirty="0">
              <a:cs typeface="Arial" charset="0"/>
            </a:endParaRPr>
          </a:p>
        </p:txBody>
      </p:sp>
      <p:sp>
        <p:nvSpPr>
          <p:cNvPr id="71" name="Textfeld 7">
            <a:extLst>
              <a:ext uri="{FF2B5EF4-FFF2-40B4-BE49-F238E27FC236}">
                <a16:creationId xmlns:a16="http://schemas.microsoft.com/office/drawing/2014/main" id="{4E7829A9-DAF4-8A34-C437-B3E33492D42B}"/>
              </a:ext>
            </a:extLst>
          </p:cNvPr>
          <p:cNvSpPr txBox="1">
            <a:spLocks noChangeArrowheads="1"/>
          </p:cNvSpPr>
          <p:nvPr/>
        </p:nvSpPr>
        <p:spPr bwMode="auto">
          <a:xfrm>
            <a:off x="2164466" y="5064736"/>
            <a:ext cx="2013397" cy="307777"/>
          </a:xfrm>
          <a:prstGeom prst="rect">
            <a:avLst/>
          </a:prstGeom>
          <a:noFill/>
          <a:ln w="9525">
            <a:noFill/>
            <a:miter lim="800000"/>
            <a:headEnd/>
            <a:tailEnd/>
          </a:ln>
        </p:spPr>
        <p:txBody>
          <a:bodyPr wrap="square">
            <a:spAutoFit/>
          </a:bodyPr>
          <a:lstStyle/>
          <a:p>
            <a:pPr algn="r"/>
            <a:r>
              <a:rPr lang="en-US" sz="1400" b="1" dirty="0">
                <a:cs typeface="Arial" charset="0"/>
              </a:rPr>
              <a:t>Composants du service</a:t>
            </a:r>
            <a:endParaRPr lang="en-US" sz="1400" dirty="0">
              <a:cs typeface="Arial" charset="0"/>
            </a:endParaRPr>
          </a:p>
        </p:txBody>
      </p:sp>
    </p:spTree>
    <p:extLst>
      <p:ext uri="{BB962C8B-B14F-4D97-AF65-F5344CB8AC3E}">
        <p14:creationId xmlns:p14="http://schemas.microsoft.com/office/powerpoint/2010/main" val="34757376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CHM : Termes importants</a:t>
            </a:r>
          </a:p>
        </p:txBody>
      </p:sp>
      <p:sp>
        <p:nvSpPr>
          <p:cNvPr id="4" name="Foliennummernplatzhalter 3"/>
          <p:cNvSpPr>
            <a:spLocks noGrp="1"/>
          </p:cNvSpPr>
          <p:nvPr>
            <p:ph type="sldNum" sz="quarter" idx="12"/>
          </p:nvPr>
        </p:nvSpPr>
        <p:spPr/>
        <p:txBody>
          <a:bodyPr/>
          <a:lstStyle/>
          <a:p>
            <a:fld id="{43507AEB-23B8-F142-83A3-458C56B10093}" type="slidenum">
              <a:rPr lang="en-US" smtClean="0"/>
              <a:t>90</a:t>
            </a:fld>
            <a:endParaRPr lang="en-US"/>
          </a:p>
        </p:txBody>
      </p:sp>
      <p:graphicFrame>
        <p:nvGraphicFramePr>
          <p:cNvPr id="6" name="Tabelle 5"/>
          <p:cNvGraphicFramePr>
            <a:graphicFrameLocks noGrp="1"/>
          </p:cNvGraphicFramePr>
          <p:nvPr>
            <p:extLst>
              <p:ext uri="{D42A27DB-BD31-4B8C-83A1-F6EECF244321}">
                <p14:modId xmlns:p14="http://schemas.microsoft.com/office/powerpoint/2010/main" val="3790028254"/>
              </p:ext>
            </p:extLst>
          </p:nvPr>
        </p:nvGraphicFramePr>
        <p:xfrm>
          <a:off x="1981200" y="1696601"/>
          <a:ext cx="8229600" cy="1175841"/>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82092">
                <a:tc>
                  <a:txBody>
                    <a:bodyPr/>
                    <a:lstStyle/>
                    <a:p>
                      <a:pPr>
                        <a:spcBef>
                          <a:spcPts val="1000"/>
                        </a:spcBef>
                        <a:spcAft>
                          <a:spcPts val="0"/>
                        </a:spcAft>
                      </a:pPr>
                      <a:r>
                        <a:rPr lang="de-DE" sz="1400" b="1" dirty="0">
                          <a:effectLst/>
                        </a:rPr>
                        <a:t>Définition </a:t>
                      </a:r>
                      <a:r>
                        <a:rPr lang="en-US" sz="1400" b="1" noProof="0" dirty="0">
                          <a:effectLst/>
                        </a:rPr>
                        <a:t>suivant </a:t>
                      </a:r>
                      <a:r>
                        <a:rPr lang="de-DE" sz="1400" b="1" baseline="0" dirty="0">
                          <a:effectLst/>
                        </a:rPr>
                        <a:t>FitSM-0 :</a:t>
                      </a:r>
                      <a:endParaRPr lang="de-DE" sz="1400" b="1"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6248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chemeClr val="tx1"/>
                          </a:solidFill>
                          <a:effectLst/>
                          <a:latin typeface="+mn-lt"/>
                          <a:ea typeface="+mn-ea"/>
                          <a:cs typeface="+mn-cs"/>
                        </a:rPr>
                        <a:t>Demande de modification (RFC)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en-GB" sz="1800" b="0" kern="1200" dirty="0">
                          <a:solidFill>
                            <a:schemeClr val="tx1"/>
                          </a:solidFill>
                          <a:effectLst/>
                          <a:latin typeface="+mn-lt"/>
                          <a:ea typeface="+mn-ea"/>
                          <a:cs typeface="+mn-cs"/>
                        </a:rPr>
                        <a:t>Proposition </a:t>
                      </a:r>
                      <a:r>
                        <a:rPr lang="en-GB" sz="1800" b="0" kern="1200" dirty="0" err="1">
                          <a:solidFill>
                            <a:schemeClr val="tx1"/>
                          </a:solidFill>
                          <a:effectLst/>
                          <a:latin typeface="+mn-lt"/>
                          <a:ea typeface="+mn-ea"/>
                          <a:cs typeface="+mn-cs"/>
                        </a:rPr>
                        <a:t>documentée</a:t>
                      </a:r>
                      <a:r>
                        <a:rPr lang="en-GB" sz="1800" b="0" kern="1200" dirty="0">
                          <a:solidFill>
                            <a:schemeClr val="tx1"/>
                          </a:solidFill>
                          <a:effectLst/>
                          <a:latin typeface="+mn-lt"/>
                          <a:ea typeface="+mn-ea"/>
                          <a:cs typeface="+mn-cs"/>
                        </a:rPr>
                        <a:t> d’un </a:t>
                      </a:r>
                      <a:r>
                        <a:rPr lang="en-GB" sz="1800" b="0" i="1" kern="1200" dirty="0" err="1">
                          <a:solidFill>
                            <a:schemeClr val="tx1"/>
                          </a:solidFill>
                          <a:effectLst/>
                          <a:latin typeface="+mn-lt"/>
                          <a:ea typeface="+mn-ea"/>
                          <a:cs typeface="+mn-cs"/>
                        </a:rPr>
                        <a:t>changement</a:t>
                      </a:r>
                      <a:r>
                        <a:rPr lang="en-GB" sz="1800" b="0" kern="1200" dirty="0">
                          <a:solidFill>
                            <a:schemeClr val="tx1"/>
                          </a:solidFill>
                          <a:effectLst/>
                          <a:latin typeface="+mn-lt"/>
                          <a:ea typeface="+mn-ea"/>
                          <a:cs typeface="+mn-cs"/>
                        </a:rPr>
                        <a:t> </a:t>
                      </a:r>
                      <a:r>
                        <a:rPr lang="en-GB" sz="1800" b="0" kern="1200" dirty="0" err="1">
                          <a:solidFill>
                            <a:schemeClr val="tx1"/>
                          </a:solidFill>
                          <a:effectLst/>
                          <a:latin typeface="+mn-lt"/>
                          <a:ea typeface="+mn-ea"/>
                          <a:cs typeface="+mn-cs"/>
                        </a:rPr>
                        <a:t>à</a:t>
                      </a:r>
                      <a:r>
                        <a:rPr lang="en-GB" sz="1800" b="0" kern="1200" dirty="0">
                          <a:solidFill>
                            <a:schemeClr val="tx1"/>
                          </a:solidFill>
                          <a:effectLst/>
                          <a:latin typeface="+mn-lt"/>
                          <a:ea typeface="+mn-ea"/>
                          <a:cs typeface="+mn-cs"/>
                        </a:rPr>
                        <a:t> apporter à un ou plusieurs </a:t>
                      </a:r>
                      <a:r>
                        <a:rPr lang="en-GB" sz="1800" b="0" i="1" kern="1200" dirty="0">
                          <a:solidFill>
                            <a:schemeClr val="tx1"/>
                          </a:solidFill>
                          <a:effectLst/>
                          <a:latin typeface="+mn-lt"/>
                          <a:ea typeface="+mn-ea"/>
                          <a:cs typeface="+mn-cs"/>
                        </a:rPr>
                        <a:t>éléments de configuration (CI).</a:t>
                      </a:r>
                      <a:endParaRPr lang="de-DE" sz="1800" b="0"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graphicFrame>
        <p:nvGraphicFramePr>
          <p:cNvPr id="7" name="Tabelle 6"/>
          <p:cNvGraphicFramePr>
            <a:graphicFrameLocks noGrp="1"/>
          </p:cNvGraphicFramePr>
          <p:nvPr>
            <p:extLst>
              <p:ext uri="{D42A27DB-BD31-4B8C-83A1-F6EECF244321}">
                <p14:modId xmlns:p14="http://schemas.microsoft.com/office/powerpoint/2010/main" val="723303301"/>
              </p:ext>
            </p:extLst>
          </p:nvPr>
        </p:nvGraphicFramePr>
        <p:xfrm>
          <a:off x="1981200" y="3044092"/>
          <a:ext cx="8229600" cy="134112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82092">
                <a:tc>
                  <a:txBody>
                    <a:bodyPr/>
                    <a:lstStyle/>
                    <a:p>
                      <a:pPr>
                        <a:spcBef>
                          <a:spcPts val="1000"/>
                        </a:spcBef>
                        <a:spcAft>
                          <a:spcPts val="0"/>
                        </a:spcAft>
                      </a:pPr>
                      <a:r>
                        <a:rPr lang="de-DE" sz="1400" b="1" dirty="0">
                          <a:effectLst/>
                        </a:rPr>
                        <a:t>Définition </a:t>
                      </a:r>
                      <a:r>
                        <a:rPr lang="en-US" sz="1400" b="1" noProof="0" dirty="0">
                          <a:effectLst/>
                        </a:rPr>
                        <a:t>suivant </a:t>
                      </a:r>
                      <a:r>
                        <a:rPr lang="de-DE" sz="1400" b="1" baseline="0" dirty="0">
                          <a:effectLst/>
                        </a:rPr>
                        <a:t>FitSM-0 :</a:t>
                      </a:r>
                      <a:endParaRPr lang="de-DE" sz="1400" b="1"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6248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000" b="0" kern="1200" dirty="0" err="1">
                          <a:solidFill>
                            <a:schemeClr val="tx1"/>
                          </a:solidFill>
                          <a:effectLst/>
                          <a:latin typeface="+mn-lt"/>
                          <a:ea typeface="+mn-ea"/>
                          <a:cs typeface="+mn-cs"/>
                        </a:rPr>
                        <a:t>Changement</a:t>
                      </a:r>
                      <a:r>
                        <a:rPr lang="en-GB" sz="2000" b="0" kern="1200" dirty="0">
                          <a:solidFill>
                            <a:schemeClr val="tx1"/>
                          </a:solidFill>
                          <a:effectLst/>
                          <a:latin typeface="+mn-lt"/>
                          <a:ea typeface="+mn-ea"/>
                          <a:cs typeface="+mn-cs"/>
                        </a:rPr>
                        <a:t> :</a:t>
                      </a:r>
                    </a:p>
                    <a:p>
                      <a:pPr marL="457200" marR="0" lvl="1" indent="0" algn="l" defTabSz="4572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Altération (telle que l'ajout, la suppression, la modification, le remplacement) d'un </a:t>
                      </a:r>
                      <a:r>
                        <a:rPr lang="en-US" sz="1800" b="0" i="1" kern="1200" dirty="0">
                          <a:solidFill>
                            <a:schemeClr val="tx1"/>
                          </a:solidFill>
                          <a:effectLst/>
                          <a:latin typeface="+mn-lt"/>
                          <a:ea typeface="+mn-ea"/>
                          <a:cs typeface="+mn-cs"/>
                        </a:rPr>
                        <a:t>élément de configuration (CI) </a:t>
                      </a:r>
                      <a:r>
                        <a:rPr lang="fr-FR" sz="1800" b="0" kern="1200" dirty="0">
                          <a:solidFill>
                            <a:schemeClr val="dk1"/>
                          </a:solidFill>
                          <a:effectLst/>
                          <a:latin typeface="+mn-lt"/>
                          <a:ea typeface="+mn-ea"/>
                          <a:cs typeface="+mn-cs"/>
                        </a:rPr>
                        <a:t>ou d'un autre élément qui nécessite un contrôle des changements.</a:t>
                      </a:r>
                      <a:r>
                        <a:rPr lang="en-NL" b="0" dirty="0">
                          <a:effectLst/>
                        </a:rPr>
                        <a:t> </a:t>
                      </a:r>
                      <a:endParaRPr lang="de-DE" sz="1800" b="0" i="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3065781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CHM : Exigences selon FitSM-1</a:t>
            </a:r>
            <a:endParaRPr lang="en-US" noProof="0" dirty="0"/>
          </a:p>
        </p:txBody>
      </p:sp>
      <p:graphicFrame>
        <p:nvGraphicFramePr>
          <p:cNvPr id="11" name="Inhaltsplatzhalter 10"/>
          <p:cNvGraphicFramePr>
            <a:graphicFrameLocks noGrp="1"/>
          </p:cNvGraphicFramePr>
          <p:nvPr>
            <p:ph idx="1"/>
            <p:extLst>
              <p:ext uri="{D42A27DB-BD31-4B8C-83A1-F6EECF244321}">
                <p14:modId xmlns:p14="http://schemas.microsoft.com/office/powerpoint/2010/main" val="3302163616"/>
              </p:ext>
            </p:extLst>
          </p:nvPr>
        </p:nvGraphicFramePr>
        <p:xfrm>
          <a:off x="1511968" y="1697038"/>
          <a:ext cx="9058100" cy="5013960"/>
        </p:xfrm>
        <a:graphic>
          <a:graphicData uri="http://schemas.openxmlformats.org/drawingml/2006/table">
            <a:tbl>
              <a:tblPr firstRow="1" firstCol="1" bandRow="1"/>
              <a:tblGrid>
                <a:gridCol w="9058100">
                  <a:extLst>
                    <a:ext uri="{9D8B030D-6E8A-4147-A177-3AD203B41FA5}">
                      <a16:colId xmlns:a16="http://schemas.microsoft.com/office/drawing/2014/main" val="20000"/>
                    </a:ext>
                  </a:extLst>
                </a:gridCol>
              </a:tblGrid>
              <a:tr h="0">
                <a:tc>
                  <a:txBody>
                    <a:bodyPr/>
                    <a:lstStyle/>
                    <a:p>
                      <a:pPr>
                        <a:spcBef>
                          <a:spcPts val="1000"/>
                        </a:spcBef>
                        <a:spcAft>
                          <a:spcPts val="0"/>
                        </a:spcAft>
                      </a:pPr>
                      <a:r>
                        <a:rPr lang="en-GB" sz="1600" dirty="0">
                          <a:solidFill>
                            <a:srgbClr val="FFFFFF"/>
                          </a:solidFill>
                          <a:effectLst/>
                          <a:latin typeface="Calibri"/>
                          <a:ea typeface="MS Gothic"/>
                          <a:cs typeface="Times New Roman"/>
                        </a:rPr>
                        <a:t>PR12 Gestion du changement</a:t>
                      </a:r>
                      <a:endParaRPr lang="de-DE" sz="1600" dirty="0">
                        <a:solidFill>
                          <a:srgbClr val="FFFFFF"/>
                        </a:solidFill>
                        <a:effectLst/>
                        <a:latin typeface="Calibri"/>
                        <a:ea typeface="MS Gothic"/>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r h="0">
                <a:tc>
                  <a:txBody>
                    <a:bodyPr/>
                    <a:lstStyle/>
                    <a:p>
                      <a:pPr>
                        <a:spcAft>
                          <a:spcPts val="0"/>
                        </a:spcAft>
                        <a:tabLst>
                          <a:tab pos="3261360" algn="l"/>
                        </a:tabLst>
                      </a:pPr>
                      <a:r>
                        <a:rPr lang="en-GB" sz="1800" cap="all">
                          <a:solidFill>
                            <a:srgbClr val="FFFFFF"/>
                          </a:solidFill>
                          <a:effectLst/>
                          <a:latin typeface="Calibri"/>
                          <a:ea typeface="MS Mincho"/>
                          <a:cs typeface="Times New Roman"/>
                        </a:rPr>
                        <a:t>Exigences</a:t>
                      </a:r>
                      <a:endParaRPr lang="de-DE" sz="1800" cap="all">
                        <a:solidFill>
                          <a:srgbClr val="FFFFFF"/>
                        </a:solidFill>
                        <a:effectLst/>
                        <a:latin typeface="Calibri"/>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CAF6"/>
                    </a:solidFill>
                  </a:tcPr>
                </a:tc>
                <a:extLst>
                  <a:ext uri="{0D108BD9-81ED-4DB2-BD59-A6C34878D82A}">
                    <a16:rowId xmlns:a16="http://schemas.microsoft.com/office/drawing/2014/main" val="10001"/>
                  </a:ext>
                </a:extLst>
              </a:tr>
              <a:tr h="0">
                <a:tc>
                  <a:txBody>
                    <a:bodyPr/>
                    <a:lstStyle/>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PR12.1 Toutes les modifications doivent être enregistrées et classées de manière cohérente. La classification doit être basée sur des critères définis et prendre en compte les différents types de changements, y compris les changements d'urgence et les changements majeurs.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PR12.2 Pour chaque type de changement, des étapes doivent être définies pour les traiter de manière cohérente.</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PR12.3 Les changements doivent être évalués de manière cohérente, en tenant compte des avantages, des risques, de l'impact potentiel, des efforts nécessaires et de la faisabilité technique.</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PR12.4 Les modifications doivent être approuvées de manière cohérente. Le niveau d'approbation requis doit être déterminé sur la base de critères définis.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PR12.5 Les modifications doivent être soumises à un examen après mise en œuvre, si nécessaire, et clôturées de manière cohérente.</a:t>
                      </a:r>
                      <a:endParaRPr lang="en-NL" sz="1800" u="none" strike="noStrike" kern="1200" dirty="0">
                        <a:solidFill>
                          <a:schemeClr val="tx1"/>
                        </a:solidFill>
                        <a:effectLst/>
                        <a:latin typeface="+mn-lt"/>
                        <a:ea typeface="+mn-ea"/>
                        <a:cs typeface="+mn-cs"/>
                      </a:endParaRPr>
                    </a:p>
                    <a:p>
                      <a:pPr marL="285750" indent="-285750">
                        <a:spcBef>
                          <a:spcPts val="300"/>
                        </a:spcBef>
                        <a:spcAft>
                          <a:spcPts val="300"/>
                        </a:spcAft>
                        <a:buFont typeface="Arial" panose="020B0604020202020204" pitchFamily="34" charset="0"/>
                        <a:buChar char="•"/>
                      </a:pPr>
                      <a:r>
                        <a:rPr lang="fr-FR" sz="1800" kern="1200" dirty="0">
                          <a:solidFill>
                            <a:schemeClr val="tx1"/>
                          </a:solidFill>
                          <a:effectLst/>
                          <a:latin typeface="+mn-lt"/>
                          <a:ea typeface="+mn-ea"/>
                          <a:cs typeface="+mn-cs"/>
                        </a:rPr>
                        <a:t>PR12.6 Un calendrier des changements doit être maintenu. Il doit contenir des détails sur les modifications approuvées et les dates de déploiement prévues, qui seront communiqués aux parties intéressées.</a:t>
                      </a:r>
                      <a:r>
                        <a:rPr lang="en-NL" sz="1600" dirty="0">
                          <a:effectLst/>
                        </a:rPr>
                        <a:t> </a:t>
                      </a:r>
                      <a:endParaRPr lang="en-US" sz="1600" dirty="0">
                        <a:effectLst/>
                        <a:latin typeface="+mn-lt"/>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4" name="Foliennummernplatzhalter 3"/>
          <p:cNvSpPr>
            <a:spLocks noGrp="1"/>
          </p:cNvSpPr>
          <p:nvPr>
            <p:ph type="sldNum" sz="quarter" idx="12"/>
          </p:nvPr>
        </p:nvSpPr>
        <p:spPr/>
        <p:txBody>
          <a:bodyPr/>
          <a:lstStyle/>
          <a:p>
            <a:fld id="{43507AEB-23B8-F142-83A3-458C56B10093}" type="slidenum">
              <a:rPr lang="en-US" smtClean="0"/>
              <a:t>91</a:t>
            </a:fld>
            <a:endParaRPr lang="en-US"/>
          </a:p>
        </p:txBody>
      </p:sp>
    </p:spTree>
    <p:extLst>
      <p:ext uri="{BB962C8B-B14F-4D97-AF65-F5344CB8AC3E}">
        <p14:creationId xmlns:p14="http://schemas.microsoft.com/office/powerpoint/2010/main" val="131719569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CHM </a:t>
            </a:r>
            <a:r>
              <a:rPr lang="en-US" noProof="0" dirty="0"/>
              <a:t>: Concepts clés</a:t>
            </a:r>
          </a:p>
        </p:txBody>
      </p:sp>
      <p:sp>
        <p:nvSpPr>
          <p:cNvPr id="5" name="Inhaltsplatzhalter 4"/>
          <p:cNvSpPr>
            <a:spLocks noGrp="1"/>
          </p:cNvSpPr>
          <p:nvPr>
            <p:ph idx="1"/>
          </p:nvPr>
        </p:nvSpPr>
        <p:spPr/>
        <p:txBody>
          <a:bodyPr>
            <a:normAutofit fontScale="92500" lnSpcReduction="20000"/>
          </a:bodyPr>
          <a:lstStyle/>
          <a:p>
            <a:r>
              <a:rPr lang="en-GB" dirty="0"/>
              <a:t>Les modifications apportées aux CI doivent être reflétées dans la CMDB (interface avec CONFM).</a:t>
            </a:r>
          </a:p>
          <a:p>
            <a:r>
              <a:rPr lang="en-GB" dirty="0"/>
              <a:t>Types de changements courants :</a:t>
            </a:r>
          </a:p>
          <a:p>
            <a:pPr lvl="2"/>
            <a:r>
              <a:rPr lang="en-GB" dirty="0"/>
              <a:t>Changement mineur (effort et impact faibles/moyens)</a:t>
            </a:r>
          </a:p>
          <a:p>
            <a:pPr marL="1371600" lvl="3" indent="0">
              <a:buNone/>
            </a:pPr>
            <a:r>
              <a:rPr lang="en-GB" dirty="0">
                <a:sym typeface="Wingdings" panose="05000000000000000000" pitchFamily="2" charset="2"/>
              </a:rPr>
              <a:t>Certaines modifications mineures peuvent être définies comme préapprouvées (souvent appelées "modifications standard").</a:t>
            </a:r>
            <a:endParaRPr lang="en-GB" dirty="0"/>
          </a:p>
          <a:p>
            <a:pPr lvl="2"/>
            <a:r>
              <a:rPr lang="en-GB" dirty="0"/>
              <a:t>Changement majeur (effort et impact significatifs)</a:t>
            </a:r>
          </a:p>
          <a:p>
            <a:pPr lvl="2"/>
            <a:r>
              <a:rPr lang="en-GB" dirty="0"/>
              <a:t>Changement urgent (très haute priorité/urgence)</a:t>
            </a:r>
          </a:p>
          <a:p>
            <a:r>
              <a:rPr lang="en-GB" dirty="0"/>
              <a:t>Pour les changements nécessitant une approbation, définissez les autorités de changement et les mécanismes d'approbation, tels qu'un comité consultatif de changement (CAB).</a:t>
            </a:r>
          </a:p>
          <a:p>
            <a:r>
              <a:rPr lang="en-GB" dirty="0"/>
              <a:t>De nombreux autres processus ITSM génèrent des RFC en tant que sortie de processus (et déclenchent donc le workflow CHM).</a:t>
            </a:r>
          </a:p>
          <a:p>
            <a:endParaRPr lang="en-GB" dirty="0"/>
          </a:p>
        </p:txBody>
      </p:sp>
      <p:sp>
        <p:nvSpPr>
          <p:cNvPr id="4" name="Foliennummernplatzhalter 3"/>
          <p:cNvSpPr>
            <a:spLocks noGrp="1"/>
          </p:cNvSpPr>
          <p:nvPr>
            <p:ph type="sldNum" sz="quarter" idx="12"/>
          </p:nvPr>
        </p:nvSpPr>
        <p:spPr/>
        <p:txBody>
          <a:bodyPr/>
          <a:lstStyle/>
          <a:p>
            <a:fld id="{43507AEB-23B8-F142-83A3-458C56B10093}" type="slidenum">
              <a:rPr lang="en-US" smtClean="0"/>
              <a:t>92</a:t>
            </a:fld>
            <a:endParaRPr lang="en-US"/>
          </a:p>
        </p:txBody>
      </p:sp>
    </p:spTree>
    <p:extLst>
      <p:ext uri="{BB962C8B-B14F-4D97-AF65-F5344CB8AC3E}">
        <p14:creationId xmlns:p14="http://schemas.microsoft.com/office/powerpoint/2010/main" val="155405332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9" name="Gruppieren 58"/>
          <p:cNvGrpSpPr/>
          <p:nvPr/>
        </p:nvGrpSpPr>
        <p:grpSpPr>
          <a:xfrm>
            <a:off x="2871730" y="2104809"/>
            <a:ext cx="7518987" cy="4004547"/>
            <a:chOff x="2020198" y="3449678"/>
            <a:chExt cx="10365477" cy="5704981"/>
          </a:xfrm>
        </p:grpSpPr>
        <p:grpSp>
          <p:nvGrpSpPr>
            <p:cNvPr id="60" name="Group 14"/>
            <p:cNvGrpSpPr>
              <a:grpSpLocks/>
            </p:cNvGrpSpPr>
            <p:nvPr/>
          </p:nvGrpSpPr>
          <p:grpSpPr bwMode="auto">
            <a:xfrm>
              <a:off x="2163763" y="6731000"/>
              <a:ext cx="9115425" cy="1231900"/>
              <a:chOff x="0" y="0"/>
              <a:chExt cx="5741" cy="776"/>
            </a:xfrm>
          </p:grpSpPr>
          <p:sp>
            <p:nvSpPr>
              <p:cNvPr id="112" name="Rectangle 15"/>
              <p:cNvSpPr>
                <a:spLocks/>
              </p:cNvSpPr>
              <p:nvPr/>
            </p:nvSpPr>
            <p:spPr bwMode="auto">
              <a:xfrm>
                <a:off x="0" y="0"/>
                <a:ext cx="5741" cy="776"/>
              </a:xfrm>
              <a:prstGeom prst="rect">
                <a:avLst/>
              </a:prstGeom>
              <a:noFill/>
              <a:ln>
                <a:headEnd/>
                <a:tailEnd/>
              </a:ln>
            </p:spPr>
            <p:style>
              <a:lnRef idx="2">
                <a:schemeClr val="accent4"/>
              </a:lnRef>
              <a:fillRef idx="1">
                <a:schemeClr val="lt1"/>
              </a:fillRef>
              <a:effectRef idx="0">
                <a:schemeClr val="accent4"/>
              </a:effectRef>
              <a:fontRef idx="minor">
                <a:schemeClr val="dk1"/>
              </a:fontRef>
            </p:style>
            <p:txBody>
              <a:bodyPr lIns="0" tIns="0" rIns="0" bIns="0"/>
              <a:lstStyle/>
              <a:p>
                <a:endParaRPr lang="de-DE">
                  <a:cs typeface="Arial" pitchFamily="34" charset="0"/>
                </a:endParaRPr>
              </a:p>
            </p:txBody>
          </p:sp>
          <p:sp>
            <p:nvSpPr>
              <p:cNvPr id="113" name="Rectangle 16"/>
              <p:cNvSpPr>
                <a:spLocks/>
              </p:cNvSpPr>
              <p:nvPr/>
            </p:nvSpPr>
            <p:spPr bwMode="auto">
              <a:xfrm>
                <a:off x="3777" y="148"/>
                <a:ext cx="1856" cy="497"/>
              </a:xfrm>
              <a:prstGeom prst="rect">
                <a:avLst/>
              </a:prstGeom>
              <a:noFill/>
              <a:ln w="12700">
                <a:noFill/>
                <a:miter lim="800000"/>
                <a:headEnd/>
                <a:tailEnd/>
              </a:ln>
            </p:spPr>
            <p:txBody>
              <a:bodyPr wrap="none" lIns="0" tIns="0" rIns="0" bIns="0" anchor="ctr">
                <a:spAutoFit/>
              </a:bodyPr>
              <a:lstStyle/>
              <a:p>
                <a:pPr algn="r"/>
                <a:r>
                  <a:rPr lang="en-US" dirty="0">
                    <a:ln w="0"/>
                    <a:cs typeface="Arial" pitchFamily="34" charset="0"/>
                    <a:sym typeface="Lucida Grande"/>
                  </a:rPr>
                  <a:t>Libération et déploiement</a:t>
                </a:r>
              </a:p>
              <a:p>
                <a:pPr algn="r"/>
                <a:r>
                  <a:rPr lang="en-US" dirty="0">
                    <a:ln w="0"/>
                    <a:cs typeface="Arial" pitchFamily="34" charset="0"/>
                    <a:sym typeface="Lucida Grande"/>
                  </a:rPr>
                  <a:t>Gestion</a:t>
                </a:r>
              </a:p>
            </p:txBody>
          </p:sp>
        </p:grpSp>
        <p:sp>
          <p:nvSpPr>
            <p:cNvPr id="111" name="Rectangle 19"/>
            <p:cNvSpPr>
              <a:spLocks/>
            </p:cNvSpPr>
            <p:nvPr/>
          </p:nvSpPr>
          <p:spPr bwMode="auto">
            <a:xfrm>
              <a:off x="4226586" y="3570288"/>
              <a:ext cx="663878" cy="395288"/>
            </a:xfrm>
            <a:prstGeom prst="rect">
              <a:avLst/>
            </a:prstGeom>
            <a:noFill/>
            <a:ln w="12700">
              <a:noFill/>
              <a:miter lim="800000"/>
              <a:headEnd/>
              <a:tailEnd/>
            </a:ln>
          </p:spPr>
          <p:txBody>
            <a:bodyPr wrap="none" lIns="0" tIns="0" rIns="0" bIns="0" anchor="ctr">
              <a:spAutoFit/>
            </a:bodyPr>
            <a:lstStyle/>
            <a:p>
              <a:pPr algn="ctr"/>
              <a:r>
                <a:rPr lang="en-US" dirty="0">
                  <a:solidFill>
                    <a:schemeClr val="bg1"/>
                  </a:solidFill>
                  <a:cs typeface="Arial" pitchFamily="34" charset="0"/>
                  <a:sym typeface="Helvetica" pitchFamily="34" charset="0"/>
                </a:rPr>
                <a:t>Filtre</a:t>
              </a:r>
            </a:p>
          </p:txBody>
        </p:sp>
        <p:sp>
          <p:nvSpPr>
            <p:cNvPr id="63" name="Line 21"/>
            <p:cNvSpPr>
              <a:spLocks noChangeShapeType="1"/>
            </p:cNvSpPr>
            <p:nvPr/>
          </p:nvSpPr>
          <p:spPr bwMode="auto">
            <a:xfrm>
              <a:off x="4522788" y="5211763"/>
              <a:ext cx="3175" cy="484187"/>
            </a:xfrm>
            <a:prstGeom prst="line">
              <a:avLst/>
            </a:prstGeom>
            <a:noFill/>
            <a:ln w="25400">
              <a:solidFill>
                <a:schemeClr val="tx1"/>
              </a:solidFill>
              <a:round/>
              <a:headEnd/>
              <a:tailEnd type="triangle" w="med" len="med"/>
            </a:ln>
          </p:spPr>
          <p:txBody>
            <a:bodyPr/>
            <a:lstStyle/>
            <a:p>
              <a:endParaRPr lang="de-DE"/>
            </a:p>
          </p:txBody>
        </p:sp>
        <p:grpSp>
          <p:nvGrpSpPr>
            <p:cNvPr id="64" name="Group 22"/>
            <p:cNvGrpSpPr>
              <a:grpSpLocks/>
            </p:cNvGrpSpPr>
            <p:nvPr/>
          </p:nvGrpSpPr>
          <p:grpSpPr bwMode="auto">
            <a:xfrm>
              <a:off x="2782888" y="3449678"/>
              <a:ext cx="3481387" cy="609600"/>
              <a:chOff x="0" y="708"/>
              <a:chExt cx="2193" cy="384"/>
            </a:xfrm>
          </p:grpSpPr>
          <p:sp>
            <p:nvSpPr>
              <p:cNvPr id="108" name="Rectangle 23"/>
              <p:cNvSpPr>
                <a:spLocks/>
              </p:cNvSpPr>
              <p:nvPr/>
            </p:nvSpPr>
            <p:spPr bwMode="auto">
              <a:xfrm>
                <a:off x="0" y="708"/>
                <a:ext cx="2193" cy="384"/>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lIns="0" tIns="0" rIns="0" bIns="0"/>
              <a:lstStyle/>
              <a:p>
                <a:pPr algn="ctr"/>
                <a:endParaRPr lang="en-US">
                  <a:cs typeface="Arial" pitchFamily="34" charset="0"/>
                </a:endParaRPr>
              </a:p>
            </p:txBody>
          </p:sp>
          <p:sp>
            <p:nvSpPr>
              <p:cNvPr id="109" name="Rectangle 24"/>
              <p:cNvSpPr>
                <a:spLocks/>
              </p:cNvSpPr>
              <p:nvPr/>
            </p:nvSpPr>
            <p:spPr bwMode="auto">
              <a:xfrm>
                <a:off x="665" y="797"/>
                <a:ext cx="890" cy="249"/>
              </a:xfrm>
              <a:prstGeom prst="rect">
                <a:avLst/>
              </a:prstGeom>
              <a:noFill/>
              <a:ln w="12700">
                <a:noFill/>
                <a:miter lim="800000"/>
                <a:headEnd/>
                <a:tailEnd/>
              </a:ln>
            </p:spPr>
            <p:txBody>
              <a:bodyPr wrap="none" lIns="0" tIns="0" rIns="0" bIns="0" anchor="ctr">
                <a:spAutoFit/>
              </a:bodyPr>
              <a:lstStyle/>
              <a:p>
                <a:pPr algn="ctr"/>
                <a:r>
                  <a:rPr lang="fr-FR">
                    <a:solidFill>
                      <a:schemeClr val="bg1"/>
                    </a:solidFill>
                    <a:cs typeface="Arial" pitchFamily="34" charset="0"/>
                    <a:sym typeface="Helvetica" pitchFamily="34" charset="0"/>
                  </a:rPr>
                  <a:t>Enregistrer</a:t>
                </a:r>
              </a:p>
            </p:txBody>
          </p:sp>
        </p:grpSp>
        <p:grpSp>
          <p:nvGrpSpPr>
            <p:cNvPr id="65" name="Group 25"/>
            <p:cNvGrpSpPr>
              <a:grpSpLocks/>
            </p:cNvGrpSpPr>
            <p:nvPr/>
          </p:nvGrpSpPr>
          <p:grpSpPr bwMode="auto">
            <a:xfrm>
              <a:off x="2782888" y="5707063"/>
              <a:ext cx="3482975" cy="609600"/>
              <a:chOff x="0" y="0"/>
              <a:chExt cx="2194" cy="384"/>
            </a:xfrm>
          </p:grpSpPr>
          <p:sp>
            <p:nvSpPr>
              <p:cNvPr id="106" name="Rectangle 26"/>
              <p:cNvSpPr>
                <a:spLocks/>
              </p:cNvSpPr>
              <p:nvPr/>
            </p:nvSpPr>
            <p:spPr bwMode="auto">
              <a:xfrm>
                <a:off x="0" y="0"/>
                <a:ext cx="2194" cy="384"/>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lIns="0" tIns="0" rIns="0" bIns="0"/>
              <a:lstStyle/>
              <a:p>
                <a:pPr algn="ctr"/>
                <a:endParaRPr lang="de-DE">
                  <a:cs typeface="Arial" pitchFamily="34" charset="0"/>
                </a:endParaRPr>
              </a:p>
            </p:txBody>
          </p:sp>
          <p:sp>
            <p:nvSpPr>
              <p:cNvPr id="107" name="Rectangle 27"/>
              <p:cNvSpPr>
                <a:spLocks/>
              </p:cNvSpPr>
              <p:nvPr/>
            </p:nvSpPr>
            <p:spPr bwMode="auto">
              <a:xfrm>
                <a:off x="265" y="77"/>
                <a:ext cx="1699" cy="249"/>
              </a:xfrm>
              <a:prstGeom prst="rect">
                <a:avLst/>
              </a:prstGeom>
              <a:noFill/>
              <a:ln w="12700">
                <a:noFill/>
                <a:miter lim="800000"/>
                <a:headEnd/>
                <a:tailEnd/>
              </a:ln>
            </p:spPr>
            <p:txBody>
              <a:bodyPr wrap="none" lIns="0" tIns="0" rIns="0" bIns="0" anchor="ctr">
                <a:spAutoFit/>
              </a:bodyPr>
              <a:lstStyle/>
              <a:p>
                <a:pPr algn="ctr"/>
                <a:r>
                  <a:rPr lang="fr-FR">
                    <a:solidFill>
                      <a:schemeClr val="bg1"/>
                    </a:solidFill>
                    <a:cs typeface="Arial" pitchFamily="34" charset="0"/>
                    <a:sym typeface="Helvetica" pitchFamily="34" charset="0"/>
                  </a:rPr>
                  <a:t>Vérifier et approuver</a:t>
                </a:r>
              </a:p>
            </p:txBody>
          </p:sp>
        </p:grpSp>
        <p:sp>
          <p:nvSpPr>
            <p:cNvPr id="66" name="Line 28"/>
            <p:cNvSpPr>
              <a:spLocks noChangeShapeType="1"/>
            </p:cNvSpPr>
            <p:nvPr/>
          </p:nvSpPr>
          <p:spPr bwMode="auto">
            <a:xfrm flipH="1">
              <a:off x="4521199" y="4105710"/>
              <a:ext cx="1588" cy="481011"/>
            </a:xfrm>
            <a:prstGeom prst="line">
              <a:avLst/>
            </a:prstGeom>
            <a:noFill/>
            <a:ln w="25400">
              <a:solidFill>
                <a:schemeClr val="tx1"/>
              </a:solidFill>
              <a:round/>
              <a:headEnd/>
              <a:tailEnd type="triangle" w="med" len="med"/>
            </a:ln>
          </p:spPr>
          <p:txBody>
            <a:bodyPr/>
            <a:lstStyle/>
            <a:p>
              <a:endParaRPr lang="de-DE"/>
            </a:p>
          </p:txBody>
        </p:sp>
        <p:grpSp>
          <p:nvGrpSpPr>
            <p:cNvPr id="67" name="Group 29"/>
            <p:cNvGrpSpPr>
              <a:grpSpLocks/>
            </p:cNvGrpSpPr>
            <p:nvPr/>
          </p:nvGrpSpPr>
          <p:grpSpPr bwMode="auto">
            <a:xfrm>
              <a:off x="2782888" y="4579938"/>
              <a:ext cx="3481387" cy="609600"/>
              <a:chOff x="0" y="0"/>
              <a:chExt cx="2193" cy="384"/>
            </a:xfrm>
          </p:grpSpPr>
          <p:sp>
            <p:nvSpPr>
              <p:cNvPr id="104" name="Rectangle 30"/>
              <p:cNvSpPr>
                <a:spLocks/>
              </p:cNvSpPr>
              <p:nvPr/>
            </p:nvSpPr>
            <p:spPr bwMode="auto">
              <a:xfrm>
                <a:off x="0" y="0"/>
                <a:ext cx="2193" cy="384"/>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lIns="0" tIns="0" rIns="0" bIns="0"/>
              <a:lstStyle/>
              <a:p>
                <a:pPr algn="ctr"/>
                <a:endParaRPr lang="de-DE">
                  <a:cs typeface="Arial" pitchFamily="34" charset="0"/>
                </a:endParaRPr>
              </a:p>
            </p:txBody>
          </p:sp>
          <p:sp>
            <p:nvSpPr>
              <p:cNvPr id="105" name="Rectangle 31"/>
              <p:cNvSpPr>
                <a:spLocks/>
              </p:cNvSpPr>
              <p:nvPr/>
            </p:nvSpPr>
            <p:spPr bwMode="auto">
              <a:xfrm>
                <a:off x="818" y="77"/>
                <a:ext cx="604" cy="249"/>
              </a:xfrm>
              <a:prstGeom prst="rect">
                <a:avLst/>
              </a:prstGeom>
              <a:noFill/>
              <a:ln w="12700">
                <a:noFill/>
                <a:miter lim="800000"/>
                <a:headEnd/>
                <a:tailEnd/>
              </a:ln>
            </p:spPr>
            <p:txBody>
              <a:bodyPr wrap="none" lIns="0" tIns="0" rIns="0" bIns="0" anchor="ctr">
                <a:spAutoFit/>
              </a:bodyPr>
              <a:lstStyle/>
              <a:p>
                <a:pPr algn="ctr"/>
                <a:r>
                  <a:rPr lang="en-US" dirty="0">
                    <a:solidFill>
                      <a:schemeClr val="bg1"/>
                    </a:solidFill>
                    <a:cs typeface="Arial" pitchFamily="34" charset="0"/>
                    <a:sym typeface="Helvetica" pitchFamily="34" charset="0"/>
                  </a:rPr>
                  <a:t>Classer</a:t>
                </a:r>
              </a:p>
            </p:txBody>
          </p:sp>
        </p:grpSp>
        <p:grpSp>
          <p:nvGrpSpPr>
            <p:cNvPr id="68" name="Group 32"/>
            <p:cNvGrpSpPr>
              <a:grpSpLocks/>
            </p:cNvGrpSpPr>
            <p:nvPr/>
          </p:nvGrpSpPr>
          <p:grpSpPr bwMode="auto">
            <a:xfrm>
              <a:off x="2782888" y="7038975"/>
              <a:ext cx="3482975" cy="609601"/>
              <a:chOff x="0" y="0"/>
              <a:chExt cx="2194" cy="384"/>
            </a:xfrm>
          </p:grpSpPr>
          <p:sp>
            <p:nvSpPr>
              <p:cNvPr id="102" name="Rectangle 33"/>
              <p:cNvSpPr>
                <a:spLocks/>
              </p:cNvSpPr>
              <p:nvPr/>
            </p:nvSpPr>
            <p:spPr bwMode="auto">
              <a:xfrm>
                <a:off x="0" y="0"/>
                <a:ext cx="2194" cy="384"/>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lIns="0" tIns="0" rIns="0" bIns="0"/>
              <a:lstStyle/>
              <a:p>
                <a:pPr algn="ctr"/>
                <a:endParaRPr lang="de-DE">
                  <a:cs typeface="Arial" pitchFamily="34" charset="0"/>
                </a:endParaRPr>
              </a:p>
            </p:txBody>
          </p:sp>
          <p:sp>
            <p:nvSpPr>
              <p:cNvPr id="103" name="Rectangle 34"/>
              <p:cNvSpPr>
                <a:spLocks/>
              </p:cNvSpPr>
              <p:nvPr/>
            </p:nvSpPr>
            <p:spPr bwMode="auto">
              <a:xfrm>
                <a:off x="671" y="77"/>
                <a:ext cx="893" cy="249"/>
              </a:xfrm>
              <a:prstGeom prst="rect">
                <a:avLst/>
              </a:prstGeom>
              <a:noFill/>
              <a:ln w="12700">
                <a:noFill/>
                <a:miter lim="800000"/>
                <a:headEnd/>
                <a:tailEnd/>
              </a:ln>
            </p:spPr>
            <p:txBody>
              <a:bodyPr wrap="none" lIns="0" tIns="0" rIns="0" bIns="0" anchor="ctr">
                <a:spAutoFit/>
              </a:bodyPr>
              <a:lstStyle/>
              <a:p>
                <a:pPr algn="ctr"/>
                <a:r>
                  <a:rPr lang="en-US" dirty="0">
                    <a:solidFill>
                      <a:schemeClr val="bg1"/>
                    </a:solidFill>
                    <a:cs typeface="Arial" pitchFamily="34" charset="0"/>
                    <a:sym typeface="Helvetica" pitchFamily="34" charset="0"/>
                  </a:rPr>
                  <a:t>Mettre en œuvre</a:t>
                </a:r>
              </a:p>
            </p:txBody>
          </p:sp>
        </p:grpSp>
        <p:grpSp>
          <p:nvGrpSpPr>
            <p:cNvPr id="69" name="Group 35"/>
            <p:cNvGrpSpPr>
              <a:grpSpLocks/>
            </p:cNvGrpSpPr>
            <p:nvPr/>
          </p:nvGrpSpPr>
          <p:grpSpPr bwMode="auto">
            <a:xfrm>
              <a:off x="2782888" y="8374063"/>
              <a:ext cx="3481387" cy="609600"/>
              <a:chOff x="0" y="0"/>
              <a:chExt cx="2193" cy="384"/>
            </a:xfrm>
          </p:grpSpPr>
          <p:sp>
            <p:nvSpPr>
              <p:cNvPr id="100" name="Rectangle 36"/>
              <p:cNvSpPr>
                <a:spLocks/>
              </p:cNvSpPr>
              <p:nvPr/>
            </p:nvSpPr>
            <p:spPr bwMode="auto">
              <a:xfrm>
                <a:off x="0" y="0"/>
                <a:ext cx="2193" cy="384"/>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lIns="0" tIns="0" rIns="0" bIns="0"/>
              <a:lstStyle/>
              <a:p>
                <a:pPr algn="ctr"/>
                <a:endParaRPr lang="de-DE" dirty="0">
                  <a:cs typeface="Arial" pitchFamily="34" charset="0"/>
                </a:endParaRPr>
              </a:p>
            </p:txBody>
          </p:sp>
          <p:sp>
            <p:nvSpPr>
              <p:cNvPr id="101" name="Rectangle 37"/>
              <p:cNvSpPr>
                <a:spLocks/>
              </p:cNvSpPr>
              <p:nvPr/>
            </p:nvSpPr>
            <p:spPr bwMode="auto">
              <a:xfrm>
                <a:off x="824" y="73"/>
                <a:ext cx="598" cy="249"/>
              </a:xfrm>
              <a:prstGeom prst="rect">
                <a:avLst/>
              </a:prstGeom>
              <a:noFill/>
              <a:ln w="12700">
                <a:noFill/>
                <a:miter lim="800000"/>
                <a:headEnd/>
                <a:tailEnd/>
              </a:ln>
            </p:spPr>
            <p:txBody>
              <a:bodyPr wrap="none" lIns="0" tIns="0" rIns="0" bIns="0" anchor="ctr">
                <a:spAutoFit/>
              </a:bodyPr>
              <a:lstStyle/>
              <a:p>
                <a:pPr algn="ctr"/>
                <a:r>
                  <a:rPr lang="fr-FR">
                    <a:solidFill>
                      <a:schemeClr val="bg1"/>
                    </a:solidFill>
                    <a:cs typeface="Arial" pitchFamily="34" charset="0"/>
                    <a:sym typeface="Helvetica" pitchFamily="34" charset="0"/>
                  </a:rPr>
                  <a:t>Évaluer</a:t>
                </a:r>
              </a:p>
            </p:txBody>
          </p:sp>
        </p:grpSp>
        <p:sp>
          <p:nvSpPr>
            <p:cNvPr id="70" name="Line 38"/>
            <p:cNvSpPr>
              <a:spLocks noChangeShapeType="1"/>
            </p:cNvSpPr>
            <p:nvPr/>
          </p:nvSpPr>
          <p:spPr bwMode="auto">
            <a:xfrm>
              <a:off x="4522788" y="7666038"/>
              <a:ext cx="3175" cy="688975"/>
            </a:xfrm>
            <a:prstGeom prst="line">
              <a:avLst/>
            </a:prstGeom>
            <a:noFill/>
            <a:ln w="25400">
              <a:solidFill>
                <a:schemeClr val="tx1"/>
              </a:solidFill>
              <a:round/>
              <a:headEnd/>
              <a:tailEnd type="triangle" w="med" len="med"/>
            </a:ln>
          </p:spPr>
          <p:txBody>
            <a:bodyPr/>
            <a:lstStyle/>
            <a:p>
              <a:endParaRPr lang="de-DE"/>
            </a:p>
          </p:txBody>
        </p:sp>
        <p:sp>
          <p:nvSpPr>
            <p:cNvPr id="72" name="Line 42"/>
            <p:cNvSpPr>
              <a:spLocks noChangeShapeType="1"/>
            </p:cNvSpPr>
            <p:nvPr/>
          </p:nvSpPr>
          <p:spPr bwMode="auto">
            <a:xfrm flipV="1">
              <a:off x="2020198" y="3787924"/>
              <a:ext cx="762690" cy="17507"/>
            </a:xfrm>
            <a:prstGeom prst="line">
              <a:avLst/>
            </a:prstGeom>
            <a:noFill/>
            <a:ln w="25400">
              <a:solidFill>
                <a:schemeClr val="tx1"/>
              </a:solidFill>
              <a:round/>
              <a:headEnd/>
              <a:tailEnd type="triangle" w="med" len="med"/>
            </a:ln>
          </p:spPr>
          <p:txBody>
            <a:bodyPr/>
            <a:lstStyle/>
            <a:p>
              <a:endParaRPr lang="de-DE"/>
            </a:p>
          </p:txBody>
        </p:sp>
        <p:grpSp>
          <p:nvGrpSpPr>
            <p:cNvPr id="78" name="Group 52"/>
            <p:cNvGrpSpPr>
              <a:grpSpLocks/>
            </p:cNvGrpSpPr>
            <p:nvPr/>
          </p:nvGrpSpPr>
          <p:grpSpPr bwMode="auto">
            <a:xfrm>
              <a:off x="6977063" y="4579938"/>
              <a:ext cx="2662237" cy="1433512"/>
              <a:chOff x="0" y="0"/>
              <a:chExt cx="1676" cy="903"/>
            </a:xfrm>
          </p:grpSpPr>
          <p:sp>
            <p:nvSpPr>
              <p:cNvPr id="92" name="AutoShape 53"/>
              <p:cNvSpPr>
                <a:spLocks/>
              </p:cNvSpPr>
              <p:nvPr/>
            </p:nvSpPr>
            <p:spPr bwMode="auto">
              <a:xfrm>
                <a:off x="0" y="0"/>
                <a:ext cx="1676" cy="903"/>
              </a:xfrm>
              <a:custGeom>
                <a:avLst/>
                <a:gdLst>
                  <a:gd name="T0" fmla="*/ 0 w 21600"/>
                  <a:gd name="T1" fmla="*/ 0 h 21600"/>
                  <a:gd name="T2" fmla="*/ 21600 w 21600"/>
                  <a:gd name="T3" fmla="*/ 21600 h 21600"/>
                </a:gdLst>
                <a:ahLst/>
                <a:cxnLst/>
                <a:rect l="T0" t="T1" r="T2" b="T3"/>
                <a:pathLst>
                  <a:path w="21600" h="21600">
                    <a:moveTo>
                      <a:pt x="10800" y="0"/>
                    </a:moveTo>
                    <a:lnTo>
                      <a:pt x="0" y="10800"/>
                    </a:lnTo>
                    <a:lnTo>
                      <a:pt x="10800" y="21600"/>
                    </a:lnTo>
                    <a:lnTo>
                      <a:pt x="21600" y="10800"/>
                    </a:lnTo>
                    <a:close/>
                    <a:moveTo>
                      <a:pt x="10800" y="0"/>
                    </a:moveTo>
                  </a:path>
                </a:pathLst>
              </a:custGeom>
              <a:solidFill>
                <a:schemeClr val="tx2">
                  <a:lumMod val="20000"/>
                  <a:lumOff val="80000"/>
                </a:schemeClr>
              </a:solidFill>
              <a:ln w="25400">
                <a:solidFill>
                  <a:schemeClr val="tx1"/>
                </a:solidFill>
                <a:miter lim="800000"/>
                <a:headEnd/>
                <a:tailEnd/>
              </a:ln>
            </p:spPr>
            <p:txBody>
              <a:bodyPr lIns="0" tIns="0" rIns="0" bIns="0"/>
              <a:lstStyle/>
              <a:p>
                <a:pPr algn="ctr"/>
                <a:endParaRPr lang="en-US">
                  <a:cs typeface="Arial" pitchFamily="34" charset="0"/>
                </a:endParaRPr>
              </a:p>
            </p:txBody>
          </p:sp>
          <p:sp>
            <p:nvSpPr>
              <p:cNvPr id="93" name="Rectangle 54"/>
              <p:cNvSpPr>
                <a:spLocks/>
              </p:cNvSpPr>
              <p:nvPr/>
            </p:nvSpPr>
            <p:spPr bwMode="auto">
              <a:xfrm>
                <a:off x="414" y="335"/>
                <a:ext cx="886" cy="249"/>
              </a:xfrm>
              <a:prstGeom prst="rect">
                <a:avLst/>
              </a:prstGeom>
              <a:noFill/>
              <a:ln w="12700">
                <a:noFill/>
                <a:miter lim="800000"/>
                <a:headEnd/>
                <a:tailEnd/>
              </a:ln>
            </p:spPr>
            <p:txBody>
              <a:bodyPr wrap="none" lIns="0" tIns="0" rIns="0" bIns="0" anchor="ctr">
                <a:spAutoFit/>
              </a:bodyPr>
              <a:lstStyle/>
              <a:p>
                <a:pPr algn="ctr"/>
                <a:r>
                  <a:rPr lang="en-US" dirty="0">
                    <a:cs typeface="Arial" pitchFamily="34" charset="0"/>
                    <a:sym typeface="Helvetica" pitchFamily="34" charset="0"/>
                  </a:rPr>
                  <a:t>Approuvé ?</a:t>
                </a:r>
              </a:p>
            </p:txBody>
          </p:sp>
        </p:grpSp>
        <p:sp>
          <p:nvSpPr>
            <p:cNvPr id="79" name="AutoShape 55"/>
            <p:cNvSpPr>
              <a:spLocks/>
            </p:cNvSpPr>
            <p:nvPr/>
          </p:nvSpPr>
          <p:spPr bwMode="auto">
            <a:xfrm rot="10800000" flipH="1">
              <a:off x="6276975" y="5300663"/>
              <a:ext cx="685800" cy="714375"/>
            </a:xfrm>
            <a:custGeom>
              <a:avLst/>
              <a:gdLst>
                <a:gd name="T0" fmla="*/ 0 w 21600"/>
                <a:gd name="T1" fmla="*/ 0 h 21600"/>
                <a:gd name="T2" fmla="*/ 21600 w 21600"/>
                <a:gd name="T3" fmla="*/ 21600 h 21600"/>
              </a:gdLst>
              <a:ahLst/>
              <a:cxnLst/>
              <a:rect l="T0" t="T1" r="T2" b="T3"/>
              <a:pathLst>
                <a:path w="21600" h="21600">
                  <a:moveTo>
                    <a:pt x="0" y="0"/>
                  </a:moveTo>
                  <a:lnTo>
                    <a:pt x="10729" y="0"/>
                  </a:lnTo>
                  <a:lnTo>
                    <a:pt x="10729" y="21600"/>
                  </a:lnTo>
                  <a:lnTo>
                    <a:pt x="21600" y="21600"/>
                  </a:lnTo>
                </a:path>
              </a:pathLst>
            </a:custGeom>
            <a:noFill/>
            <a:ln w="25400">
              <a:solidFill>
                <a:schemeClr val="tx1"/>
              </a:solidFill>
              <a:miter lim="800000"/>
              <a:headEnd/>
              <a:tailEnd type="triangle" w="med" len="med"/>
            </a:ln>
          </p:spPr>
          <p:txBody>
            <a:bodyPr rot="10800000" lIns="0" tIns="0" rIns="0" bIns="0"/>
            <a:lstStyle/>
            <a:p>
              <a:endParaRPr lang="de-DE">
                <a:cs typeface="Arial" pitchFamily="34" charset="0"/>
              </a:endParaRPr>
            </a:p>
          </p:txBody>
        </p:sp>
        <p:grpSp>
          <p:nvGrpSpPr>
            <p:cNvPr id="80" name="Group 56"/>
            <p:cNvGrpSpPr>
              <a:grpSpLocks/>
            </p:cNvGrpSpPr>
            <p:nvPr/>
          </p:nvGrpSpPr>
          <p:grpSpPr bwMode="auto">
            <a:xfrm>
              <a:off x="10542588" y="4889500"/>
              <a:ext cx="1843087" cy="815975"/>
              <a:chOff x="0" y="0"/>
              <a:chExt cx="1161" cy="514"/>
            </a:xfrm>
          </p:grpSpPr>
          <p:sp>
            <p:nvSpPr>
              <p:cNvPr id="90" name="Rectangle 57"/>
              <p:cNvSpPr>
                <a:spLocks/>
              </p:cNvSpPr>
              <p:nvPr/>
            </p:nvSpPr>
            <p:spPr bwMode="auto">
              <a:xfrm>
                <a:off x="0" y="0"/>
                <a:ext cx="1161" cy="514"/>
              </a:xfrm>
              <a:prstGeom prst="rect">
                <a:avLst/>
              </a:prstGeom>
              <a:noFill/>
              <a:ln w="25400">
                <a:solidFill>
                  <a:schemeClr val="tx1"/>
                </a:solidFill>
                <a:miter lim="800000"/>
                <a:headEnd/>
                <a:tailEnd/>
              </a:ln>
            </p:spPr>
            <p:txBody>
              <a:bodyPr lIns="0" tIns="0" rIns="0" bIns="0"/>
              <a:lstStyle/>
              <a:p>
                <a:pPr algn="ctr"/>
                <a:endParaRPr lang="de-DE">
                  <a:cs typeface="Arial" pitchFamily="34" charset="0"/>
                </a:endParaRPr>
              </a:p>
            </p:txBody>
          </p:sp>
          <p:sp>
            <p:nvSpPr>
              <p:cNvPr id="91" name="Rectangle 58"/>
              <p:cNvSpPr>
                <a:spLocks/>
              </p:cNvSpPr>
              <p:nvPr/>
            </p:nvSpPr>
            <p:spPr bwMode="auto">
              <a:xfrm>
                <a:off x="293" y="8"/>
                <a:ext cx="616" cy="497"/>
              </a:xfrm>
              <a:prstGeom prst="rect">
                <a:avLst/>
              </a:prstGeom>
              <a:noFill/>
              <a:ln w="12700">
                <a:noFill/>
                <a:miter lim="800000"/>
                <a:headEnd/>
                <a:tailEnd/>
              </a:ln>
            </p:spPr>
            <p:txBody>
              <a:bodyPr wrap="none" lIns="0" tIns="0" rIns="0" bIns="0" anchor="ctr">
                <a:spAutoFit/>
              </a:bodyPr>
              <a:lstStyle/>
              <a:p>
                <a:pPr algn="ctr"/>
                <a:r>
                  <a:rPr lang="en-US" dirty="0">
                    <a:cs typeface="Arial" pitchFamily="34" charset="0"/>
                    <a:sym typeface="Helvetica" pitchFamily="34" charset="0"/>
                  </a:rPr>
                  <a:t>Changement</a:t>
                </a:r>
              </a:p>
              <a:p>
                <a:pPr algn="ctr"/>
                <a:r>
                  <a:rPr lang="en-US" dirty="0">
                    <a:cs typeface="Arial" pitchFamily="34" charset="0"/>
                    <a:sym typeface="Helvetica" pitchFamily="34" charset="0"/>
                  </a:rPr>
                  <a:t>a refusé</a:t>
                </a:r>
              </a:p>
            </p:txBody>
          </p:sp>
        </p:grpSp>
        <p:sp>
          <p:nvSpPr>
            <p:cNvPr id="81" name="Line 59"/>
            <p:cNvSpPr>
              <a:spLocks noChangeShapeType="1"/>
            </p:cNvSpPr>
            <p:nvPr/>
          </p:nvSpPr>
          <p:spPr bwMode="auto">
            <a:xfrm>
              <a:off x="9653588" y="5300663"/>
              <a:ext cx="879475" cy="1587"/>
            </a:xfrm>
            <a:prstGeom prst="line">
              <a:avLst/>
            </a:prstGeom>
            <a:noFill/>
            <a:ln w="25400">
              <a:solidFill>
                <a:schemeClr val="tx1"/>
              </a:solidFill>
              <a:round/>
              <a:headEnd/>
              <a:tailEnd type="triangle" w="med" len="med"/>
            </a:ln>
          </p:spPr>
          <p:txBody>
            <a:bodyPr/>
            <a:lstStyle/>
            <a:p>
              <a:endParaRPr lang="de-DE"/>
            </a:p>
          </p:txBody>
        </p:sp>
        <p:sp>
          <p:nvSpPr>
            <p:cNvPr id="82" name="Rectangle 60"/>
            <p:cNvSpPr>
              <a:spLocks/>
            </p:cNvSpPr>
            <p:nvPr/>
          </p:nvSpPr>
          <p:spPr bwMode="auto">
            <a:xfrm>
              <a:off x="9835187" y="4905373"/>
              <a:ext cx="373467" cy="394620"/>
            </a:xfrm>
            <a:prstGeom prst="rect">
              <a:avLst/>
            </a:prstGeom>
            <a:noFill/>
            <a:ln w="25400">
              <a:noFill/>
              <a:miter lim="800000"/>
              <a:headEnd/>
              <a:tailEnd/>
            </a:ln>
          </p:spPr>
          <p:txBody>
            <a:bodyPr wrap="none" lIns="0" tIns="0" rIns="0" bIns="0">
              <a:spAutoFit/>
            </a:bodyPr>
            <a:lstStyle/>
            <a:p>
              <a:pPr algn="ctr"/>
              <a:r>
                <a:rPr lang="en-US" dirty="0">
                  <a:cs typeface="Arial" pitchFamily="34" charset="0"/>
                  <a:sym typeface="Helvetica" pitchFamily="34" charset="0"/>
                </a:rPr>
                <a:t>Non</a:t>
              </a:r>
            </a:p>
          </p:txBody>
        </p:sp>
        <p:sp>
          <p:nvSpPr>
            <p:cNvPr id="83" name="AutoShape 61"/>
            <p:cNvSpPr>
              <a:spLocks/>
            </p:cNvSpPr>
            <p:nvPr/>
          </p:nvSpPr>
          <p:spPr bwMode="auto">
            <a:xfrm rot="5400000">
              <a:off x="5917407" y="4631531"/>
              <a:ext cx="996950" cy="3786187"/>
            </a:xfrm>
            <a:custGeom>
              <a:avLst/>
              <a:gdLst>
                <a:gd name="T0" fmla="*/ 0 w 21600"/>
                <a:gd name="T1" fmla="*/ 0 h 21600"/>
                <a:gd name="T2" fmla="*/ 21600 w 21600"/>
                <a:gd name="T3" fmla="*/ 21600 h 21600"/>
              </a:gdLst>
              <a:ahLst/>
              <a:cxnLst/>
              <a:rect l="T0" t="T1" r="T2" b="T3"/>
              <a:pathLst>
                <a:path w="21600" h="21600">
                  <a:moveTo>
                    <a:pt x="0" y="0"/>
                  </a:moveTo>
                  <a:lnTo>
                    <a:pt x="10751" y="0"/>
                  </a:lnTo>
                  <a:lnTo>
                    <a:pt x="10751" y="21600"/>
                  </a:lnTo>
                  <a:lnTo>
                    <a:pt x="21600" y="21600"/>
                  </a:lnTo>
                </a:path>
              </a:pathLst>
            </a:custGeom>
            <a:noFill/>
            <a:ln w="25400">
              <a:solidFill>
                <a:schemeClr val="tx1"/>
              </a:solidFill>
              <a:miter lim="800000"/>
              <a:headEnd/>
              <a:tailEnd type="triangle" w="med" len="med"/>
            </a:ln>
          </p:spPr>
          <p:txBody>
            <a:bodyPr rot="10800000" vert="eaVert" lIns="0" tIns="0" rIns="0" bIns="0"/>
            <a:lstStyle/>
            <a:p>
              <a:endParaRPr lang="de-DE">
                <a:cs typeface="Arial" pitchFamily="34" charset="0"/>
              </a:endParaRPr>
            </a:p>
          </p:txBody>
        </p:sp>
        <p:sp>
          <p:nvSpPr>
            <p:cNvPr id="84" name="Rectangle 62"/>
            <p:cNvSpPr>
              <a:spLocks/>
            </p:cNvSpPr>
            <p:nvPr/>
          </p:nvSpPr>
          <p:spPr bwMode="auto">
            <a:xfrm>
              <a:off x="8382264" y="6030913"/>
              <a:ext cx="414747" cy="394620"/>
            </a:xfrm>
            <a:prstGeom prst="rect">
              <a:avLst/>
            </a:prstGeom>
            <a:noFill/>
            <a:ln w="25400">
              <a:noFill/>
              <a:miter lim="800000"/>
              <a:headEnd/>
              <a:tailEnd/>
            </a:ln>
          </p:spPr>
          <p:txBody>
            <a:bodyPr wrap="none" lIns="0" tIns="0" rIns="0" bIns="0">
              <a:spAutoFit/>
            </a:bodyPr>
            <a:lstStyle/>
            <a:p>
              <a:pPr algn="ctr"/>
              <a:r>
                <a:rPr lang="en-US" dirty="0">
                  <a:cs typeface="Arial" pitchFamily="34" charset="0"/>
                  <a:sym typeface="Helvetica" pitchFamily="34" charset="0"/>
                </a:rPr>
                <a:t>Oui</a:t>
              </a:r>
            </a:p>
          </p:txBody>
        </p:sp>
        <p:sp>
          <p:nvSpPr>
            <p:cNvPr id="89" name="Rectangle 66"/>
            <p:cNvSpPr>
              <a:spLocks/>
            </p:cNvSpPr>
            <p:nvPr/>
          </p:nvSpPr>
          <p:spPr bwMode="auto">
            <a:xfrm>
              <a:off x="2574519" y="8760039"/>
              <a:ext cx="90" cy="394620"/>
            </a:xfrm>
            <a:prstGeom prst="rect">
              <a:avLst/>
            </a:prstGeom>
            <a:noFill/>
            <a:ln w="12700">
              <a:noFill/>
              <a:miter lim="800000"/>
              <a:headEnd/>
              <a:tailEnd/>
            </a:ln>
          </p:spPr>
          <p:txBody>
            <a:bodyPr wrap="none" lIns="0" tIns="0" rIns="0" bIns="0" anchor="b">
              <a:spAutoFit/>
            </a:bodyPr>
            <a:lstStyle/>
            <a:p>
              <a:pPr algn="ctr"/>
              <a:endParaRPr lang="de-DE">
                <a:cs typeface="Arial" pitchFamily="34" charset="0"/>
                <a:sym typeface="Lucida Grande"/>
              </a:endParaRPr>
            </a:p>
          </p:txBody>
        </p:sp>
      </p:grpSp>
      <p:sp>
        <p:nvSpPr>
          <p:cNvPr id="292895" name="Titel 63"/>
          <p:cNvSpPr>
            <a:spLocks noGrp="1"/>
          </p:cNvSpPr>
          <p:nvPr>
            <p:ph type="title"/>
          </p:nvPr>
        </p:nvSpPr>
        <p:spPr/>
        <p:txBody>
          <a:bodyPr/>
          <a:lstStyle/>
          <a:p>
            <a:r>
              <a:rPr lang="en-US" noProof="0" dirty="0">
                <a:ea typeface="ＭＳ Ｐゴシック"/>
                <a:cs typeface="ＭＳ Ｐゴシック"/>
              </a:rPr>
              <a:t>CHM : Concepts clés - Flux de travail exemplaire</a:t>
            </a:r>
          </a:p>
        </p:txBody>
      </p:sp>
      <p:sp>
        <p:nvSpPr>
          <p:cNvPr id="2" name="Foliennummernplatzhalter 1"/>
          <p:cNvSpPr>
            <a:spLocks noGrp="1"/>
          </p:cNvSpPr>
          <p:nvPr>
            <p:ph type="sldNum" sz="quarter" idx="12"/>
          </p:nvPr>
        </p:nvSpPr>
        <p:spPr/>
        <p:txBody>
          <a:bodyPr/>
          <a:lstStyle/>
          <a:p>
            <a:fld id="{43507AEB-23B8-F142-83A3-458C56B10093}" type="slidenum">
              <a:rPr lang="en-US" smtClean="0"/>
              <a:t>93</a:t>
            </a:fld>
            <a:endParaRPr lang="en-US"/>
          </a:p>
        </p:txBody>
      </p:sp>
      <p:sp>
        <p:nvSpPr>
          <p:cNvPr id="3" name="Folded Corner 2">
            <a:extLst>
              <a:ext uri="{FF2B5EF4-FFF2-40B4-BE49-F238E27FC236}">
                <a16:creationId xmlns:a16="http://schemas.microsoft.com/office/drawing/2014/main" id="{434CD0A2-3272-6342-9E62-B40CA8DBCB68}"/>
              </a:ext>
            </a:extLst>
          </p:cNvPr>
          <p:cNvSpPr/>
          <p:nvPr/>
        </p:nvSpPr>
        <p:spPr>
          <a:xfrm>
            <a:off x="1875444" y="2104809"/>
            <a:ext cx="996286" cy="626390"/>
          </a:xfrm>
          <a:prstGeom prst="foldedCorner">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bg1"/>
                </a:solidFill>
              </a:rPr>
              <a:t>RFC</a:t>
            </a:r>
          </a:p>
        </p:txBody>
      </p:sp>
    </p:spTree>
    <p:extLst>
      <p:ext uri="{BB962C8B-B14F-4D97-AF65-F5344CB8AC3E}">
        <p14:creationId xmlns:p14="http://schemas.microsoft.com/office/powerpoint/2010/main" val="345408024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9863" y="2130428"/>
            <a:ext cx="10768263" cy="1470025"/>
          </a:xfrm>
        </p:spPr>
        <p:txBody>
          <a:bodyPr/>
          <a:lstStyle/>
          <a:p>
            <a:r>
              <a:rPr lang="en-US" b="1" noProof="0" dirty="0"/>
              <a:t>Gestion des mises </a:t>
            </a:r>
            <a:r>
              <a:rPr lang="en-US" b="1" noProof="0" dirty="0" err="1"/>
              <a:t>en</a:t>
            </a:r>
            <a:r>
              <a:rPr lang="en-US" b="1" noProof="0" dirty="0"/>
              <a:t> production et des déploiements (RDM)</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94</a:t>
            </a:fld>
            <a:endParaRPr lang="en-US"/>
          </a:p>
        </p:txBody>
      </p:sp>
      <p:sp>
        <p:nvSpPr>
          <p:cNvPr id="6" name="Eine Ecke des Rechtecks schneiden 5"/>
          <p:cNvSpPr/>
          <p:nvPr/>
        </p:nvSpPr>
        <p:spPr>
          <a:xfrm>
            <a:off x="2895601" y="3933700"/>
            <a:ext cx="6400800" cy="1705100"/>
          </a:xfrm>
          <a:prstGeom prst="snip1Rect">
            <a:avLst/>
          </a:prstGeom>
          <a:solidFill>
            <a:schemeClr val="accent1">
              <a:lumMod val="60000"/>
              <a:lumOff val="40000"/>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Rechteck 6"/>
          <p:cNvSpPr/>
          <p:nvPr/>
        </p:nvSpPr>
        <p:spPr>
          <a:xfrm>
            <a:off x="2969740" y="4040795"/>
            <a:ext cx="1706246" cy="329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Objectif</a:t>
            </a:r>
          </a:p>
        </p:txBody>
      </p:sp>
      <p:sp>
        <p:nvSpPr>
          <p:cNvPr id="8" name="Rechteck 7"/>
          <p:cNvSpPr/>
          <p:nvPr/>
        </p:nvSpPr>
        <p:spPr>
          <a:xfrm>
            <a:off x="2969743" y="4448462"/>
            <a:ext cx="6233017" cy="646331"/>
          </a:xfrm>
          <a:prstGeom prst="rect">
            <a:avLst/>
          </a:prstGeom>
        </p:spPr>
        <p:txBody>
          <a:bodyPr wrap="square">
            <a:spAutoFit/>
          </a:bodyPr>
          <a:lstStyle/>
          <a:p>
            <a:r>
              <a:rPr lang="en-US" dirty="0"/>
              <a:t>Regrouper les changements en types de versions appropriés et les déployer efficacement.</a:t>
            </a:r>
            <a:endParaRPr lang="de-DE" dirty="0"/>
          </a:p>
        </p:txBody>
      </p:sp>
    </p:spTree>
    <p:extLst>
      <p:ext uri="{BB962C8B-B14F-4D97-AF65-F5344CB8AC3E}">
        <p14:creationId xmlns:p14="http://schemas.microsoft.com/office/powerpoint/2010/main" val="361786698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dirty="0"/>
              <a:t>RDM : Termes importants</a:t>
            </a:r>
          </a:p>
        </p:txBody>
      </p:sp>
      <p:sp>
        <p:nvSpPr>
          <p:cNvPr id="4" name="Foliennummernplatzhalter 3"/>
          <p:cNvSpPr>
            <a:spLocks noGrp="1"/>
          </p:cNvSpPr>
          <p:nvPr>
            <p:ph type="sldNum" sz="quarter" idx="12"/>
          </p:nvPr>
        </p:nvSpPr>
        <p:spPr/>
        <p:txBody>
          <a:bodyPr/>
          <a:lstStyle/>
          <a:p>
            <a:fld id="{43507AEB-23B8-F142-83A3-458C56B10093}" type="slidenum">
              <a:rPr lang="en-US" smtClean="0"/>
              <a:t>95</a:t>
            </a:fld>
            <a:endParaRPr lang="en-US"/>
          </a:p>
        </p:txBody>
      </p:sp>
      <p:graphicFrame>
        <p:nvGraphicFramePr>
          <p:cNvPr id="6" name="Tabelle 5"/>
          <p:cNvGraphicFramePr>
            <a:graphicFrameLocks noGrp="1"/>
          </p:cNvGraphicFramePr>
          <p:nvPr>
            <p:extLst>
              <p:ext uri="{D42A27DB-BD31-4B8C-83A1-F6EECF244321}">
                <p14:modId xmlns:p14="http://schemas.microsoft.com/office/powerpoint/2010/main" val="1230487999"/>
              </p:ext>
            </p:extLst>
          </p:nvPr>
        </p:nvGraphicFramePr>
        <p:xfrm>
          <a:off x="1981200" y="1696598"/>
          <a:ext cx="8229600" cy="106680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85372">
                <a:tc>
                  <a:txBody>
                    <a:bodyPr/>
                    <a:lstStyle/>
                    <a:p>
                      <a:pPr>
                        <a:spcBef>
                          <a:spcPts val="1000"/>
                        </a:spcBef>
                        <a:spcAft>
                          <a:spcPts val="0"/>
                        </a:spcAft>
                      </a:pPr>
                      <a:r>
                        <a:rPr lang="fr-FR" sz="1400" b="1">
                          <a:effectLst/>
                        </a:rPr>
                        <a:t>Définition </a:t>
                      </a:r>
                      <a:r>
                        <a:rPr lang="fr-FR" sz="1400" b="1" noProof="0">
                          <a:effectLst/>
                        </a:rPr>
                        <a:t>suivant </a:t>
                      </a:r>
                      <a:r>
                        <a:rPr lang="fr-FR" sz="1400" b="1" baseline="0">
                          <a:effectLst/>
                        </a:rPr>
                        <a:t>FitSM-0 :</a:t>
                      </a:r>
                      <a:endParaRPr lang="fr-FR" sz="1400" b="1"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4148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2000" b="0" kern="1200" dirty="0">
                          <a:solidFill>
                            <a:schemeClr val="tx1"/>
                          </a:solidFill>
                          <a:effectLst/>
                          <a:latin typeface="+mn-lt"/>
                          <a:ea typeface="+mn-ea"/>
                          <a:cs typeface="+mn-cs"/>
                        </a:rPr>
                        <a:t>Mise en production :</a:t>
                      </a:r>
                    </a:p>
                    <a:p>
                      <a:pPr lvl="1"/>
                      <a:r>
                        <a:rPr lang="fr-FR" sz="1800" b="0" kern="1200" dirty="0">
                          <a:solidFill>
                            <a:schemeClr val="tx1"/>
                          </a:solidFill>
                          <a:effectLst/>
                          <a:latin typeface="+mn-lt"/>
                          <a:ea typeface="+mn-ea"/>
                          <a:cs typeface="+mn-cs"/>
                        </a:rPr>
                        <a:t>Ensemble d'une ou plusieurs </a:t>
                      </a:r>
                      <a:r>
                        <a:rPr lang="fr-FR" sz="1800" b="0" i="1" kern="1200" dirty="0">
                          <a:solidFill>
                            <a:schemeClr val="tx1"/>
                          </a:solidFill>
                          <a:effectLst/>
                          <a:latin typeface="+mn-lt"/>
                          <a:ea typeface="+mn-ea"/>
                          <a:cs typeface="+mn-cs"/>
                        </a:rPr>
                        <a:t>modifications apportées </a:t>
                      </a:r>
                      <a:r>
                        <a:rPr lang="fr-FR" sz="1800" b="0" kern="1200" dirty="0">
                          <a:solidFill>
                            <a:schemeClr val="tx1"/>
                          </a:solidFill>
                          <a:effectLst/>
                          <a:latin typeface="+mn-lt"/>
                          <a:ea typeface="+mn-ea"/>
                          <a:cs typeface="+mn-cs"/>
                        </a:rPr>
                        <a:t>à des </a:t>
                      </a:r>
                      <a:r>
                        <a:rPr lang="fr-FR" sz="1800" b="0" i="1" kern="1200" dirty="0">
                          <a:solidFill>
                            <a:schemeClr val="tx1"/>
                          </a:solidFill>
                          <a:effectLst/>
                          <a:latin typeface="+mn-lt"/>
                          <a:ea typeface="+mn-ea"/>
                          <a:cs typeface="+mn-cs"/>
                        </a:rPr>
                        <a:t>éléments de configuration (CI) </a:t>
                      </a:r>
                      <a:r>
                        <a:rPr lang="fr-FR" sz="1800" b="0" kern="1200" dirty="0">
                          <a:solidFill>
                            <a:schemeClr val="tx1"/>
                          </a:solidFill>
                          <a:effectLst/>
                          <a:latin typeface="+mn-lt"/>
                          <a:ea typeface="+mn-ea"/>
                          <a:cs typeface="+mn-cs"/>
                        </a:rPr>
                        <a:t>qui sont regroupées et déployées comme une unité logique.</a:t>
                      </a:r>
                    </a:p>
                  </a:txBody>
                  <a:tcPr marL="68580" marR="68580" marT="0" marB="0"/>
                </a:tc>
                <a:extLst>
                  <a:ext uri="{0D108BD9-81ED-4DB2-BD59-A6C34878D82A}">
                    <a16:rowId xmlns:a16="http://schemas.microsoft.com/office/drawing/2014/main" val="10001"/>
                  </a:ext>
                </a:extLst>
              </a:tr>
            </a:tbl>
          </a:graphicData>
        </a:graphic>
      </p:graphicFrame>
      <p:graphicFrame>
        <p:nvGraphicFramePr>
          <p:cNvPr id="8" name="Tabelle 7">
            <a:extLst>
              <a:ext uri="{FF2B5EF4-FFF2-40B4-BE49-F238E27FC236}">
                <a16:creationId xmlns:a16="http://schemas.microsoft.com/office/drawing/2014/main" id="{4FABCEE0-1D35-6A62-E6AD-4AB9CEC2F2BF}"/>
              </a:ext>
            </a:extLst>
          </p:cNvPr>
          <p:cNvGraphicFramePr>
            <a:graphicFrameLocks noGrp="1"/>
          </p:cNvGraphicFramePr>
          <p:nvPr>
            <p:extLst>
              <p:ext uri="{D42A27DB-BD31-4B8C-83A1-F6EECF244321}">
                <p14:modId xmlns:p14="http://schemas.microsoft.com/office/powerpoint/2010/main" val="1784261924"/>
              </p:ext>
            </p:extLst>
          </p:nvPr>
        </p:nvGraphicFramePr>
        <p:xfrm>
          <a:off x="1981200" y="2953642"/>
          <a:ext cx="8229600" cy="1889760"/>
        </p:xfrm>
        <a:graphic>
          <a:graphicData uri="http://schemas.openxmlformats.org/drawingml/2006/table">
            <a:tbl>
              <a:tblPr firstRow="1" firstCol="1" bandRow="1">
                <a:tableStyleId>{B301B821-A1FF-4177-AEE7-76D212191A09}</a:tableStyleId>
              </a:tblPr>
              <a:tblGrid>
                <a:gridCol w="8229600">
                  <a:extLst>
                    <a:ext uri="{9D8B030D-6E8A-4147-A177-3AD203B41FA5}">
                      <a16:colId xmlns:a16="http://schemas.microsoft.com/office/drawing/2014/main" val="20000"/>
                    </a:ext>
                  </a:extLst>
                </a:gridCol>
              </a:tblGrid>
              <a:tr h="185372">
                <a:tc>
                  <a:txBody>
                    <a:bodyPr/>
                    <a:lstStyle/>
                    <a:p>
                      <a:pPr>
                        <a:spcBef>
                          <a:spcPts val="1000"/>
                        </a:spcBef>
                        <a:spcAft>
                          <a:spcPts val="0"/>
                        </a:spcAft>
                      </a:pPr>
                      <a:r>
                        <a:rPr lang="fr-FR" sz="1400" b="1">
                          <a:effectLst/>
                        </a:rPr>
                        <a:t>Définition </a:t>
                      </a:r>
                      <a:r>
                        <a:rPr lang="fr-FR" sz="1400" b="1" noProof="0">
                          <a:effectLst/>
                        </a:rPr>
                        <a:t>suivant </a:t>
                      </a:r>
                      <a:r>
                        <a:rPr lang="fr-FR" sz="1400" b="1" baseline="0">
                          <a:effectLst/>
                        </a:rPr>
                        <a:t>FitSM-0 :</a:t>
                      </a:r>
                      <a:endParaRPr lang="fr-FR" sz="1400" b="1" dirty="0">
                        <a:solidFill>
                          <a:srgbClr val="FFFFFF"/>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4148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2000" b="0" kern="1200" dirty="0">
                          <a:solidFill>
                            <a:schemeClr val="tx1"/>
                          </a:solidFill>
                          <a:effectLst/>
                          <a:latin typeface="+mn-lt"/>
                          <a:ea typeface="+mn-ea"/>
                          <a:cs typeface="+mn-cs"/>
                        </a:rPr>
                        <a:t>Stratégie de mise en production et de déploiement :</a:t>
                      </a:r>
                    </a:p>
                    <a:p>
                      <a:pPr lvl="1"/>
                      <a:r>
                        <a:rPr lang="fr-FR" sz="1800" b="0" kern="1200" dirty="0">
                          <a:solidFill>
                            <a:schemeClr val="dk1"/>
                          </a:solidFill>
                          <a:effectLst/>
                          <a:latin typeface="+mn-lt"/>
                          <a:ea typeface="+mn-ea"/>
                          <a:cs typeface="+mn-cs"/>
                        </a:rPr>
                        <a:t>Approche adoptée pour gérer les versions et leur déploiement pour un ensemble donné de </a:t>
                      </a:r>
                      <a:r>
                        <a:rPr lang="fr-FR" sz="1800" b="0" i="1" kern="1200" dirty="0">
                          <a:solidFill>
                            <a:schemeClr val="dk1"/>
                          </a:solidFill>
                          <a:effectLst/>
                          <a:latin typeface="+mn-lt"/>
                          <a:ea typeface="+mn-ea"/>
                          <a:cs typeface="+mn-cs"/>
                        </a:rPr>
                        <a:t>composants de service </a:t>
                      </a:r>
                      <a:r>
                        <a:rPr lang="fr-FR" sz="1800" b="0" kern="1200" dirty="0">
                          <a:solidFill>
                            <a:schemeClr val="dk1"/>
                          </a:solidFill>
                          <a:effectLst/>
                          <a:latin typeface="+mn-lt"/>
                          <a:ea typeface="+mn-ea"/>
                          <a:cs typeface="+mn-cs"/>
                        </a:rPr>
                        <a:t>et d'</a:t>
                      </a:r>
                      <a:r>
                        <a:rPr lang="fr-FR" sz="1800" b="0" i="1" kern="1200" dirty="0">
                          <a:solidFill>
                            <a:schemeClr val="dk1"/>
                          </a:solidFill>
                          <a:effectLst/>
                          <a:latin typeface="+mn-lt"/>
                          <a:ea typeface="+mn-ea"/>
                          <a:cs typeface="+mn-cs"/>
                        </a:rPr>
                        <a:t>éléments de configuration (IC) </a:t>
                      </a:r>
                      <a:r>
                        <a:rPr lang="fr-FR" sz="1800" b="0" kern="1200" dirty="0">
                          <a:solidFill>
                            <a:schemeClr val="dk1"/>
                          </a:solidFill>
                          <a:effectLst/>
                          <a:latin typeface="+mn-lt"/>
                          <a:ea typeface="+mn-ea"/>
                          <a:cs typeface="+mn-cs"/>
                        </a:rPr>
                        <a:t>connexes, y compris les aspects organisationnels et techniques de la planification, de la construction, des essais, de l'évaluation, de l'acceptation et du déploiement des versions. </a:t>
                      </a:r>
                      <a:endParaRPr lang="fr-FR" sz="1800" b="0"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3663817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RDM : Exigences selon FitSM-1</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96</a:t>
            </a:fld>
            <a:endParaRPr lang="en-US"/>
          </a:p>
        </p:txBody>
      </p:sp>
      <p:graphicFrame>
        <p:nvGraphicFramePr>
          <p:cNvPr id="6" name="Inhaltsplatzhalter 10"/>
          <p:cNvGraphicFramePr>
            <a:graphicFrameLocks/>
          </p:cNvGraphicFramePr>
          <p:nvPr>
            <p:extLst>
              <p:ext uri="{D42A27DB-BD31-4B8C-83A1-F6EECF244321}">
                <p14:modId xmlns:p14="http://schemas.microsoft.com/office/powerpoint/2010/main" val="2724153822"/>
              </p:ext>
            </p:extLst>
          </p:nvPr>
        </p:nvGraphicFramePr>
        <p:xfrm>
          <a:off x="1648327" y="1697038"/>
          <a:ext cx="9168062" cy="5013960"/>
        </p:xfrm>
        <a:graphic>
          <a:graphicData uri="http://schemas.openxmlformats.org/drawingml/2006/table">
            <a:tbl>
              <a:tblPr firstRow="1" firstCol="1" bandRow="1"/>
              <a:tblGrid>
                <a:gridCol w="9168062">
                  <a:extLst>
                    <a:ext uri="{9D8B030D-6E8A-4147-A177-3AD203B41FA5}">
                      <a16:colId xmlns:a16="http://schemas.microsoft.com/office/drawing/2014/main" val="20000"/>
                    </a:ext>
                  </a:extLst>
                </a:gridCol>
              </a:tblGrid>
              <a:tr h="0">
                <a:tc>
                  <a:txBody>
                    <a:bodyPr/>
                    <a:lstStyle/>
                    <a:p>
                      <a:pPr>
                        <a:spcBef>
                          <a:spcPts val="1000"/>
                        </a:spcBef>
                        <a:spcAft>
                          <a:spcPts val="0"/>
                        </a:spcAft>
                      </a:pPr>
                      <a:r>
                        <a:rPr lang="en-GB" sz="1600" dirty="0">
                          <a:solidFill>
                            <a:srgbClr val="FFFFFF"/>
                          </a:solidFill>
                          <a:effectLst/>
                          <a:latin typeface="Calibri"/>
                          <a:ea typeface="MS Gothic"/>
                          <a:cs typeface="Times New Roman"/>
                        </a:rPr>
                        <a:t>PR13 Gestion des mises </a:t>
                      </a:r>
                      <a:r>
                        <a:rPr lang="en-GB" sz="1600" dirty="0" err="1">
                          <a:solidFill>
                            <a:srgbClr val="FFFFFF"/>
                          </a:solidFill>
                          <a:effectLst/>
                          <a:latin typeface="Calibri"/>
                          <a:ea typeface="MS Gothic"/>
                          <a:cs typeface="Times New Roman"/>
                        </a:rPr>
                        <a:t>en</a:t>
                      </a:r>
                      <a:r>
                        <a:rPr lang="en-GB" sz="1600" dirty="0">
                          <a:solidFill>
                            <a:srgbClr val="FFFFFF"/>
                          </a:solidFill>
                          <a:effectLst/>
                          <a:latin typeface="Calibri"/>
                          <a:ea typeface="MS Gothic"/>
                          <a:cs typeface="Times New Roman"/>
                        </a:rPr>
                        <a:t> production et des déploiements</a:t>
                      </a:r>
                      <a:endParaRPr lang="de-DE" sz="1600" dirty="0">
                        <a:solidFill>
                          <a:srgbClr val="FFFFFF"/>
                        </a:solidFill>
                        <a:effectLst/>
                        <a:latin typeface="Calibri"/>
                        <a:ea typeface="MS Gothic"/>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B578C"/>
                    </a:solidFill>
                  </a:tcPr>
                </a:tc>
                <a:extLst>
                  <a:ext uri="{0D108BD9-81ED-4DB2-BD59-A6C34878D82A}">
                    <a16:rowId xmlns:a16="http://schemas.microsoft.com/office/drawing/2014/main" val="10000"/>
                  </a:ext>
                </a:extLst>
              </a:tr>
              <a:tr h="0">
                <a:tc>
                  <a:txBody>
                    <a:bodyPr/>
                    <a:lstStyle/>
                    <a:p>
                      <a:pPr>
                        <a:spcAft>
                          <a:spcPts val="0"/>
                        </a:spcAft>
                        <a:tabLst>
                          <a:tab pos="3261360" algn="l"/>
                        </a:tabLst>
                      </a:pPr>
                      <a:r>
                        <a:rPr lang="en-GB" sz="1800" cap="all">
                          <a:solidFill>
                            <a:srgbClr val="FFFFFF"/>
                          </a:solidFill>
                          <a:effectLst/>
                          <a:latin typeface="Calibri"/>
                          <a:ea typeface="MS Mincho"/>
                          <a:cs typeface="Times New Roman"/>
                        </a:rPr>
                        <a:t>Exigences</a:t>
                      </a:r>
                      <a:endParaRPr lang="de-DE" sz="1800" cap="all">
                        <a:solidFill>
                          <a:srgbClr val="FFFFFF"/>
                        </a:solidFill>
                        <a:effectLst/>
                        <a:latin typeface="Calibri"/>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CAF6"/>
                    </a:solidFill>
                  </a:tcPr>
                </a:tc>
                <a:extLst>
                  <a:ext uri="{0D108BD9-81ED-4DB2-BD59-A6C34878D82A}">
                    <a16:rowId xmlns:a16="http://schemas.microsoft.com/office/drawing/2014/main" val="10001"/>
                  </a:ext>
                </a:extLst>
              </a:tr>
              <a:tr h="0">
                <a:tc>
                  <a:txBody>
                    <a:bodyPr/>
                    <a:lstStyle/>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PR13.1 Les stratégies de mise en production et de déploiement doivent être définies, ainsi que les composants de service et les </a:t>
                      </a:r>
                      <a:r>
                        <a:rPr lang="fr-FR" sz="1800" u="none" strike="noStrike" kern="1200" dirty="0" err="1">
                          <a:solidFill>
                            <a:schemeClr val="tx1"/>
                          </a:solidFill>
                          <a:effectLst/>
                          <a:latin typeface="+mn-lt"/>
                          <a:ea typeface="+mn-ea"/>
                          <a:cs typeface="+mn-cs"/>
                        </a:rPr>
                        <a:t>CIs</a:t>
                      </a:r>
                      <a:r>
                        <a:rPr lang="fr-FR" sz="1800" u="none" strike="noStrike" kern="1200" dirty="0">
                          <a:solidFill>
                            <a:schemeClr val="tx1"/>
                          </a:solidFill>
                          <a:effectLst/>
                          <a:latin typeface="+mn-lt"/>
                          <a:ea typeface="+mn-ea"/>
                          <a:cs typeface="+mn-cs"/>
                        </a:rPr>
                        <a:t> auxquels elles s'appliquent. Les stratégies doivent être alignées sur la fréquence et l'impact des versions ainsi que sur la technologie supportant le déploiement.</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PR13.2 Les critères d'inclusion des changements approuvés dans une version doivent être définis, en tenant compte de la stratégie de publication et de déploiement applicable.</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PR13.3 Le déploiement des versions doit être planifié, y compris les critères d'acceptation, selon les besoins.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PR13.4 Les versions doivent être construites, testées et évaluées par rapport aux critères d'acceptation avant d'être déployées. L'étendue des tests des versions doit être adaptée au type de version et à son impact potentiel sur les services.</a:t>
                      </a:r>
                      <a:endParaRPr lang="en-NL" sz="1800" u="none" strike="noStrike" kern="1200" dirty="0">
                        <a:solidFill>
                          <a:schemeClr val="tx1"/>
                        </a:solidFill>
                        <a:effectLst/>
                        <a:latin typeface="+mn-lt"/>
                        <a:ea typeface="+mn-ea"/>
                        <a:cs typeface="+mn-cs"/>
                      </a:endParaRPr>
                    </a:p>
                    <a:p>
                      <a:pPr marL="285750" lvl="0" indent="-285750" fontAlgn="base">
                        <a:spcBef>
                          <a:spcPts val="300"/>
                        </a:spcBef>
                        <a:spcAft>
                          <a:spcPts val="300"/>
                        </a:spcAft>
                        <a:buFont typeface="Arial" panose="020B0604020202020204" pitchFamily="34" charset="0"/>
                        <a:buChar char="•"/>
                      </a:pPr>
                      <a:r>
                        <a:rPr lang="fr-FR" sz="1800" u="none" strike="noStrike" kern="1200" dirty="0">
                          <a:solidFill>
                            <a:schemeClr val="tx1"/>
                          </a:solidFill>
                          <a:effectLst/>
                          <a:latin typeface="+mn-lt"/>
                          <a:ea typeface="+mn-ea"/>
                          <a:cs typeface="+mn-cs"/>
                        </a:rPr>
                        <a:t>PR13.5 La préparation du déploiement doit tenir compte des mesures à prendre en cas de déploiement infructueux.</a:t>
                      </a:r>
                      <a:endParaRPr lang="en-NL" sz="1800" u="none" strike="noStrike" kern="1200" dirty="0">
                        <a:solidFill>
                          <a:schemeClr val="tx1"/>
                        </a:solidFill>
                        <a:effectLst/>
                        <a:latin typeface="+mn-lt"/>
                        <a:ea typeface="+mn-ea"/>
                        <a:cs typeface="+mn-cs"/>
                      </a:endParaRPr>
                    </a:p>
                    <a:p>
                      <a:pPr marL="285750" indent="-285750">
                        <a:spcBef>
                          <a:spcPts val="300"/>
                        </a:spcBef>
                        <a:spcAft>
                          <a:spcPts val="300"/>
                        </a:spcAft>
                        <a:buFont typeface="Arial" panose="020B0604020202020204" pitchFamily="34" charset="0"/>
                        <a:buChar char="•"/>
                      </a:pPr>
                      <a:r>
                        <a:rPr lang="fr-FR" sz="1800" kern="1200" dirty="0">
                          <a:solidFill>
                            <a:schemeClr val="tx1"/>
                          </a:solidFill>
                          <a:effectLst/>
                          <a:latin typeface="+mn-lt"/>
                          <a:ea typeface="+mn-ea"/>
                          <a:cs typeface="+mn-cs"/>
                        </a:rPr>
                        <a:t>PR13.6 Les activités de déploiement doivent être évaluées en fonction de leur réussite ou de leur échec.</a:t>
                      </a:r>
                      <a:r>
                        <a:rPr lang="en-NL" sz="1600" dirty="0">
                          <a:effectLst/>
                        </a:rPr>
                        <a:t> </a:t>
                      </a:r>
                      <a:endParaRPr lang="en-US" sz="1600" dirty="0">
                        <a:effectLst/>
                        <a:latin typeface="+mn-lt"/>
                        <a:ea typeface="MS Mincho"/>
                        <a:cs typeface="Times New Roman"/>
                      </a:endParaRPr>
                    </a:p>
                  </a:txBody>
                  <a:tcPr marL="96819" marR="96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99435834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RDM </a:t>
            </a:r>
            <a:r>
              <a:rPr lang="en-US" noProof="0" dirty="0"/>
              <a:t>: concepts clés - Stratégies de mise </a:t>
            </a:r>
            <a:r>
              <a:rPr lang="en-US" noProof="0" dirty="0" err="1"/>
              <a:t>en</a:t>
            </a:r>
            <a:r>
              <a:rPr lang="en-US" noProof="0" dirty="0"/>
              <a:t> production et de déploiement</a:t>
            </a:r>
          </a:p>
        </p:txBody>
      </p:sp>
      <p:sp>
        <p:nvSpPr>
          <p:cNvPr id="5" name="Inhaltsplatzhalter 4"/>
          <p:cNvSpPr>
            <a:spLocks noGrp="1"/>
          </p:cNvSpPr>
          <p:nvPr>
            <p:ph idx="1"/>
          </p:nvPr>
        </p:nvSpPr>
        <p:spPr/>
        <p:txBody>
          <a:bodyPr>
            <a:normAutofit/>
          </a:bodyPr>
          <a:lstStyle/>
          <a:p>
            <a:r>
              <a:rPr lang="en-GB" dirty="0"/>
              <a:t>Dans la pratique, les fournisseurs de services peuvent appliquer différentes </a:t>
            </a:r>
            <a:r>
              <a:rPr lang="en-GB" dirty="0" err="1"/>
              <a:t>approches</a:t>
            </a:r>
            <a:r>
              <a:rPr lang="en-GB" dirty="0"/>
              <a:t> de mise </a:t>
            </a:r>
            <a:r>
              <a:rPr lang="en-GB" dirty="0" err="1"/>
              <a:t>en</a:t>
            </a:r>
            <a:r>
              <a:rPr lang="en-GB" dirty="0"/>
              <a:t> production et de déploiement. Par exemple :</a:t>
            </a:r>
          </a:p>
          <a:p>
            <a:pPr lvl="1"/>
            <a:r>
              <a:rPr lang="en-GB" sz="2400" dirty="0">
                <a:effectLst/>
                <a:latin typeface="Calibri" panose="020F0502020204030204" pitchFamily="34" charset="0"/>
                <a:ea typeface="Calibri" panose="020F0502020204030204" pitchFamily="34" charset="0"/>
                <a:cs typeface="Times New Roman" panose="02020603050405020304" pitchFamily="18" charset="0"/>
              </a:rPr>
              <a:t>Cycles de diffusion fixes traditionnels - où les versions mineures et majeures sont planifiées selon un calendrier à long terme, les versions d'urgence étant déployées entre les cycles de diffusion si nécessaire.</a:t>
            </a:r>
          </a:p>
          <a:p>
            <a:pPr lvl="1"/>
            <a:r>
              <a:rPr lang="en-GB" sz="2400" dirty="0">
                <a:effectLst/>
                <a:latin typeface="Calibri" panose="020F0502020204030204" pitchFamily="34" charset="0"/>
                <a:ea typeface="Calibri" panose="020F0502020204030204" pitchFamily="34" charset="0"/>
                <a:cs typeface="Times New Roman" panose="02020603050405020304" pitchFamily="18" charset="0"/>
              </a:rPr>
              <a:t>Intégration continue : pratique DevOps consistant à fusionner régulièrement les modifications apportées au code source d'un logiciel dans un référentiel central, puis à exécuter des constructions et des tests automatisés.</a:t>
            </a:r>
          </a:p>
        </p:txBody>
      </p:sp>
      <p:sp>
        <p:nvSpPr>
          <p:cNvPr id="4" name="Foliennummernplatzhalter 3"/>
          <p:cNvSpPr>
            <a:spLocks noGrp="1"/>
          </p:cNvSpPr>
          <p:nvPr>
            <p:ph type="sldNum" sz="quarter" idx="12"/>
          </p:nvPr>
        </p:nvSpPr>
        <p:spPr/>
        <p:txBody>
          <a:bodyPr/>
          <a:lstStyle/>
          <a:p>
            <a:fld id="{43507AEB-23B8-F142-83A3-458C56B10093}" type="slidenum">
              <a:rPr lang="en-US" smtClean="0"/>
              <a:t>97</a:t>
            </a:fld>
            <a:endParaRPr lang="en-US"/>
          </a:p>
        </p:txBody>
      </p:sp>
    </p:spTree>
    <p:extLst>
      <p:ext uri="{BB962C8B-B14F-4D97-AF65-F5344CB8AC3E}">
        <p14:creationId xmlns:p14="http://schemas.microsoft.com/office/powerpoint/2010/main" val="399170909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332" name="Titel 73"/>
          <p:cNvSpPr>
            <a:spLocks noGrp="1"/>
          </p:cNvSpPr>
          <p:nvPr>
            <p:ph type="title"/>
          </p:nvPr>
        </p:nvSpPr>
        <p:spPr/>
        <p:txBody>
          <a:bodyPr/>
          <a:lstStyle/>
          <a:p>
            <a:r>
              <a:rPr lang="en-US" noProof="0" dirty="0">
                <a:ea typeface="ＭＳ Ｐゴシック"/>
                <a:cs typeface="ＭＳ Ｐゴシック"/>
              </a:rPr>
              <a:t>RDM : Concepts clés - Flux de travail exemplaire</a:t>
            </a:r>
          </a:p>
        </p:txBody>
      </p:sp>
      <p:grpSp>
        <p:nvGrpSpPr>
          <p:cNvPr id="74" name="Gruppieren 73"/>
          <p:cNvGrpSpPr/>
          <p:nvPr/>
        </p:nvGrpSpPr>
        <p:grpSpPr>
          <a:xfrm>
            <a:off x="1844652" y="1681668"/>
            <a:ext cx="8517694" cy="4876836"/>
            <a:chOff x="806407" y="2181225"/>
            <a:chExt cx="11958815" cy="7016236"/>
          </a:xfrm>
        </p:grpSpPr>
        <p:grpSp>
          <p:nvGrpSpPr>
            <p:cNvPr id="75" name="Group 6"/>
            <p:cNvGrpSpPr>
              <a:grpSpLocks/>
            </p:cNvGrpSpPr>
            <p:nvPr/>
          </p:nvGrpSpPr>
          <p:grpSpPr bwMode="auto">
            <a:xfrm>
              <a:off x="806407" y="2181225"/>
              <a:ext cx="3997368" cy="7016236"/>
              <a:chOff x="-66" y="0"/>
              <a:chExt cx="2517" cy="4733"/>
            </a:xfrm>
          </p:grpSpPr>
          <p:sp>
            <p:nvSpPr>
              <p:cNvPr id="142" name="Rectangle 7"/>
              <p:cNvSpPr>
                <a:spLocks/>
              </p:cNvSpPr>
              <p:nvPr/>
            </p:nvSpPr>
            <p:spPr bwMode="auto">
              <a:xfrm>
                <a:off x="-66" y="0"/>
                <a:ext cx="2517" cy="4708"/>
              </a:xfrm>
              <a:prstGeom prst="rect">
                <a:avLst/>
              </a:prstGeom>
              <a:noFill/>
              <a:ln w="28575">
                <a:solidFill>
                  <a:srgbClr val="7030A0"/>
                </a:solidFill>
                <a:prstDash val="solid"/>
                <a:miter lim="800000"/>
                <a:headEnd/>
                <a:tailEnd/>
              </a:ln>
            </p:spPr>
            <p:txBody>
              <a:bodyPr lIns="0" tIns="0" rIns="0" bIns="0"/>
              <a:lstStyle/>
              <a:p>
                <a:pPr algn="ctr"/>
                <a:endParaRPr lang="de-DE">
                  <a:latin typeface="Arial" pitchFamily="34" charset="0"/>
                  <a:cs typeface="Arial" pitchFamily="34" charset="0"/>
                </a:endParaRPr>
              </a:p>
            </p:txBody>
          </p:sp>
          <p:sp>
            <p:nvSpPr>
              <p:cNvPr id="143" name="Rectangle 8"/>
              <p:cNvSpPr>
                <a:spLocks/>
              </p:cNvSpPr>
              <p:nvPr/>
            </p:nvSpPr>
            <p:spPr bwMode="auto">
              <a:xfrm>
                <a:off x="1226" y="4464"/>
                <a:ext cx="0" cy="269"/>
              </a:xfrm>
              <a:prstGeom prst="rect">
                <a:avLst/>
              </a:prstGeom>
              <a:noFill/>
              <a:ln w="12700">
                <a:noFill/>
                <a:miter lim="800000"/>
                <a:headEnd/>
                <a:tailEnd/>
              </a:ln>
            </p:spPr>
            <p:txBody>
              <a:bodyPr wrap="none" lIns="0" tIns="0" rIns="0" bIns="0" anchor="b">
                <a:spAutoFit/>
              </a:bodyPr>
              <a:lstStyle/>
              <a:p>
                <a:pPr algn="ctr"/>
                <a:endParaRPr lang="de-DE">
                  <a:solidFill>
                    <a:srgbClr val="808080"/>
                  </a:solidFill>
                  <a:latin typeface="Arial" pitchFamily="34" charset="0"/>
                  <a:cs typeface="Arial" pitchFamily="34" charset="0"/>
                  <a:sym typeface="Lucida Grande"/>
                </a:endParaRPr>
              </a:p>
            </p:txBody>
          </p:sp>
        </p:grpSp>
        <p:grpSp>
          <p:nvGrpSpPr>
            <p:cNvPr id="76" name="Group 9"/>
            <p:cNvGrpSpPr>
              <a:grpSpLocks/>
            </p:cNvGrpSpPr>
            <p:nvPr/>
          </p:nvGrpSpPr>
          <p:grpSpPr bwMode="auto">
            <a:xfrm>
              <a:off x="5391150" y="2181225"/>
              <a:ext cx="7374072" cy="7016236"/>
              <a:chOff x="0" y="0"/>
              <a:chExt cx="4747" cy="4733"/>
            </a:xfrm>
          </p:grpSpPr>
          <p:sp>
            <p:nvSpPr>
              <p:cNvPr id="140" name="Rectangle 10"/>
              <p:cNvSpPr>
                <a:spLocks/>
              </p:cNvSpPr>
              <p:nvPr/>
            </p:nvSpPr>
            <p:spPr bwMode="auto">
              <a:xfrm>
                <a:off x="0" y="0"/>
                <a:ext cx="4747" cy="4708"/>
              </a:xfrm>
              <a:prstGeom prst="rect">
                <a:avLst/>
              </a:prstGeom>
              <a:noFill/>
              <a:ln w="28575">
                <a:headEnd/>
                <a:tailEnd/>
              </a:ln>
            </p:spPr>
            <p:style>
              <a:lnRef idx="2">
                <a:schemeClr val="accent4"/>
              </a:lnRef>
              <a:fillRef idx="1">
                <a:schemeClr val="lt1"/>
              </a:fillRef>
              <a:effectRef idx="0">
                <a:schemeClr val="accent4"/>
              </a:effectRef>
              <a:fontRef idx="minor">
                <a:schemeClr val="dk1"/>
              </a:fontRef>
            </p:style>
            <p:txBody>
              <a:bodyPr lIns="0" tIns="0" rIns="0" bIns="0"/>
              <a:lstStyle/>
              <a:p>
                <a:pPr algn="ctr"/>
                <a:endParaRPr lang="de-DE">
                  <a:latin typeface="Arial" pitchFamily="34" charset="0"/>
                  <a:cs typeface="Arial" pitchFamily="34" charset="0"/>
                </a:endParaRPr>
              </a:p>
            </p:txBody>
          </p:sp>
          <p:sp>
            <p:nvSpPr>
              <p:cNvPr id="141" name="Rectangle 11"/>
              <p:cNvSpPr>
                <a:spLocks/>
              </p:cNvSpPr>
              <p:nvPr/>
            </p:nvSpPr>
            <p:spPr bwMode="auto">
              <a:xfrm>
                <a:off x="2096" y="4464"/>
                <a:ext cx="0" cy="269"/>
              </a:xfrm>
              <a:prstGeom prst="rect">
                <a:avLst/>
              </a:prstGeom>
              <a:noFill/>
              <a:ln w="12700">
                <a:noFill/>
                <a:miter lim="800000"/>
                <a:headEnd/>
                <a:tailEnd/>
              </a:ln>
            </p:spPr>
            <p:txBody>
              <a:bodyPr wrap="none" lIns="0" tIns="0" rIns="0" bIns="0" anchor="b">
                <a:spAutoFit/>
              </a:bodyPr>
              <a:lstStyle/>
              <a:p>
                <a:pPr algn="ctr"/>
                <a:endParaRPr lang="de-DE">
                  <a:latin typeface="Arial" pitchFamily="34" charset="0"/>
                  <a:cs typeface="Arial" pitchFamily="34" charset="0"/>
                  <a:sym typeface="Lucida Grande"/>
                </a:endParaRPr>
              </a:p>
            </p:txBody>
          </p:sp>
        </p:grpSp>
        <p:sp>
          <p:nvSpPr>
            <p:cNvPr id="78" name="Line 23"/>
            <p:cNvSpPr>
              <a:spLocks noChangeShapeType="1"/>
            </p:cNvSpPr>
            <p:nvPr/>
          </p:nvSpPr>
          <p:spPr bwMode="auto">
            <a:xfrm>
              <a:off x="2859088" y="5168900"/>
              <a:ext cx="3175" cy="484188"/>
            </a:xfrm>
            <a:prstGeom prst="line">
              <a:avLst/>
            </a:prstGeom>
            <a:noFill/>
            <a:ln w="25400">
              <a:solidFill>
                <a:schemeClr val="tx1"/>
              </a:solidFill>
              <a:round/>
              <a:headEnd/>
              <a:tailEnd type="triangle" w="med" len="med"/>
            </a:ln>
          </p:spPr>
          <p:txBody>
            <a:bodyPr/>
            <a:lstStyle/>
            <a:p>
              <a:endParaRPr lang="de-DE"/>
            </a:p>
          </p:txBody>
        </p:sp>
        <p:grpSp>
          <p:nvGrpSpPr>
            <p:cNvPr id="79" name="Group 24"/>
            <p:cNvGrpSpPr>
              <a:grpSpLocks/>
            </p:cNvGrpSpPr>
            <p:nvPr/>
          </p:nvGrpSpPr>
          <p:grpSpPr bwMode="auto">
            <a:xfrm>
              <a:off x="1101725" y="3395663"/>
              <a:ext cx="3481388" cy="609600"/>
              <a:chOff x="0" y="722"/>
              <a:chExt cx="2193" cy="384"/>
            </a:xfrm>
          </p:grpSpPr>
          <p:sp>
            <p:nvSpPr>
              <p:cNvPr id="136" name="Rectangle 25"/>
              <p:cNvSpPr>
                <a:spLocks/>
              </p:cNvSpPr>
              <p:nvPr/>
            </p:nvSpPr>
            <p:spPr bwMode="auto">
              <a:xfrm>
                <a:off x="0" y="722"/>
                <a:ext cx="2193" cy="384"/>
              </a:xfrm>
              <a:prstGeom prst="rect">
                <a:avLst/>
              </a:prstGeom>
              <a:solidFill>
                <a:srgbClr val="8064A2"/>
              </a:solidFill>
              <a:ln>
                <a:headEnd/>
                <a:tailEnd/>
              </a:ln>
            </p:spPr>
            <p:style>
              <a:lnRef idx="2">
                <a:schemeClr val="accent4"/>
              </a:lnRef>
              <a:fillRef idx="1">
                <a:schemeClr val="lt1"/>
              </a:fillRef>
              <a:effectRef idx="0">
                <a:schemeClr val="accent4"/>
              </a:effectRef>
              <a:fontRef idx="minor">
                <a:schemeClr val="dk1"/>
              </a:fontRef>
            </p:style>
            <p:txBody>
              <a:bodyPr lIns="0" tIns="0" rIns="0" bIns="0"/>
              <a:lstStyle/>
              <a:p>
                <a:pPr algn="ctr"/>
                <a:endParaRPr lang="de-DE">
                  <a:latin typeface="Arial" pitchFamily="34" charset="0"/>
                  <a:cs typeface="Arial" pitchFamily="34" charset="0"/>
                </a:endParaRPr>
              </a:p>
            </p:txBody>
          </p:sp>
          <p:sp>
            <p:nvSpPr>
              <p:cNvPr id="137" name="Rectangle 26"/>
              <p:cNvSpPr>
                <a:spLocks/>
              </p:cNvSpPr>
              <p:nvPr/>
            </p:nvSpPr>
            <p:spPr bwMode="auto">
              <a:xfrm>
                <a:off x="617" y="787"/>
                <a:ext cx="998" cy="251"/>
              </a:xfrm>
              <a:prstGeom prst="rect">
                <a:avLst/>
              </a:prstGeom>
              <a:noFill/>
              <a:ln w="12700">
                <a:solidFill>
                  <a:srgbClr val="8064A2"/>
                </a:solidFill>
                <a:miter lim="800000"/>
                <a:headEnd/>
                <a:tailEnd/>
              </a:ln>
            </p:spPr>
            <p:txBody>
              <a:bodyPr wrap="none" lIns="0" tIns="0" rIns="0" bIns="0" anchor="ctr">
                <a:spAutoFit/>
              </a:bodyPr>
              <a:lstStyle/>
              <a:p>
                <a:pPr algn="ctr"/>
                <a:r>
                  <a:rPr lang="fr-FR" dirty="0">
                    <a:solidFill>
                      <a:schemeClr val="bg1"/>
                    </a:solidFill>
                    <a:latin typeface="Arial" pitchFamily="34" charset="0"/>
                    <a:cs typeface="Arial" pitchFamily="34" charset="0"/>
                    <a:sym typeface="Helvetica" pitchFamily="34" charset="0"/>
                  </a:rPr>
                  <a:t>Enregistrer</a:t>
                </a:r>
              </a:p>
            </p:txBody>
          </p:sp>
        </p:grpSp>
        <p:grpSp>
          <p:nvGrpSpPr>
            <p:cNvPr id="80" name="Group 27"/>
            <p:cNvGrpSpPr>
              <a:grpSpLocks/>
            </p:cNvGrpSpPr>
            <p:nvPr/>
          </p:nvGrpSpPr>
          <p:grpSpPr bwMode="auto">
            <a:xfrm>
              <a:off x="1116013" y="5664200"/>
              <a:ext cx="3484562" cy="609600"/>
              <a:chOff x="0" y="0"/>
              <a:chExt cx="2194" cy="384"/>
            </a:xfrm>
          </p:grpSpPr>
          <p:sp>
            <p:nvSpPr>
              <p:cNvPr id="134" name="Rectangle 28"/>
              <p:cNvSpPr>
                <a:spLocks/>
              </p:cNvSpPr>
              <p:nvPr/>
            </p:nvSpPr>
            <p:spPr bwMode="auto">
              <a:xfrm>
                <a:off x="0" y="0"/>
                <a:ext cx="2194" cy="384"/>
              </a:xfrm>
              <a:prstGeom prst="rect">
                <a:avLst/>
              </a:prstGeom>
              <a:solidFill>
                <a:srgbClr val="8064A2"/>
              </a:solidFill>
              <a:ln>
                <a:headEnd/>
                <a:tailEnd/>
              </a:ln>
            </p:spPr>
            <p:style>
              <a:lnRef idx="2">
                <a:schemeClr val="accent4"/>
              </a:lnRef>
              <a:fillRef idx="1">
                <a:schemeClr val="lt1"/>
              </a:fillRef>
              <a:effectRef idx="0">
                <a:schemeClr val="accent4"/>
              </a:effectRef>
              <a:fontRef idx="minor">
                <a:schemeClr val="dk1"/>
              </a:fontRef>
            </p:style>
            <p:txBody>
              <a:bodyPr lIns="0" tIns="0" rIns="0" bIns="0"/>
              <a:lstStyle/>
              <a:p>
                <a:pPr algn="ctr"/>
                <a:endParaRPr lang="de-DE">
                  <a:latin typeface="Arial" pitchFamily="34" charset="0"/>
                  <a:cs typeface="Arial" pitchFamily="34" charset="0"/>
                </a:endParaRPr>
              </a:p>
            </p:txBody>
          </p:sp>
          <p:sp>
            <p:nvSpPr>
              <p:cNvPr id="135" name="Rectangle 29"/>
              <p:cNvSpPr>
                <a:spLocks/>
              </p:cNvSpPr>
              <p:nvPr/>
            </p:nvSpPr>
            <p:spPr bwMode="auto">
              <a:xfrm>
                <a:off x="201" y="77"/>
                <a:ext cx="1848" cy="251"/>
              </a:xfrm>
              <a:prstGeom prst="rect">
                <a:avLst/>
              </a:prstGeom>
              <a:noFill/>
              <a:ln w="12700">
                <a:solidFill>
                  <a:srgbClr val="8064A2"/>
                </a:solidFill>
                <a:miter lim="800000"/>
                <a:headEnd/>
                <a:tailEnd/>
              </a:ln>
            </p:spPr>
            <p:txBody>
              <a:bodyPr wrap="none" lIns="0" tIns="0" rIns="0" bIns="0" anchor="ctr">
                <a:spAutoFit/>
              </a:bodyPr>
              <a:lstStyle/>
              <a:p>
                <a:pPr algn="ctr"/>
                <a:r>
                  <a:rPr lang="fr-FR" dirty="0">
                    <a:solidFill>
                      <a:schemeClr val="bg1"/>
                    </a:solidFill>
                    <a:latin typeface="Arial" pitchFamily="34" charset="0"/>
                    <a:cs typeface="Arial" pitchFamily="34" charset="0"/>
                    <a:sym typeface="Helvetica" pitchFamily="34" charset="0"/>
                  </a:rPr>
                  <a:t>Vérifier et approuver</a:t>
                </a:r>
              </a:p>
            </p:txBody>
          </p:sp>
        </p:grpSp>
        <p:grpSp>
          <p:nvGrpSpPr>
            <p:cNvPr id="82" name="Group 31"/>
            <p:cNvGrpSpPr>
              <a:grpSpLocks/>
            </p:cNvGrpSpPr>
            <p:nvPr/>
          </p:nvGrpSpPr>
          <p:grpSpPr bwMode="auto">
            <a:xfrm>
              <a:off x="1122363" y="4537075"/>
              <a:ext cx="3481387" cy="609600"/>
              <a:chOff x="0" y="0"/>
              <a:chExt cx="2193" cy="384"/>
            </a:xfrm>
          </p:grpSpPr>
          <p:sp>
            <p:nvSpPr>
              <p:cNvPr id="132" name="Rectangle 32"/>
              <p:cNvSpPr>
                <a:spLocks/>
              </p:cNvSpPr>
              <p:nvPr/>
            </p:nvSpPr>
            <p:spPr bwMode="auto">
              <a:xfrm>
                <a:off x="0" y="0"/>
                <a:ext cx="2193" cy="384"/>
              </a:xfrm>
              <a:prstGeom prst="rect">
                <a:avLst/>
              </a:prstGeom>
              <a:solidFill>
                <a:srgbClr val="8064A2"/>
              </a:solidFill>
              <a:ln>
                <a:headEnd/>
                <a:tailEnd/>
              </a:ln>
            </p:spPr>
            <p:style>
              <a:lnRef idx="2">
                <a:schemeClr val="accent4"/>
              </a:lnRef>
              <a:fillRef idx="1">
                <a:schemeClr val="lt1"/>
              </a:fillRef>
              <a:effectRef idx="0">
                <a:schemeClr val="accent4"/>
              </a:effectRef>
              <a:fontRef idx="minor">
                <a:schemeClr val="dk1"/>
              </a:fontRef>
            </p:style>
            <p:txBody>
              <a:bodyPr lIns="0" tIns="0" rIns="0" bIns="0"/>
              <a:lstStyle/>
              <a:p>
                <a:pPr algn="ctr"/>
                <a:endParaRPr lang="de-DE" dirty="0">
                  <a:latin typeface="Arial" pitchFamily="34" charset="0"/>
                  <a:cs typeface="Arial" pitchFamily="34" charset="0"/>
                </a:endParaRPr>
              </a:p>
            </p:txBody>
          </p:sp>
          <p:sp>
            <p:nvSpPr>
              <p:cNvPr id="133" name="Rectangle 33"/>
              <p:cNvSpPr>
                <a:spLocks/>
              </p:cNvSpPr>
              <p:nvPr/>
            </p:nvSpPr>
            <p:spPr bwMode="auto">
              <a:xfrm>
                <a:off x="771" y="77"/>
                <a:ext cx="715" cy="251"/>
              </a:xfrm>
              <a:prstGeom prst="rect">
                <a:avLst/>
              </a:prstGeom>
              <a:noFill/>
              <a:ln w="12700">
                <a:noFill/>
                <a:miter lim="800000"/>
                <a:headEnd/>
                <a:tailEnd/>
              </a:ln>
            </p:spPr>
            <p:txBody>
              <a:bodyPr wrap="none" lIns="0" tIns="0" rIns="0" bIns="0" anchor="ctr">
                <a:spAutoFit/>
              </a:bodyPr>
              <a:lstStyle/>
              <a:p>
                <a:pPr algn="ctr"/>
                <a:r>
                  <a:rPr lang="en-US" dirty="0">
                    <a:solidFill>
                      <a:schemeClr val="bg1"/>
                    </a:solidFill>
                    <a:latin typeface="Arial" pitchFamily="34" charset="0"/>
                    <a:cs typeface="Arial" pitchFamily="34" charset="0"/>
                    <a:sym typeface="Helvetica" pitchFamily="34" charset="0"/>
                  </a:rPr>
                  <a:t>Classer</a:t>
                </a:r>
              </a:p>
            </p:txBody>
          </p:sp>
        </p:grpSp>
        <p:sp>
          <p:nvSpPr>
            <p:cNvPr id="83" name="Line 34"/>
            <p:cNvSpPr>
              <a:spLocks noChangeShapeType="1"/>
            </p:cNvSpPr>
            <p:nvPr/>
          </p:nvSpPr>
          <p:spPr bwMode="auto">
            <a:xfrm>
              <a:off x="2857500" y="4033838"/>
              <a:ext cx="1588" cy="488950"/>
            </a:xfrm>
            <a:prstGeom prst="line">
              <a:avLst/>
            </a:prstGeom>
            <a:noFill/>
            <a:ln w="25400">
              <a:solidFill>
                <a:schemeClr val="tx1"/>
              </a:solidFill>
              <a:round/>
              <a:headEnd/>
              <a:tailEnd type="triangle" w="med" len="med"/>
            </a:ln>
          </p:spPr>
          <p:txBody>
            <a:bodyPr/>
            <a:lstStyle/>
            <a:p>
              <a:endParaRPr lang="de-DE"/>
            </a:p>
          </p:txBody>
        </p:sp>
        <p:grpSp>
          <p:nvGrpSpPr>
            <p:cNvPr id="84" name="Group 35"/>
            <p:cNvGrpSpPr>
              <a:grpSpLocks/>
            </p:cNvGrpSpPr>
            <p:nvPr/>
          </p:nvGrpSpPr>
          <p:grpSpPr bwMode="auto">
            <a:xfrm>
              <a:off x="1122363" y="8429625"/>
              <a:ext cx="3481387" cy="609600"/>
              <a:chOff x="0" y="0"/>
              <a:chExt cx="2193" cy="384"/>
            </a:xfrm>
          </p:grpSpPr>
          <p:sp>
            <p:nvSpPr>
              <p:cNvPr id="130" name="Rectangle 36"/>
              <p:cNvSpPr>
                <a:spLocks/>
              </p:cNvSpPr>
              <p:nvPr/>
            </p:nvSpPr>
            <p:spPr bwMode="auto">
              <a:xfrm>
                <a:off x="0" y="0"/>
                <a:ext cx="2193" cy="384"/>
              </a:xfrm>
              <a:prstGeom prst="rect">
                <a:avLst/>
              </a:prstGeom>
              <a:solidFill>
                <a:srgbClr val="8064A2"/>
              </a:solidFill>
              <a:ln>
                <a:headEnd/>
                <a:tailEnd/>
              </a:ln>
            </p:spPr>
            <p:style>
              <a:lnRef idx="2">
                <a:schemeClr val="accent4"/>
              </a:lnRef>
              <a:fillRef idx="1">
                <a:schemeClr val="lt1"/>
              </a:fillRef>
              <a:effectRef idx="0">
                <a:schemeClr val="accent4"/>
              </a:effectRef>
              <a:fontRef idx="minor">
                <a:schemeClr val="dk1"/>
              </a:fontRef>
            </p:style>
            <p:txBody>
              <a:bodyPr lIns="0" tIns="0" rIns="0" bIns="0"/>
              <a:lstStyle/>
              <a:p>
                <a:pPr algn="ctr"/>
                <a:endParaRPr lang="de-DE">
                  <a:latin typeface="Arial" pitchFamily="34" charset="0"/>
                  <a:cs typeface="Arial" pitchFamily="34" charset="0"/>
                </a:endParaRPr>
              </a:p>
            </p:txBody>
          </p:sp>
          <p:sp>
            <p:nvSpPr>
              <p:cNvPr id="131" name="Rectangle 37"/>
              <p:cNvSpPr>
                <a:spLocks/>
              </p:cNvSpPr>
              <p:nvPr/>
            </p:nvSpPr>
            <p:spPr bwMode="auto">
              <a:xfrm>
                <a:off x="788" y="77"/>
                <a:ext cx="692" cy="251"/>
              </a:xfrm>
              <a:prstGeom prst="rect">
                <a:avLst/>
              </a:prstGeom>
              <a:noFill/>
              <a:ln w="12700">
                <a:solidFill>
                  <a:srgbClr val="8064A2"/>
                </a:solidFill>
                <a:miter lim="800000"/>
                <a:headEnd/>
                <a:tailEnd/>
              </a:ln>
            </p:spPr>
            <p:txBody>
              <a:bodyPr wrap="none" lIns="0" tIns="0" rIns="0" bIns="0" anchor="ctr">
                <a:spAutoFit/>
              </a:bodyPr>
              <a:lstStyle/>
              <a:p>
                <a:pPr algn="ctr"/>
                <a:r>
                  <a:rPr lang="fr-FR" dirty="0">
                    <a:solidFill>
                      <a:schemeClr val="bg1"/>
                    </a:solidFill>
                    <a:latin typeface="Arial" pitchFamily="34" charset="0"/>
                    <a:cs typeface="Arial" pitchFamily="34" charset="0"/>
                    <a:sym typeface="Helvetica" pitchFamily="34" charset="0"/>
                  </a:rPr>
                  <a:t>Evaluer</a:t>
                </a:r>
              </a:p>
            </p:txBody>
          </p:sp>
        </p:grpSp>
        <p:grpSp>
          <p:nvGrpSpPr>
            <p:cNvPr id="85" name="Group 38"/>
            <p:cNvGrpSpPr>
              <a:grpSpLocks/>
            </p:cNvGrpSpPr>
            <p:nvPr/>
          </p:nvGrpSpPr>
          <p:grpSpPr bwMode="auto">
            <a:xfrm>
              <a:off x="8183563" y="3308350"/>
              <a:ext cx="3481387" cy="609600"/>
              <a:chOff x="0" y="0"/>
              <a:chExt cx="2193" cy="384"/>
            </a:xfrm>
          </p:grpSpPr>
          <p:sp>
            <p:nvSpPr>
              <p:cNvPr id="128" name="Rectangle 39"/>
              <p:cNvSpPr>
                <a:spLocks/>
              </p:cNvSpPr>
              <p:nvPr/>
            </p:nvSpPr>
            <p:spPr bwMode="auto">
              <a:xfrm>
                <a:off x="0" y="0"/>
                <a:ext cx="2193" cy="384"/>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lIns="0" tIns="0" rIns="0" bIns="0"/>
              <a:lstStyle/>
              <a:p>
                <a:pPr algn="ctr"/>
                <a:endParaRPr lang="de-DE">
                  <a:solidFill>
                    <a:schemeClr val="bg1"/>
                  </a:solidFill>
                  <a:latin typeface="Arial" pitchFamily="34" charset="0"/>
                  <a:cs typeface="Arial" pitchFamily="34" charset="0"/>
                </a:endParaRPr>
              </a:p>
            </p:txBody>
          </p:sp>
          <p:sp>
            <p:nvSpPr>
              <p:cNvPr id="129" name="Rectangle 40"/>
              <p:cNvSpPr>
                <a:spLocks/>
              </p:cNvSpPr>
              <p:nvPr/>
            </p:nvSpPr>
            <p:spPr bwMode="auto">
              <a:xfrm>
                <a:off x="359" y="105"/>
                <a:ext cx="1565" cy="195"/>
              </a:xfrm>
              <a:prstGeom prst="rect">
                <a:avLst/>
              </a:prstGeom>
              <a:noFill/>
              <a:ln w="12700">
                <a:noFill/>
                <a:miter lim="800000"/>
                <a:headEnd/>
                <a:tailEnd/>
              </a:ln>
            </p:spPr>
            <p:txBody>
              <a:bodyPr wrap="none" lIns="0" tIns="0" rIns="0" bIns="0" anchor="ctr">
                <a:spAutoFit/>
              </a:bodyPr>
              <a:lstStyle/>
              <a:p>
                <a:pPr algn="ctr"/>
                <a:r>
                  <a:rPr lang="en-US" sz="1400">
                    <a:solidFill>
                      <a:schemeClr val="bg1"/>
                    </a:solidFill>
                    <a:latin typeface="Arial" pitchFamily="34" charset="0"/>
                    <a:cs typeface="Arial" pitchFamily="34" charset="0"/>
                    <a:sym typeface="Helvetica" pitchFamily="34" charset="0"/>
                  </a:rPr>
                  <a:t>Libération du bâtiment</a:t>
                </a:r>
              </a:p>
            </p:txBody>
          </p:sp>
        </p:grpSp>
        <p:sp>
          <p:nvSpPr>
            <p:cNvPr id="86" name="Line 41"/>
            <p:cNvSpPr>
              <a:spLocks noChangeShapeType="1"/>
            </p:cNvSpPr>
            <p:nvPr/>
          </p:nvSpPr>
          <p:spPr bwMode="auto">
            <a:xfrm>
              <a:off x="9925050" y="4960938"/>
              <a:ext cx="1588" cy="382587"/>
            </a:xfrm>
            <a:prstGeom prst="line">
              <a:avLst/>
            </a:prstGeom>
            <a:noFill/>
            <a:ln w="25400">
              <a:solidFill>
                <a:schemeClr val="tx1"/>
              </a:solidFill>
              <a:round/>
              <a:headEnd/>
              <a:tailEnd type="triangle" w="med" len="med"/>
            </a:ln>
          </p:spPr>
          <p:txBody>
            <a:bodyPr/>
            <a:lstStyle/>
            <a:p>
              <a:endParaRPr lang="de-DE"/>
            </a:p>
          </p:txBody>
        </p:sp>
        <p:grpSp>
          <p:nvGrpSpPr>
            <p:cNvPr id="87" name="Group 42"/>
            <p:cNvGrpSpPr>
              <a:grpSpLocks/>
            </p:cNvGrpSpPr>
            <p:nvPr/>
          </p:nvGrpSpPr>
          <p:grpSpPr bwMode="auto">
            <a:xfrm>
              <a:off x="8183563" y="2286000"/>
              <a:ext cx="3481387" cy="609600"/>
              <a:chOff x="0" y="0"/>
              <a:chExt cx="2193" cy="384"/>
            </a:xfrm>
          </p:grpSpPr>
          <p:sp>
            <p:nvSpPr>
              <p:cNvPr id="126" name="Rectangle 43"/>
              <p:cNvSpPr>
                <a:spLocks/>
              </p:cNvSpPr>
              <p:nvPr/>
            </p:nvSpPr>
            <p:spPr bwMode="auto">
              <a:xfrm>
                <a:off x="0" y="0"/>
                <a:ext cx="2193" cy="384"/>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lIns="0" tIns="0" rIns="0" bIns="0"/>
              <a:lstStyle/>
              <a:p>
                <a:pPr algn="ctr"/>
                <a:endParaRPr lang="de-DE">
                  <a:solidFill>
                    <a:schemeClr val="bg1"/>
                  </a:solidFill>
                  <a:latin typeface="Arial" pitchFamily="34" charset="0"/>
                  <a:cs typeface="Arial" pitchFamily="34" charset="0"/>
                </a:endParaRPr>
              </a:p>
            </p:txBody>
          </p:sp>
          <p:sp>
            <p:nvSpPr>
              <p:cNvPr id="127" name="Rectangle 44"/>
              <p:cNvSpPr>
                <a:spLocks/>
              </p:cNvSpPr>
              <p:nvPr/>
            </p:nvSpPr>
            <p:spPr bwMode="auto">
              <a:xfrm>
                <a:off x="213" y="105"/>
                <a:ext cx="1849" cy="195"/>
              </a:xfrm>
              <a:prstGeom prst="rect">
                <a:avLst/>
              </a:prstGeom>
              <a:noFill/>
              <a:ln w="12700">
                <a:noFill/>
                <a:miter lim="800000"/>
                <a:headEnd/>
                <a:tailEnd/>
              </a:ln>
            </p:spPr>
            <p:txBody>
              <a:bodyPr wrap="none" lIns="0" tIns="0" rIns="0" bIns="0" anchor="ctr">
                <a:spAutoFit/>
              </a:bodyPr>
              <a:lstStyle/>
              <a:p>
                <a:pPr algn="ctr"/>
                <a:r>
                  <a:rPr lang="en-US" sz="1400" dirty="0">
                    <a:solidFill>
                      <a:schemeClr val="bg1"/>
                    </a:solidFill>
                    <a:latin typeface="Arial" pitchFamily="34" charset="0"/>
                    <a:cs typeface="Arial" pitchFamily="34" charset="0"/>
                    <a:sym typeface="Helvetica" pitchFamily="34" charset="0"/>
                  </a:rPr>
                  <a:t>Planification du </a:t>
                </a:r>
                <a:r>
                  <a:rPr lang="en-US" sz="1400" dirty="0" err="1">
                    <a:solidFill>
                      <a:schemeClr val="bg1"/>
                    </a:solidFill>
                    <a:latin typeface="Arial" pitchFamily="34" charset="0"/>
                    <a:cs typeface="Arial" pitchFamily="34" charset="0"/>
                    <a:sym typeface="Helvetica" pitchFamily="34" charset="0"/>
                  </a:rPr>
                  <a:t>lancement</a:t>
                </a:r>
                <a:endParaRPr lang="en-US" sz="1400" dirty="0">
                  <a:solidFill>
                    <a:schemeClr val="bg1"/>
                  </a:solidFill>
                  <a:latin typeface="Arial" pitchFamily="34" charset="0"/>
                  <a:cs typeface="Arial" pitchFamily="34" charset="0"/>
                  <a:sym typeface="Helvetica" pitchFamily="34" charset="0"/>
                </a:endParaRPr>
              </a:p>
            </p:txBody>
          </p:sp>
        </p:grpSp>
        <p:grpSp>
          <p:nvGrpSpPr>
            <p:cNvPr id="88" name="Group 45"/>
            <p:cNvGrpSpPr>
              <a:grpSpLocks/>
            </p:cNvGrpSpPr>
            <p:nvPr/>
          </p:nvGrpSpPr>
          <p:grpSpPr bwMode="auto">
            <a:xfrm>
              <a:off x="8156575" y="5356225"/>
              <a:ext cx="3551238" cy="609600"/>
              <a:chOff x="-17" y="0"/>
              <a:chExt cx="2237" cy="384"/>
            </a:xfrm>
          </p:grpSpPr>
          <p:sp>
            <p:nvSpPr>
              <p:cNvPr id="124" name="Rectangle 46"/>
              <p:cNvSpPr>
                <a:spLocks/>
              </p:cNvSpPr>
              <p:nvPr/>
            </p:nvSpPr>
            <p:spPr bwMode="auto">
              <a:xfrm>
                <a:off x="0" y="0"/>
                <a:ext cx="2194" cy="384"/>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lIns="0" tIns="0" rIns="0" bIns="0"/>
              <a:lstStyle/>
              <a:p>
                <a:pPr algn="ctr"/>
                <a:endParaRPr lang="de-DE">
                  <a:solidFill>
                    <a:schemeClr val="bg1"/>
                  </a:solidFill>
                  <a:latin typeface="Arial" pitchFamily="34" charset="0"/>
                  <a:cs typeface="Arial" pitchFamily="34" charset="0"/>
                </a:endParaRPr>
              </a:p>
            </p:txBody>
          </p:sp>
          <p:sp>
            <p:nvSpPr>
              <p:cNvPr id="125" name="Rectangle 47"/>
              <p:cNvSpPr>
                <a:spLocks/>
              </p:cNvSpPr>
              <p:nvPr/>
            </p:nvSpPr>
            <p:spPr bwMode="auto">
              <a:xfrm>
                <a:off x="-17" y="105"/>
                <a:ext cx="2237" cy="195"/>
              </a:xfrm>
              <a:prstGeom prst="rect">
                <a:avLst/>
              </a:prstGeom>
              <a:noFill/>
              <a:ln w="12700">
                <a:noFill/>
                <a:miter lim="800000"/>
                <a:headEnd/>
                <a:tailEnd/>
              </a:ln>
            </p:spPr>
            <p:txBody>
              <a:bodyPr wrap="none" lIns="0" tIns="0" rIns="0" bIns="0" anchor="ctr">
                <a:spAutoFit/>
              </a:bodyPr>
              <a:lstStyle/>
              <a:p>
                <a:pPr algn="ctr"/>
                <a:r>
                  <a:rPr lang="en-US" sz="1350" dirty="0">
                    <a:solidFill>
                      <a:schemeClr val="bg1"/>
                    </a:solidFill>
                    <a:latin typeface="Arial" pitchFamily="34" charset="0"/>
                    <a:cs typeface="Arial" pitchFamily="34" charset="0"/>
                    <a:sym typeface="Helvetica" pitchFamily="34" charset="0"/>
                  </a:rPr>
                  <a:t>Examen de </a:t>
                </a:r>
                <a:r>
                  <a:rPr lang="en-US" sz="1350" dirty="0" err="1">
                    <a:solidFill>
                      <a:schemeClr val="bg1"/>
                    </a:solidFill>
                    <a:latin typeface="Arial" pitchFamily="34" charset="0"/>
                    <a:cs typeface="Arial" pitchFamily="34" charset="0"/>
                    <a:sym typeface="Helvetica" pitchFamily="34" charset="0"/>
                  </a:rPr>
                  <a:t>l'état</a:t>
                </a:r>
                <a:r>
                  <a:rPr lang="en-US" sz="1350" dirty="0">
                    <a:solidFill>
                      <a:schemeClr val="bg1"/>
                    </a:solidFill>
                    <a:latin typeface="Arial" pitchFamily="34" charset="0"/>
                    <a:cs typeface="Arial" pitchFamily="34" charset="0"/>
                    <a:sym typeface="Helvetica" pitchFamily="34" charset="0"/>
                  </a:rPr>
                  <a:t> de </a:t>
                </a:r>
                <a:r>
                  <a:rPr lang="en-US" sz="1350" dirty="0" err="1">
                    <a:solidFill>
                      <a:schemeClr val="bg1"/>
                    </a:solidFill>
                    <a:latin typeface="Arial" pitchFamily="34" charset="0"/>
                    <a:cs typeface="Arial" pitchFamily="34" charset="0"/>
                    <a:sym typeface="Helvetica" pitchFamily="34" charset="0"/>
                  </a:rPr>
                  <a:t>préparation</a:t>
                </a:r>
                <a:endParaRPr lang="en-US" sz="1350" dirty="0">
                  <a:solidFill>
                    <a:schemeClr val="bg1"/>
                  </a:solidFill>
                  <a:latin typeface="Arial" pitchFamily="34" charset="0"/>
                  <a:cs typeface="Arial" pitchFamily="34" charset="0"/>
                  <a:sym typeface="Helvetica" pitchFamily="34" charset="0"/>
                </a:endParaRPr>
              </a:p>
            </p:txBody>
          </p:sp>
        </p:grpSp>
        <p:sp>
          <p:nvSpPr>
            <p:cNvPr id="89" name="Line 48"/>
            <p:cNvSpPr>
              <a:spLocks noChangeShapeType="1"/>
            </p:cNvSpPr>
            <p:nvPr/>
          </p:nvSpPr>
          <p:spPr bwMode="auto">
            <a:xfrm flipH="1">
              <a:off x="9921875" y="2913063"/>
              <a:ext cx="3175" cy="382587"/>
            </a:xfrm>
            <a:prstGeom prst="line">
              <a:avLst/>
            </a:prstGeom>
            <a:noFill/>
            <a:ln w="25400">
              <a:solidFill>
                <a:schemeClr val="tx1"/>
              </a:solidFill>
              <a:round/>
              <a:headEnd/>
              <a:tailEnd type="triangle" w="med" len="med"/>
            </a:ln>
          </p:spPr>
          <p:txBody>
            <a:bodyPr/>
            <a:lstStyle/>
            <a:p>
              <a:endParaRPr lang="de-DE"/>
            </a:p>
          </p:txBody>
        </p:sp>
        <p:grpSp>
          <p:nvGrpSpPr>
            <p:cNvPr id="90" name="Group 49"/>
            <p:cNvGrpSpPr>
              <a:grpSpLocks/>
            </p:cNvGrpSpPr>
            <p:nvPr/>
          </p:nvGrpSpPr>
          <p:grpSpPr bwMode="auto">
            <a:xfrm>
              <a:off x="8183563" y="4330700"/>
              <a:ext cx="3481387" cy="609600"/>
              <a:chOff x="0" y="0"/>
              <a:chExt cx="2193" cy="384"/>
            </a:xfrm>
          </p:grpSpPr>
          <p:sp>
            <p:nvSpPr>
              <p:cNvPr id="122" name="Rectangle 50"/>
              <p:cNvSpPr>
                <a:spLocks/>
              </p:cNvSpPr>
              <p:nvPr/>
            </p:nvSpPr>
            <p:spPr bwMode="auto">
              <a:xfrm>
                <a:off x="0" y="0"/>
                <a:ext cx="2193" cy="384"/>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lIns="0" tIns="0" rIns="0" bIns="0"/>
              <a:lstStyle/>
              <a:p>
                <a:pPr algn="ctr"/>
                <a:endParaRPr lang="de-DE">
                  <a:solidFill>
                    <a:schemeClr val="bg1"/>
                  </a:solidFill>
                  <a:latin typeface="Arial" pitchFamily="34" charset="0"/>
                  <a:cs typeface="Arial" pitchFamily="34" charset="0"/>
                </a:endParaRPr>
              </a:p>
            </p:txBody>
          </p:sp>
          <p:sp>
            <p:nvSpPr>
              <p:cNvPr id="123" name="Rectangle 51"/>
              <p:cNvSpPr>
                <a:spLocks/>
              </p:cNvSpPr>
              <p:nvPr/>
            </p:nvSpPr>
            <p:spPr bwMode="auto">
              <a:xfrm>
                <a:off x="416" y="109"/>
                <a:ext cx="1439" cy="195"/>
              </a:xfrm>
              <a:prstGeom prst="rect">
                <a:avLst/>
              </a:prstGeom>
              <a:noFill/>
              <a:ln w="12700">
                <a:noFill/>
                <a:miter lim="800000"/>
                <a:headEnd/>
                <a:tailEnd/>
              </a:ln>
            </p:spPr>
            <p:txBody>
              <a:bodyPr wrap="none" lIns="0" tIns="0" rIns="0" bIns="0" anchor="ctr">
                <a:spAutoFit/>
              </a:bodyPr>
              <a:lstStyle/>
              <a:p>
                <a:pPr algn="ctr"/>
                <a:r>
                  <a:rPr lang="en-US" sz="1400">
                    <a:solidFill>
                      <a:schemeClr val="bg1"/>
                    </a:solidFill>
                    <a:latin typeface="Arial" pitchFamily="34" charset="0"/>
                    <a:cs typeface="Arial" pitchFamily="34" charset="0"/>
                    <a:sym typeface="Helvetica" pitchFamily="34" charset="0"/>
                  </a:rPr>
                  <a:t>Essais d'acceptation</a:t>
                </a:r>
              </a:p>
            </p:txBody>
          </p:sp>
        </p:grpSp>
        <p:sp>
          <p:nvSpPr>
            <p:cNvPr id="91" name="Line 52"/>
            <p:cNvSpPr>
              <a:spLocks noChangeShapeType="1"/>
            </p:cNvSpPr>
            <p:nvPr/>
          </p:nvSpPr>
          <p:spPr bwMode="auto">
            <a:xfrm>
              <a:off x="9921875" y="3937000"/>
              <a:ext cx="3175" cy="382588"/>
            </a:xfrm>
            <a:prstGeom prst="line">
              <a:avLst/>
            </a:prstGeom>
            <a:noFill/>
            <a:ln w="25400">
              <a:solidFill>
                <a:schemeClr val="tx1"/>
              </a:solidFill>
              <a:round/>
              <a:headEnd/>
              <a:tailEnd type="triangle" w="med" len="med"/>
            </a:ln>
          </p:spPr>
          <p:txBody>
            <a:bodyPr/>
            <a:lstStyle/>
            <a:p>
              <a:endParaRPr lang="de-DE"/>
            </a:p>
          </p:txBody>
        </p:sp>
        <p:grpSp>
          <p:nvGrpSpPr>
            <p:cNvPr id="92" name="Group 53"/>
            <p:cNvGrpSpPr>
              <a:grpSpLocks/>
            </p:cNvGrpSpPr>
            <p:nvPr/>
          </p:nvGrpSpPr>
          <p:grpSpPr bwMode="auto">
            <a:xfrm>
              <a:off x="8183563" y="7404100"/>
              <a:ext cx="3481387" cy="609600"/>
              <a:chOff x="0" y="0"/>
              <a:chExt cx="2193" cy="384"/>
            </a:xfrm>
          </p:grpSpPr>
          <p:sp>
            <p:nvSpPr>
              <p:cNvPr id="120" name="Rectangle 54"/>
              <p:cNvSpPr>
                <a:spLocks/>
              </p:cNvSpPr>
              <p:nvPr/>
            </p:nvSpPr>
            <p:spPr bwMode="auto">
              <a:xfrm>
                <a:off x="0" y="0"/>
                <a:ext cx="2193" cy="384"/>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lIns="0" tIns="0" rIns="0" bIns="0"/>
              <a:lstStyle/>
              <a:p>
                <a:pPr algn="ctr"/>
                <a:endParaRPr lang="de-DE">
                  <a:solidFill>
                    <a:schemeClr val="bg1"/>
                  </a:solidFill>
                  <a:latin typeface="Arial" pitchFamily="34" charset="0"/>
                  <a:cs typeface="Arial" pitchFamily="34" charset="0"/>
                </a:endParaRPr>
              </a:p>
            </p:txBody>
          </p:sp>
          <p:sp>
            <p:nvSpPr>
              <p:cNvPr id="121" name="Rectangle 55"/>
              <p:cNvSpPr>
                <a:spLocks/>
              </p:cNvSpPr>
              <p:nvPr/>
            </p:nvSpPr>
            <p:spPr bwMode="auto">
              <a:xfrm>
                <a:off x="125" y="78"/>
                <a:ext cx="1944" cy="195"/>
              </a:xfrm>
              <a:prstGeom prst="rect">
                <a:avLst/>
              </a:prstGeom>
              <a:noFill/>
              <a:ln w="12700">
                <a:noFill/>
                <a:miter lim="800000"/>
                <a:headEnd/>
                <a:tailEnd/>
              </a:ln>
            </p:spPr>
            <p:txBody>
              <a:bodyPr wrap="none" lIns="0" tIns="0" rIns="0" bIns="0" anchor="ctr">
                <a:spAutoFit/>
              </a:bodyPr>
              <a:lstStyle/>
              <a:p>
                <a:pPr algn="ctr"/>
                <a:r>
                  <a:rPr lang="en-US" sz="1400">
                    <a:solidFill>
                      <a:schemeClr val="bg1"/>
                    </a:solidFill>
                    <a:latin typeface="Arial" pitchFamily="34" charset="0"/>
                    <a:cs typeface="Arial" pitchFamily="34" charset="0"/>
                    <a:sym typeface="Helvetica" pitchFamily="34" charset="0"/>
                  </a:rPr>
                  <a:t>Préparation du déploiement</a:t>
                </a:r>
              </a:p>
            </p:txBody>
          </p:sp>
        </p:grpSp>
        <p:grpSp>
          <p:nvGrpSpPr>
            <p:cNvPr id="93" name="Group 56"/>
            <p:cNvGrpSpPr>
              <a:grpSpLocks/>
            </p:cNvGrpSpPr>
            <p:nvPr/>
          </p:nvGrpSpPr>
          <p:grpSpPr bwMode="auto">
            <a:xfrm>
              <a:off x="8183563" y="6381750"/>
              <a:ext cx="3482975" cy="609600"/>
              <a:chOff x="0" y="0"/>
              <a:chExt cx="2194" cy="384"/>
            </a:xfrm>
          </p:grpSpPr>
          <p:sp>
            <p:nvSpPr>
              <p:cNvPr id="118" name="Rectangle 57"/>
              <p:cNvSpPr>
                <a:spLocks/>
              </p:cNvSpPr>
              <p:nvPr/>
            </p:nvSpPr>
            <p:spPr bwMode="auto">
              <a:xfrm>
                <a:off x="0" y="0"/>
                <a:ext cx="2194" cy="384"/>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lIns="0" tIns="0" rIns="0" bIns="0"/>
              <a:lstStyle/>
              <a:p>
                <a:pPr algn="ctr"/>
                <a:endParaRPr lang="de-DE">
                  <a:solidFill>
                    <a:schemeClr val="bg1"/>
                  </a:solidFill>
                  <a:latin typeface="Arial" pitchFamily="34" charset="0"/>
                  <a:cs typeface="Arial" pitchFamily="34" charset="0"/>
                </a:endParaRPr>
              </a:p>
            </p:txBody>
          </p:sp>
          <p:sp>
            <p:nvSpPr>
              <p:cNvPr id="119" name="Rectangle 58"/>
              <p:cNvSpPr>
                <a:spLocks/>
              </p:cNvSpPr>
              <p:nvPr/>
            </p:nvSpPr>
            <p:spPr bwMode="auto">
              <a:xfrm>
                <a:off x="143" y="105"/>
                <a:ext cx="1981" cy="195"/>
              </a:xfrm>
              <a:prstGeom prst="rect">
                <a:avLst/>
              </a:prstGeom>
              <a:noFill/>
              <a:ln w="12700">
                <a:noFill/>
                <a:miter lim="800000"/>
                <a:headEnd/>
                <a:tailEnd/>
              </a:ln>
            </p:spPr>
            <p:txBody>
              <a:bodyPr wrap="none" lIns="0" tIns="0" rIns="0" bIns="0" anchor="ctr">
                <a:spAutoFit/>
              </a:bodyPr>
              <a:lstStyle/>
              <a:p>
                <a:pPr algn="ctr"/>
                <a:r>
                  <a:rPr lang="en-US" sz="1400">
                    <a:solidFill>
                      <a:schemeClr val="bg1"/>
                    </a:solidFill>
                    <a:latin typeface="Arial" pitchFamily="34" charset="0"/>
                    <a:cs typeface="Arial" pitchFamily="34" charset="0"/>
                    <a:sym typeface="Helvetica" pitchFamily="34" charset="0"/>
                  </a:rPr>
                  <a:t>Planification du déploiement</a:t>
                </a:r>
              </a:p>
            </p:txBody>
          </p:sp>
        </p:grpSp>
        <p:grpSp>
          <p:nvGrpSpPr>
            <p:cNvPr id="94" name="Group 59"/>
            <p:cNvGrpSpPr>
              <a:grpSpLocks/>
            </p:cNvGrpSpPr>
            <p:nvPr/>
          </p:nvGrpSpPr>
          <p:grpSpPr bwMode="auto">
            <a:xfrm>
              <a:off x="8183563" y="8429625"/>
              <a:ext cx="3481387" cy="609600"/>
              <a:chOff x="0" y="0"/>
              <a:chExt cx="2193" cy="384"/>
            </a:xfrm>
          </p:grpSpPr>
          <p:sp>
            <p:nvSpPr>
              <p:cNvPr id="116" name="Rectangle 60"/>
              <p:cNvSpPr>
                <a:spLocks/>
              </p:cNvSpPr>
              <p:nvPr/>
            </p:nvSpPr>
            <p:spPr bwMode="auto">
              <a:xfrm>
                <a:off x="0" y="0"/>
                <a:ext cx="2193" cy="384"/>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lIns="0" tIns="0" rIns="0" bIns="0"/>
              <a:lstStyle/>
              <a:p>
                <a:pPr algn="ctr"/>
                <a:endParaRPr lang="de-DE">
                  <a:solidFill>
                    <a:schemeClr val="bg1"/>
                  </a:solidFill>
                  <a:latin typeface="Arial" pitchFamily="34" charset="0"/>
                  <a:cs typeface="Arial" pitchFamily="34" charset="0"/>
                </a:endParaRPr>
              </a:p>
            </p:txBody>
          </p:sp>
          <p:sp>
            <p:nvSpPr>
              <p:cNvPr id="117" name="Rectangle 61"/>
              <p:cNvSpPr>
                <a:spLocks/>
              </p:cNvSpPr>
              <p:nvPr/>
            </p:nvSpPr>
            <p:spPr bwMode="auto">
              <a:xfrm>
                <a:off x="170" y="105"/>
                <a:ext cx="1883" cy="195"/>
              </a:xfrm>
              <a:prstGeom prst="rect">
                <a:avLst/>
              </a:prstGeom>
              <a:noFill/>
              <a:ln w="12700">
                <a:noFill/>
                <a:miter lim="800000"/>
                <a:headEnd/>
                <a:tailEnd/>
              </a:ln>
            </p:spPr>
            <p:txBody>
              <a:bodyPr wrap="none" lIns="0" tIns="0" rIns="0" bIns="0" anchor="ctr">
                <a:spAutoFit/>
              </a:bodyPr>
              <a:lstStyle/>
              <a:p>
                <a:pPr algn="ctr"/>
                <a:r>
                  <a:rPr lang="en-US" sz="1400">
                    <a:solidFill>
                      <a:schemeClr val="bg1"/>
                    </a:solidFill>
                    <a:latin typeface="Arial" pitchFamily="34" charset="0"/>
                    <a:cs typeface="Arial" pitchFamily="34" charset="0"/>
                    <a:sym typeface="Helvetica" pitchFamily="34" charset="0"/>
                  </a:rPr>
                  <a:t>Déploiement / déploiement</a:t>
                </a:r>
              </a:p>
            </p:txBody>
          </p:sp>
        </p:grpSp>
        <p:grpSp>
          <p:nvGrpSpPr>
            <p:cNvPr id="95" name="Group 62"/>
            <p:cNvGrpSpPr>
              <a:grpSpLocks/>
            </p:cNvGrpSpPr>
            <p:nvPr/>
          </p:nvGrpSpPr>
          <p:grpSpPr bwMode="auto">
            <a:xfrm>
              <a:off x="5621338" y="3416300"/>
              <a:ext cx="1638300" cy="815975"/>
              <a:chOff x="0" y="0"/>
              <a:chExt cx="1032" cy="514"/>
            </a:xfrm>
          </p:grpSpPr>
          <p:sp>
            <p:nvSpPr>
              <p:cNvPr id="114" name="AutoShape 63"/>
              <p:cNvSpPr>
                <a:spLocks/>
              </p:cNvSpPr>
              <p:nvPr/>
            </p:nvSpPr>
            <p:spPr bwMode="auto">
              <a:xfrm>
                <a:off x="0" y="0"/>
                <a:ext cx="1032" cy="514"/>
              </a:xfrm>
              <a:custGeom>
                <a:avLst/>
                <a:gdLst>
                  <a:gd name="T0" fmla="*/ 0 w 21600"/>
                  <a:gd name="T1" fmla="*/ 0 h 21600"/>
                  <a:gd name="T2" fmla="*/ 21600 w 21600"/>
                  <a:gd name="T3" fmla="*/ 21600 h 21600"/>
                </a:gdLst>
                <a:ahLst/>
                <a:cxnLst/>
                <a:rect l="T0" t="T1" r="T2" b="T3"/>
                <a:pathLst>
                  <a:path w="21600" h="21600">
                    <a:moveTo>
                      <a:pt x="0" y="20175"/>
                    </a:moveTo>
                    <a:cubicBezTo>
                      <a:pt x="945" y="20575"/>
                      <a:pt x="1887" y="20803"/>
                      <a:pt x="2795" y="21088"/>
                    </a:cubicBezTo>
                    <a:cubicBezTo>
                      <a:pt x="3587" y="21315"/>
                      <a:pt x="4343" y="21373"/>
                      <a:pt x="5061" y="21600"/>
                    </a:cubicBezTo>
                    <a:cubicBezTo>
                      <a:pt x="7098" y="21600"/>
                      <a:pt x="7628" y="21373"/>
                      <a:pt x="8156" y="21315"/>
                    </a:cubicBezTo>
                    <a:cubicBezTo>
                      <a:pt x="8723" y="21200"/>
                      <a:pt x="9326" y="20973"/>
                      <a:pt x="9856" y="20803"/>
                    </a:cubicBezTo>
                    <a:cubicBezTo>
                      <a:pt x="10346" y="20575"/>
                      <a:pt x="10802" y="20403"/>
                      <a:pt x="11329" y="20063"/>
                    </a:cubicBezTo>
                    <a:cubicBezTo>
                      <a:pt x="11819" y="19890"/>
                      <a:pt x="12349" y="19663"/>
                      <a:pt x="12877" y="19378"/>
                    </a:cubicBezTo>
                    <a:cubicBezTo>
                      <a:pt x="13444" y="19150"/>
                      <a:pt x="13972" y="18865"/>
                      <a:pt x="14577" y="18638"/>
                    </a:cubicBezTo>
                    <a:cubicBezTo>
                      <a:pt x="15179" y="18465"/>
                      <a:pt x="15784" y="18125"/>
                      <a:pt x="16539" y="17952"/>
                    </a:cubicBezTo>
                    <a:cubicBezTo>
                      <a:pt x="17257" y="17839"/>
                      <a:pt x="17937" y="17554"/>
                      <a:pt x="18768" y="17439"/>
                    </a:cubicBezTo>
                    <a:cubicBezTo>
                      <a:pt x="19638" y="17439"/>
                      <a:pt x="20580" y="17324"/>
                      <a:pt x="21600" y="17324"/>
                    </a:cubicBezTo>
                    <a:lnTo>
                      <a:pt x="21600" y="0"/>
                    </a:lnTo>
                    <a:lnTo>
                      <a:pt x="0" y="0"/>
                    </a:lnTo>
                    <a:close/>
                    <a:moveTo>
                      <a:pt x="0" y="20175"/>
                    </a:moveTo>
                  </a:path>
                </a:pathLst>
              </a:custGeom>
              <a:solidFill>
                <a:schemeClr val="accent1">
                  <a:lumMod val="60000"/>
                  <a:lumOff val="40000"/>
                </a:schemeClr>
              </a:solidFill>
              <a:ln w="25400">
                <a:solidFill>
                  <a:schemeClr val="tx1"/>
                </a:solidFill>
                <a:miter lim="800000"/>
                <a:headEnd/>
                <a:tailEnd/>
              </a:ln>
            </p:spPr>
            <p:txBody>
              <a:bodyPr lIns="0" tIns="0" rIns="0" bIns="0"/>
              <a:lstStyle/>
              <a:p>
                <a:pPr algn="ctr"/>
                <a:endParaRPr lang="de-DE">
                  <a:solidFill>
                    <a:schemeClr val="bg1"/>
                  </a:solidFill>
                  <a:latin typeface="Arial" pitchFamily="34" charset="0"/>
                  <a:cs typeface="Arial" pitchFamily="34" charset="0"/>
                </a:endParaRPr>
              </a:p>
            </p:txBody>
          </p:sp>
          <p:sp>
            <p:nvSpPr>
              <p:cNvPr id="115" name="Rectangle 64"/>
              <p:cNvSpPr>
                <a:spLocks/>
              </p:cNvSpPr>
              <p:nvPr/>
            </p:nvSpPr>
            <p:spPr bwMode="auto">
              <a:xfrm>
                <a:off x="13" y="30"/>
                <a:ext cx="949" cy="335"/>
              </a:xfrm>
              <a:prstGeom prst="rect">
                <a:avLst/>
              </a:prstGeom>
              <a:noFill/>
              <a:ln w="12700">
                <a:noFill/>
                <a:miter lim="800000"/>
                <a:headEnd/>
                <a:tailEnd/>
              </a:ln>
            </p:spPr>
            <p:txBody>
              <a:bodyPr wrap="square" lIns="0" tIns="0" rIns="0" bIns="0" anchor="ctr">
                <a:spAutoFit/>
              </a:bodyPr>
              <a:lstStyle/>
              <a:p>
                <a:pPr algn="ctr"/>
                <a:r>
                  <a:rPr lang="en-US" sz="1200" b="1" dirty="0" err="1">
                    <a:solidFill>
                      <a:schemeClr val="bg1"/>
                    </a:solidFill>
                    <a:latin typeface="Arial" pitchFamily="34" charset="0"/>
                    <a:cs typeface="Arial" pitchFamily="34" charset="0"/>
                    <a:sym typeface="Helvetica" pitchFamily="34" charset="0"/>
                  </a:rPr>
                  <a:t>Changement</a:t>
                </a:r>
                <a:r>
                  <a:rPr lang="en-US" sz="1200" b="1" dirty="0">
                    <a:solidFill>
                      <a:schemeClr val="bg1"/>
                    </a:solidFill>
                    <a:latin typeface="Arial" pitchFamily="34" charset="0"/>
                    <a:cs typeface="Arial" pitchFamily="34" charset="0"/>
                    <a:sym typeface="Helvetica" pitchFamily="34" charset="0"/>
                  </a:rPr>
                  <a:t> </a:t>
                </a:r>
                <a:r>
                  <a:rPr lang="en-US" sz="1200" b="1" dirty="0" err="1">
                    <a:solidFill>
                      <a:schemeClr val="bg1"/>
                    </a:solidFill>
                    <a:latin typeface="Arial" pitchFamily="34" charset="0"/>
                    <a:cs typeface="Arial" pitchFamily="34" charset="0"/>
                    <a:sym typeface="Helvetica" pitchFamily="34" charset="0"/>
                  </a:rPr>
                  <a:t>Approuvé</a:t>
                </a:r>
                <a:endParaRPr lang="en-US" sz="1200" b="1" dirty="0">
                  <a:solidFill>
                    <a:schemeClr val="bg1"/>
                  </a:solidFill>
                  <a:latin typeface="Arial" pitchFamily="34" charset="0"/>
                  <a:cs typeface="Arial" pitchFamily="34" charset="0"/>
                  <a:sym typeface="Helvetica" pitchFamily="34" charset="0"/>
                </a:endParaRPr>
              </a:p>
            </p:txBody>
          </p:sp>
        </p:grpSp>
        <p:grpSp>
          <p:nvGrpSpPr>
            <p:cNvPr id="96" name="Group 65"/>
            <p:cNvGrpSpPr>
              <a:grpSpLocks/>
            </p:cNvGrpSpPr>
            <p:nvPr/>
          </p:nvGrpSpPr>
          <p:grpSpPr bwMode="auto">
            <a:xfrm>
              <a:off x="5621338" y="4435475"/>
              <a:ext cx="1638300" cy="817563"/>
              <a:chOff x="0" y="0"/>
              <a:chExt cx="1032" cy="514"/>
            </a:xfrm>
          </p:grpSpPr>
          <p:sp>
            <p:nvSpPr>
              <p:cNvPr id="112" name="AutoShape 66"/>
              <p:cNvSpPr>
                <a:spLocks/>
              </p:cNvSpPr>
              <p:nvPr/>
            </p:nvSpPr>
            <p:spPr bwMode="auto">
              <a:xfrm>
                <a:off x="0" y="0"/>
                <a:ext cx="1032" cy="514"/>
              </a:xfrm>
              <a:custGeom>
                <a:avLst/>
                <a:gdLst>
                  <a:gd name="T0" fmla="*/ 0 w 21600"/>
                  <a:gd name="T1" fmla="*/ 0 h 21600"/>
                  <a:gd name="T2" fmla="*/ 21600 w 21600"/>
                  <a:gd name="T3" fmla="*/ 21600 h 21600"/>
                </a:gdLst>
                <a:ahLst/>
                <a:cxnLst/>
                <a:rect l="T0" t="T1" r="T2" b="T3"/>
                <a:pathLst>
                  <a:path w="21600" h="21600">
                    <a:moveTo>
                      <a:pt x="0" y="20175"/>
                    </a:moveTo>
                    <a:cubicBezTo>
                      <a:pt x="945" y="20575"/>
                      <a:pt x="1887" y="20803"/>
                      <a:pt x="2795" y="21088"/>
                    </a:cubicBezTo>
                    <a:cubicBezTo>
                      <a:pt x="3587" y="21315"/>
                      <a:pt x="4343" y="21373"/>
                      <a:pt x="5061" y="21600"/>
                    </a:cubicBezTo>
                    <a:cubicBezTo>
                      <a:pt x="7098" y="21600"/>
                      <a:pt x="7628" y="21373"/>
                      <a:pt x="8156" y="21315"/>
                    </a:cubicBezTo>
                    <a:cubicBezTo>
                      <a:pt x="8723" y="21200"/>
                      <a:pt x="9326" y="20973"/>
                      <a:pt x="9856" y="20803"/>
                    </a:cubicBezTo>
                    <a:cubicBezTo>
                      <a:pt x="10346" y="20575"/>
                      <a:pt x="10802" y="20403"/>
                      <a:pt x="11329" y="20063"/>
                    </a:cubicBezTo>
                    <a:cubicBezTo>
                      <a:pt x="11819" y="19890"/>
                      <a:pt x="12349" y="19663"/>
                      <a:pt x="12877" y="19378"/>
                    </a:cubicBezTo>
                    <a:cubicBezTo>
                      <a:pt x="13444" y="19150"/>
                      <a:pt x="13972" y="18865"/>
                      <a:pt x="14577" y="18638"/>
                    </a:cubicBezTo>
                    <a:cubicBezTo>
                      <a:pt x="15179" y="18465"/>
                      <a:pt x="15784" y="18125"/>
                      <a:pt x="16539" y="17952"/>
                    </a:cubicBezTo>
                    <a:cubicBezTo>
                      <a:pt x="17257" y="17839"/>
                      <a:pt x="17937" y="17554"/>
                      <a:pt x="18768" y="17439"/>
                    </a:cubicBezTo>
                    <a:cubicBezTo>
                      <a:pt x="19638" y="17439"/>
                      <a:pt x="20580" y="17324"/>
                      <a:pt x="21600" y="17324"/>
                    </a:cubicBezTo>
                    <a:lnTo>
                      <a:pt x="21600" y="0"/>
                    </a:lnTo>
                    <a:lnTo>
                      <a:pt x="0" y="0"/>
                    </a:lnTo>
                    <a:close/>
                    <a:moveTo>
                      <a:pt x="0" y="20175"/>
                    </a:moveTo>
                  </a:path>
                </a:pathLst>
              </a:custGeom>
              <a:solidFill>
                <a:schemeClr val="accent1">
                  <a:lumMod val="60000"/>
                  <a:lumOff val="40000"/>
                </a:schemeClr>
              </a:solidFill>
              <a:ln w="25400">
                <a:solidFill>
                  <a:schemeClr val="tx1"/>
                </a:solidFill>
                <a:miter lim="800000"/>
                <a:headEnd/>
                <a:tailEnd/>
              </a:ln>
            </p:spPr>
            <p:txBody>
              <a:bodyPr lIns="0" tIns="0" rIns="0" bIns="0"/>
              <a:lstStyle/>
              <a:p>
                <a:pPr algn="ctr"/>
                <a:endParaRPr lang="en-US">
                  <a:solidFill>
                    <a:schemeClr val="bg1"/>
                  </a:solidFill>
                  <a:latin typeface="Arial" pitchFamily="34" charset="0"/>
                  <a:cs typeface="Arial" pitchFamily="34" charset="0"/>
                </a:endParaRPr>
              </a:p>
            </p:txBody>
          </p:sp>
          <p:sp>
            <p:nvSpPr>
              <p:cNvPr id="113" name="Rectangle 67"/>
              <p:cNvSpPr>
                <a:spLocks/>
              </p:cNvSpPr>
              <p:nvPr/>
            </p:nvSpPr>
            <p:spPr bwMode="auto">
              <a:xfrm>
                <a:off x="35" y="31"/>
                <a:ext cx="927" cy="334"/>
              </a:xfrm>
              <a:prstGeom prst="rect">
                <a:avLst/>
              </a:prstGeom>
              <a:noFill/>
              <a:ln w="12700">
                <a:noFill/>
                <a:miter lim="800000"/>
                <a:headEnd/>
                <a:tailEnd/>
              </a:ln>
            </p:spPr>
            <p:txBody>
              <a:bodyPr wrap="square" lIns="0" tIns="0" rIns="0" bIns="0" anchor="ctr">
                <a:spAutoFit/>
              </a:bodyPr>
              <a:lstStyle/>
              <a:p>
                <a:pPr algn="ctr"/>
                <a:r>
                  <a:rPr lang="en-US" sz="1200" b="1" dirty="0" err="1">
                    <a:solidFill>
                      <a:schemeClr val="bg1"/>
                    </a:solidFill>
                    <a:latin typeface="Arial" pitchFamily="34" charset="0"/>
                    <a:cs typeface="Arial" pitchFamily="34" charset="0"/>
                    <a:sym typeface="Helvetica" pitchFamily="34" charset="0"/>
                  </a:rPr>
                  <a:t>Changement</a:t>
                </a:r>
                <a:r>
                  <a:rPr lang="en-US" sz="1200" b="1" dirty="0">
                    <a:solidFill>
                      <a:schemeClr val="bg1"/>
                    </a:solidFill>
                    <a:latin typeface="Arial" pitchFamily="34" charset="0"/>
                    <a:cs typeface="Arial" pitchFamily="34" charset="0"/>
                    <a:sym typeface="Helvetica" pitchFamily="34" charset="0"/>
                  </a:rPr>
                  <a:t> </a:t>
                </a:r>
                <a:r>
                  <a:rPr lang="en-US" sz="1200" b="1" dirty="0" err="1">
                    <a:solidFill>
                      <a:schemeClr val="bg1"/>
                    </a:solidFill>
                    <a:latin typeface="Arial" pitchFamily="34" charset="0"/>
                    <a:cs typeface="Arial" pitchFamily="34" charset="0"/>
                    <a:sym typeface="Helvetica" pitchFamily="34" charset="0"/>
                  </a:rPr>
                  <a:t>Approuvé</a:t>
                </a:r>
                <a:endParaRPr lang="en-US" sz="1200" b="1" dirty="0">
                  <a:solidFill>
                    <a:schemeClr val="bg1"/>
                  </a:solidFill>
                  <a:latin typeface="Arial" pitchFamily="34" charset="0"/>
                  <a:cs typeface="Arial" pitchFamily="34" charset="0"/>
                  <a:sym typeface="Helvetica" pitchFamily="34" charset="0"/>
                </a:endParaRPr>
              </a:p>
            </p:txBody>
          </p:sp>
        </p:grpSp>
        <p:grpSp>
          <p:nvGrpSpPr>
            <p:cNvPr id="97" name="Group 68"/>
            <p:cNvGrpSpPr>
              <a:grpSpLocks/>
            </p:cNvGrpSpPr>
            <p:nvPr/>
          </p:nvGrpSpPr>
          <p:grpSpPr bwMode="auto">
            <a:xfrm>
              <a:off x="5621338" y="5462588"/>
              <a:ext cx="1638300" cy="817562"/>
              <a:chOff x="0" y="0"/>
              <a:chExt cx="1032" cy="514"/>
            </a:xfrm>
          </p:grpSpPr>
          <p:sp>
            <p:nvSpPr>
              <p:cNvPr id="110" name="AutoShape 69"/>
              <p:cNvSpPr>
                <a:spLocks/>
              </p:cNvSpPr>
              <p:nvPr/>
            </p:nvSpPr>
            <p:spPr bwMode="auto">
              <a:xfrm>
                <a:off x="0" y="0"/>
                <a:ext cx="1032" cy="514"/>
              </a:xfrm>
              <a:custGeom>
                <a:avLst/>
                <a:gdLst>
                  <a:gd name="T0" fmla="*/ 0 w 21600"/>
                  <a:gd name="T1" fmla="*/ 0 h 21600"/>
                  <a:gd name="T2" fmla="*/ 21600 w 21600"/>
                  <a:gd name="T3" fmla="*/ 21600 h 21600"/>
                </a:gdLst>
                <a:ahLst/>
                <a:cxnLst/>
                <a:rect l="T0" t="T1" r="T2" b="T3"/>
                <a:pathLst>
                  <a:path w="21600" h="21600">
                    <a:moveTo>
                      <a:pt x="0" y="20175"/>
                    </a:moveTo>
                    <a:cubicBezTo>
                      <a:pt x="945" y="20575"/>
                      <a:pt x="1887" y="20803"/>
                      <a:pt x="2795" y="21088"/>
                    </a:cubicBezTo>
                    <a:cubicBezTo>
                      <a:pt x="3587" y="21315"/>
                      <a:pt x="4343" y="21373"/>
                      <a:pt x="5061" y="21600"/>
                    </a:cubicBezTo>
                    <a:cubicBezTo>
                      <a:pt x="7098" y="21600"/>
                      <a:pt x="7628" y="21373"/>
                      <a:pt x="8156" y="21315"/>
                    </a:cubicBezTo>
                    <a:cubicBezTo>
                      <a:pt x="8723" y="21200"/>
                      <a:pt x="9326" y="20973"/>
                      <a:pt x="9856" y="20803"/>
                    </a:cubicBezTo>
                    <a:cubicBezTo>
                      <a:pt x="10346" y="20575"/>
                      <a:pt x="10802" y="20403"/>
                      <a:pt x="11329" y="20063"/>
                    </a:cubicBezTo>
                    <a:cubicBezTo>
                      <a:pt x="11819" y="19890"/>
                      <a:pt x="12349" y="19663"/>
                      <a:pt x="12877" y="19378"/>
                    </a:cubicBezTo>
                    <a:cubicBezTo>
                      <a:pt x="13444" y="19150"/>
                      <a:pt x="13972" y="18865"/>
                      <a:pt x="14577" y="18638"/>
                    </a:cubicBezTo>
                    <a:cubicBezTo>
                      <a:pt x="15179" y="18465"/>
                      <a:pt x="15784" y="18125"/>
                      <a:pt x="16539" y="17952"/>
                    </a:cubicBezTo>
                    <a:cubicBezTo>
                      <a:pt x="17257" y="17839"/>
                      <a:pt x="17937" y="17554"/>
                      <a:pt x="18768" y="17439"/>
                    </a:cubicBezTo>
                    <a:cubicBezTo>
                      <a:pt x="19638" y="17439"/>
                      <a:pt x="20580" y="17324"/>
                      <a:pt x="21600" y="17324"/>
                    </a:cubicBezTo>
                    <a:lnTo>
                      <a:pt x="21600" y="0"/>
                    </a:lnTo>
                    <a:lnTo>
                      <a:pt x="0" y="0"/>
                    </a:lnTo>
                    <a:close/>
                    <a:moveTo>
                      <a:pt x="0" y="20175"/>
                    </a:moveTo>
                  </a:path>
                </a:pathLst>
              </a:custGeom>
              <a:solidFill>
                <a:schemeClr val="accent1">
                  <a:lumMod val="60000"/>
                  <a:lumOff val="40000"/>
                </a:schemeClr>
              </a:solidFill>
              <a:ln w="25400">
                <a:solidFill>
                  <a:schemeClr val="tx1"/>
                </a:solidFill>
                <a:miter lim="800000"/>
                <a:headEnd/>
                <a:tailEnd/>
              </a:ln>
            </p:spPr>
            <p:txBody>
              <a:bodyPr lIns="0" tIns="0" rIns="0" bIns="0"/>
              <a:lstStyle/>
              <a:p>
                <a:pPr algn="ctr"/>
                <a:endParaRPr lang="de-DE">
                  <a:solidFill>
                    <a:schemeClr val="bg1"/>
                  </a:solidFill>
                  <a:latin typeface="Arial" pitchFamily="34" charset="0"/>
                  <a:cs typeface="Arial" pitchFamily="34" charset="0"/>
                </a:endParaRPr>
              </a:p>
            </p:txBody>
          </p:sp>
          <p:sp>
            <p:nvSpPr>
              <p:cNvPr id="111" name="Rectangle 70"/>
              <p:cNvSpPr>
                <a:spLocks/>
              </p:cNvSpPr>
              <p:nvPr/>
            </p:nvSpPr>
            <p:spPr bwMode="auto">
              <a:xfrm>
                <a:off x="38" y="30"/>
                <a:ext cx="891" cy="334"/>
              </a:xfrm>
              <a:prstGeom prst="rect">
                <a:avLst/>
              </a:prstGeom>
              <a:noFill/>
              <a:ln w="12700">
                <a:noFill/>
                <a:miter lim="800000"/>
                <a:headEnd/>
                <a:tailEnd/>
              </a:ln>
            </p:spPr>
            <p:txBody>
              <a:bodyPr wrap="square" lIns="0" tIns="0" rIns="0" bIns="0" anchor="ctr">
                <a:spAutoFit/>
              </a:bodyPr>
              <a:lstStyle/>
              <a:p>
                <a:pPr algn="ctr"/>
                <a:r>
                  <a:rPr lang="en-US" sz="1200" b="1" dirty="0" err="1">
                    <a:solidFill>
                      <a:schemeClr val="bg1"/>
                    </a:solidFill>
                    <a:latin typeface="Arial" pitchFamily="34" charset="0"/>
                    <a:cs typeface="Arial" pitchFamily="34" charset="0"/>
                    <a:sym typeface="Helvetica" pitchFamily="34" charset="0"/>
                  </a:rPr>
                  <a:t>Changement</a:t>
                </a:r>
                <a:r>
                  <a:rPr lang="en-US" sz="1200" b="1" dirty="0">
                    <a:solidFill>
                      <a:schemeClr val="bg1"/>
                    </a:solidFill>
                    <a:latin typeface="Arial" pitchFamily="34" charset="0"/>
                    <a:cs typeface="Arial" pitchFamily="34" charset="0"/>
                    <a:sym typeface="Helvetica" pitchFamily="34" charset="0"/>
                  </a:rPr>
                  <a:t> </a:t>
                </a:r>
                <a:r>
                  <a:rPr lang="en-US" sz="1200" b="1" dirty="0" err="1">
                    <a:solidFill>
                      <a:schemeClr val="bg1"/>
                    </a:solidFill>
                    <a:latin typeface="Arial" pitchFamily="34" charset="0"/>
                    <a:cs typeface="Arial" pitchFamily="34" charset="0"/>
                    <a:sym typeface="Helvetica" pitchFamily="34" charset="0"/>
                  </a:rPr>
                  <a:t>Approuvé</a:t>
                </a:r>
                <a:endParaRPr lang="en-US" sz="1200" b="1" dirty="0">
                  <a:solidFill>
                    <a:schemeClr val="bg1"/>
                  </a:solidFill>
                  <a:latin typeface="Arial" pitchFamily="34" charset="0"/>
                  <a:cs typeface="Arial" pitchFamily="34" charset="0"/>
                  <a:sym typeface="Helvetica" pitchFamily="34" charset="0"/>
                </a:endParaRPr>
              </a:p>
            </p:txBody>
          </p:sp>
        </p:grpSp>
        <p:sp>
          <p:nvSpPr>
            <p:cNvPr id="98" name="AutoShape 71"/>
            <p:cNvSpPr>
              <a:spLocks/>
            </p:cNvSpPr>
            <p:nvPr/>
          </p:nvSpPr>
          <p:spPr bwMode="auto">
            <a:xfrm rot="-5400000">
              <a:off x="2843213" y="3838575"/>
              <a:ext cx="2781300" cy="2746375"/>
            </a:xfrm>
            <a:custGeom>
              <a:avLst/>
              <a:gdLst>
                <a:gd name="T0" fmla="*/ 0 w 21600"/>
                <a:gd name="T1" fmla="*/ 0 h 21600"/>
                <a:gd name="T2" fmla="*/ 21600 w 21600"/>
                <a:gd name="T3" fmla="*/ 21600 h 21600"/>
              </a:gdLst>
              <a:ahLst/>
              <a:cxnLst/>
              <a:rect l="T0" t="T1" r="T2" b="T3"/>
              <a:pathLst>
                <a:path w="21600" h="21600">
                  <a:moveTo>
                    <a:pt x="2420" y="0"/>
                  </a:moveTo>
                  <a:lnTo>
                    <a:pt x="0" y="0"/>
                  </a:lnTo>
                  <a:lnTo>
                    <a:pt x="0" y="17695"/>
                  </a:lnTo>
                  <a:lnTo>
                    <a:pt x="21600" y="17695"/>
                  </a:lnTo>
                  <a:lnTo>
                    <a:pt x="21600" y="21600"/>
                  </a:lnTo>
                </a:path>
              </a:pathLst>
            </a:custGeom>
            <a:noFill/>
            <a:ln w="25400">
              <a:solidFill>
                <a:schemeClr val="tx1"/>
              </a:solidFill>
              <a:miter lim="800000"/>
              <a:headEnd/>
              <a:tailEnd type="triangle" w="med" len="med"/>
            </a:ln>
          </p:spPr>
          <p:txBody>
            <a:bodyPr vert="eaVert" lIns="0" tIns="0" rIns="0" bIns="0"/>
            <a:lstStyle/>
            <a:p>
              <a:pPr algn="ctr"/>
              <a:endParaRPr lang="de-DE">
                <a:latin typeface="Arial" pitchFamily="34" charset="0"/>
                <a:cs typeface="Arial" pitchFamily="34" charset="0"/>
              </a:endParaRPr>
            </a:p>
          </p:txBody>
        </p:sp>
        <p:sp>
          <p:nvSpPr>
            <p:cNvPr id="99" name="AutoShape 72"/>
            <p:cNvSpPr>
              <a:spLocks/>
            </p:cNvSpPr>
            <p:nvPr/>
          </p:nvSpPr>
          <p:spPr bwMode="auto">
            <a:xfrm rot="-5400000">
              <a:off x="3353594" y="4348957"/>
              <a:ext cx="1758950" cy="2747962"/>
            </a:xfrm>
            <a:custGeom>
              <a:avLst/>
              <a:gdLst>
                <a:gd name="T0" fmla="*/ 0 w 21600"/>
                <a:gd name="T1" fmla="*/ 0 h 21600"/>
                <a:gd name="T2" fmla="*/ 21600 w 21600"/>
                <a:gd name="T3" fmla="*/ 21600 h 21600"/>
              </a:gdLst>
              <a:ahLst/>
              <a:cxnLst/>
              <a:rect l="T0" t="T1" r="T2" b="T3"/>
              <a:pathLst>
                <a:path w="21600" h="21600">
                  <a:moveTo>
                    <a:pt x="3826" y="0"/>
                  </a:moveTo>
                  <a:lnTo>
                    <a:pt x="0" y="0"/>
                  </a:lnTo>
                  <a:lnTo>
                    <a:pt x="0" y="17695"/>
                  </a:lnTo>
                  <a:lnTo>
                    <a:pt x="21600" y="17695"/>
                  </a:lnTo>
                  <a:lnTo>
                    <a:pt x="21600" y="21600"/>
                  </a:lnTo>
                </a:path>
              </a:pathLst>
            </a:custGeom>
            <a:noFill/>
            <a:ln w="25400">
              <a:solidFill>
                <a:schemeClr val="tx1"/>
              </a:solidFill>
              <a:miter lim="800000"/>
              <a:headEnd/>
              <a:tailEnd type="triangle" w="med" len="med"/>
            </a:ln>
          </p:spPr>
          <p:txBody>
            <a:bodyPr vert="eaVert" lIns="0" tIns="0" rIns="0" bIns="0"/>
            <a:lstStyle/>
            <a:p>
              <a:pPr algn="ctr"/>
              <a:endParaRPr lang="de-DE">
                <a:latin typeface="Arial" pitchFamily="34" charset="0"/>
                <a:cs typeface="Arial" pitchFamily="34" charset="0"/>
              </a:endParaRPr>
            </a:p>
          </p:txBody>
        </p:sp>
        <p:sp>
          <p:nvSpPr>
            <p:cNvPr id="100" name="AutoShape 73"/>
            <p:cNvSpPr>
              <a:spLocks/>
            </p:cNvSpPr>
            <p:nvPr/>
          </p:nvSpPr>
          <p:spPr bwMode="auto">
            <a:xfrm rot="-5400000">
              <a:off x="3867150" y="4862513"/>
              <a:ext cx="731838" cy="2747962"/>
            </a:xfrm>
            <a:custGeom>
              <a:avLst/>
              <a:gdLst>
                <a:gd name="T0" fmla="*/ 0 w 21600"/>
                <a:gd name="T1" fmla="*/ 0 h 21600"/>
                <a:gd name="T2" fmla="*/ 21600 w 21600"/>
                <a:gd name="T3" fmla="*/ 21600 h 21600"/>
              </a:gdLst>
              <a:ahLst/>
              <a:cxnLst/>
              <a:rect l="T0" t="T1" r="T2" b="T3"/>
              <a:pathLst>
                <a:path w="21600" h="21600">
                  <a:moveTo>
                    <a:pt x="9200" y="0"/>
                  </a:moveTo>
                  <a:lnTo>
                    <a:pt x="0" y="0"/>
                  </a:lnTo>
                  <a:lnTo>
                    <a:pt x="0" y="17695"/>
                  </a:lnTo>
                  <a:lnTo>
                    <a:pt x="21600" y="17695"/>
                  </a:lnTo>
                  <a:lnTo>
                    <a:pt x="21600" y="21600"/>
                  </a:lnTo>
                </a:path>
              </a:pathLst>
            </a:custGeom>
            <a:noFill/>
            <a:ln w="25400">
              <a:solidFill>
                <a:schemeClr val="tx1"/>
              </a:solidFill>
              <a:miter lim="800000"/>
              <a:headEnd/>
              <a:tailEnd type="triangle" w="med" len="med"/>
            </a:ln>
          </p:spPr>
          <p:txBody>
            <a:bodyPr vert="eaVert" lIns="0" tIns="0" rIns="0" bIns="0"/>
            <a:lstStyle/>
            <a:p>
              <a:pPr algn="ctr"/>
              <a:endParaRPr lang="de-DE">
                <a:latin typeface="Arial" pitchFamily="34" charset="0"/>
                <a:cs typeface="Arial" pitchFamily="34" charset="0"/>
              </a:endParaRPr>
            </a:p>
          </p:txBody>
        </p:sp>
        <p:sp>
          <p:nvSpPr>
            <p:cNvPr id="101" name="Line 77"/>
            <p:cNvSpPr>
              <a:spLocks noChangeShapeType="1"/>
            </p:cNvSpPr>
            <p:nvPr/>
          </p:nvSpPr>
          <p:spPr bwMode="auto">
            <a:xfrm rot="10800000">
              <a:off x="4614863" y="8736013"/>
              <a:ext cx="3552825" cy="3175"/>
            </a:xfrm>
            <a:prstGeom prst="line">
              <a:avLst/>
            </a:prstGeom>
            <a:noFill/>
            <a:ln w="25400">
              <a:solidFill>
                <a:schemeClr val="tx1"/>
              </a:solidFill>
              <a:round/>
              <a:headEnd/>
              <a:tailEnd type="triangle" w="med" len="med"/>
            </a:ln>
          </p:spPr>
          <p:txBody>
            <a:bodyPr/>
            <a:lstStyle/>
            <a:p>
              <a:endParaRPr lang="de-DE"/>
            </a:p>
          </p:txBody>
        </p:sp>
        <p:sp>
          <p:nvSpPr>
            <p:cNvPr id="102" name="Line 78"/>
            <p:cNvSpPr>
              <a:spLocks noChangeShapeType="1"/>
            </p:cNvSpPr>
            <p:nvPr/>
          </p:nvSpPr>
          <p:spPr bwMode="auto">
            <a:xfrm>
              <a:off x="9925050" y="5983288"/>
              <a:ext cx="1588" cy="384175"/>
            </a:xfrm>
            <a:prstGeom prst="line">
              <a:avLst/>
            </a:prstGeom>
            <a:noFill/>
            <a:ln w="25400">
              <a:solidFill>
                <a:schemeClr val="tx1"/>
              </a:solidFill>
              <a:round/>
              <a:headEnd/>
              <a:tailEnd type="triangle" w="med" len="med"/>
            </a:ln>
          </p:spPr>
          <p:txBody>
            <a:bodyPr/>
            <a:lstStyle/>
            <a:p>
              <a:endParaRPr lang="de-DE"/>
            </a:p>
          </p:txBody>
        </p:sp>
        <p:sp>
          <p:nvSpPr>
            <p:cNvPr id="103" name="Line 79"/>
            <p:cNvSpPr>
              <a:spLocks noChangeShapeType="1"/>
            </p:cNvSpPr>
            <p:nvPr/>
          </p:nvSpPr>
          <p:spPr bwMode="auto">
            <a:xfrm>
              <a:off x="9925050" y="7008813"/>
              <a:ext cx="1588" cy="382587"/>
            </a:xfrm>
            <a:prstGeom prst="line">
              <a:avLst/>
            </a:prstGeom>
            <a:noFill/>
            <a:ln w="25400">
              <a:solidFill>
                <a:schemeClr val="tx1"/>
              </a:solidFill>
              <a:round/>
              <a:headEnd/>
              <a:tailEnd type="triangle" w="med" len="med"/>
            </a:ln>
          </p:spPr>
          <p:txBody>
            <a:bodyPr/>
            <a:lstStyle/>
            <a:p>
              <a:endParaRPr lang="de-DE"/>
            </a:p>
          </p:txBody>
        </p:sp>
        <p:sp>
          <p:nvSpPr>
            <p:cNvPr id="104" name="Line 80"/>
            <p:cNvSpPr>
              <a:spLocks noChangeShapeType="1"/>
            </p:cNvSpPr>
            <p:nvPr/>
          </p:nvSpPr>
          <p:spPr bwMode="auto">
            <a:xfrm flipH="1">
              <a:off x="9921875" y="8031163"/>
              <a:ext cx="3175" cy="384175"/>
            </a:xfrm>
            <a:prstGeom prst="line">
              <a:avLst/>
            </a:prstGeom>
            <a:noFill/>
            <a:ln w="25400">
              <a:solidFill>
                <a:schemeClr val="tx1"/>
              </a:solidFill>
              <a:round/>
              <a:headEnd/>
              <a:tailEnd type="triangle" w="med" len="med"/>
            </a:ln>
          </p:spPr>
          <p:txBody>
            <a:bodyPr/>
            <a:lstStyle/>
            <a:p>
              <a:endParaRPr lang="de-DE"/>
            </a:p>
          </p:txBody>
        </p:sp>
        <p:sp>
          <p:nvSpPr>
            <p:cNvPr id="105" name="Text Box 79"/>
            <p:cNvSpPr txBox="1">
              <a:spLocks/>
            </p:cNvSpPr>
            <p:nvPr/>
          </p:nvSpPr>
          <p:spPr bwMode="auto">
            <a:xfrm>
              <a:off x="1166997" y="2258849"/>
              <a:ext cx="3392121" cy="531353"/>
            </a:xfrm>
            <a:prstGeom prst="rect">
              <a:avLst/>
            </a:prstGeom>
            <a:noFill/>
            <a:ln w="12700">
              <a:noFill/>
              <a:miter lim="800000"/>
              <a:headEnd/>
              <a:tailEnd/>
            </a:ln>
          </p:spPr>
          <p:txBody>
            <a:bodyPr wrap="none">
              <a:spAutoFit/>
            </a:bodyPr>
            <a:lstStyle/>
            <a:p>
              <a:pPr algn="ctr"/>
              <a:r>
                <a:rPr lang="de-DE">
                  <a:ln w="38100"/>
                  <a:latin typeface="Arial" pitchFamily="34" charset="0"/>
                  <a:cs typeface="Arial" pitchFamily="34" charset="0"/>
                </a:rPr>
                <a:t>Gestion du changement</a:t>
              </a:r>
            </a:p>
          </p:txBody>
        </p:sp>
        <p:sp>
          <p:nvSpPr>
            <p:cNvPr id="106" name="Text Box 80"/>
            <p:cNvSpPr txBox="1">
              <a:spLocks/>
            </p:cNvSpPr>
            <p:nvPr/>
          </p:nvSpPr>
          <p:spPr bwMode="auto">
            <a:xfrm rot="5400000">
              <a:off x="9405794" y="5354130"/>
              <a:ext cx="5689901" cy="518541"/>
            </a:xfrm>
            <a:prstGeom prst="rect">
              <a:avLst/>
            </a:prstGeom>
            <a:noFill/>
            <a:ln w="12700">
              <a:noFill/>
              <a:miter lim="800000"/>
              <a:headEnd/>
              <a:tailEnd/>
            </a:ln>
          </p:spPr>
          <p:txBody>
            <a:bodyPr wrap="none">
              <a:spAutoFit/>
            </a:bodyPr>
            <a:lstStyle/>
            <a:p>
              <a:pPr algn="ctr"/>
              <a:r>
                <a:rPr lang="de-DE" dirty="0">
                  <a:ln w="38100"/>
                  <a:latin typeface="Arial" pitchFamily="34" charset="0"/>
                  <a:cs typeface="Arial" pitchFamily="34" charset="0"/>
                </a:rPr>
                <a:t>Gestion des versions et des déploiements</a:t>
              </a:r>
            </a:p>
          </p:txBody>
        </p:sp>
        <p:sp>
          <p:nvSpPr>
            <p:cNvPr id="107" name="AutoShape 76"/>
            <p:cNvSpPr>
              <a:spLocks/>
            </p:cNvSpPr>
            <p:nvPr/>
          </p:nvSpPr>
          <p:spPr bwMode="auto">
            <a:xfrm rot="10800000" flipH="1">
              <a:off x="7223125" y="3619500"/>
              <a:ext cx="935038" cy="1223963"/>
            </a:xfrm>
            <a:custGeom>
              <a:avLst/>
              <a:gdLst>
                <a:gd name="T0" fmla="*/ 0 w 21600"/>
                <a:gd name="T1" fmla="*/ 0 h 21600"/>
                <a:gd name="T2" fmla="*/ 21600 w 21600"/>
                <a:gd name="T3" fmla="*/ 21600 h 21600"/>
              </a:gdLst>
              <a:ahLst/>
              <a:cxnLst/>
              <a:rect l="T0" t="T1" r="T2" b="T3"/>
              <a:pathLst>
                <a:path w="21600" h="21600">
                  <a:moveTo>
                    <a:pt x="0" y="0"/>
                  </a:moveTo>
                  <a:lnTo>
                    <a:pt x="10773" y="0"/>
                  </a:lnTo>
                  <a:lnTo>
                    <a:pt x="10773" y="21600"/>
                  </a:lnTo>
                  <a:lnTo>
                    <a:pt x="21600" y="21600"/>
                  </a:lnTo>
                </a:path>
              </a:pathLst>
            </a:custGeom>
            <a:noFill/>
            <a:ln w="25400">
              <a:solidFill>
                <a:schemeClr val="tx1"/>
              </a:solidFill>
              <a:miter lim="800000"/>
              <a:headEnd/>
              <a:tailEnd type="triangle" w="med" len="med"/>
            </a:ln>
          </p:spPr>
          <p:txBody>
            <a:bodyPr rot="10800000" lIns="0" tIns="0" rIns="0" bIns="0"/>
            <a:lstStyle/>
            <a:p>
              <a:pPr algn="ctr"/>
              <a:endParaRPr lang="de-DE">
                <a:latin typeface="Arial" pitchFamily="34" charset="0"/>
                <a:cs typeface="Arial" pitchFamily="34" charset="0"/>
              </a:endParaRPr>
            </a:p>
          </p:txBody>
        </p:sp>
        <p:sp>
          <p:nvSpPr>
            <p:cNvPr id="108" name="AutoShape 76"/>
            <p:cNvSpPr>
              <a:spLocks/>
            </p:cNvSpPr>
            <p:nvPr/>
          </p:nvSpPr>
          <p:spPr bwMode="auto">
            <a:xfrm rot="10800000" flipH="1">
              <a:off x="7223125" y="3619500"/>
              <a:ext cx="935038" cy="2232025"/>
            </a:xfrm>
            <a:custGeom>
              <a:avLst/>
              <a:gdLst>
                <a:gd name="T0" fmla="*/ 0 w 21600"/>
                <a:gd name="T1" fmla="*/ 0 h 21600"/>
                <a:gd name="T2" fmla="*/ 21600 w 21600"/>
                <a:gd name="T3" fmla="*/ 21600 h 21600"/>
              </a:gdLst>
              <a:ahLst/>
              <a:cxnLst/>
              <a:rect l="T0" t="T1" r="T2" b="T3"/>
              <a:pathLst>
                <a:path w="21600" h="21600">
                  <a:moveTo>
                    <a:pt x="0" y="0"/>
                  </a:moveTo>
                  <a:lnTo>
                    <a:pt x="10773" y="0"/>
                  </a:lnTo>
                  <a:lnTo>
                    <a:pt x="10773" y="21600"/>
                  </a:lnTo>
                  <a:lnTo>
                    <a:pt x="21600" y="21600"/>
                  </a:lnTo>
                </a:path>
              </a:pathLst>
            </a:custGeom>
            <a:noFill/>
            <a:ln w="25400">
              <a:solidFill>
                <a:schemeClr val="tx1"/>
              </a:solidFill>
              <a:miter lim="800000"/>
              <a:headEnd/>
              <a:tailEnd type="triangle" w="med" len="med"/>
            </a:ln>
          </p:spPr>
          <p:txBody>
            <a:bodyPr rot="10800000" lIns="0" tIns="0" rIns="0" bIns="0"/>
            <a:lstStyle/>
            <a:p>
              <a:pPr algn="ctr"/>
              <a:endParaRPr lang="de-DE">
                <a:latin typeface="Arial" pitchFamily="34" charset="0"/>
                <a:cs typeface="Arial" pitchFamily="34" charset="0"/>
              </a:endParaRPr>
            </a:p>
          </p:txBody>
        </p:sp>
        <p:sp>
          <p:nvSpPr>
            <p:cNvPr id="109" name="Line 86"/>
            <p:cNvSpPr>
              <a:spLocks noChangeShapeType="1"/>
            </p:cNvSpPr>
            <p:nvPr/>
          </p:nvSpPr>
          <p:spPr bwMode="auto">
            <a:xfrm flipH="1">
              <a:off x="7294563" y="3619500"/>
              <a:ext cx="431800" cy="0"/>
            </a:xfrm>
            <a:prstGeom prst="line">
              <a:avLst/>
            </a:prstGeom>
            <a:noFill/>
            <a:ln w="25400">
              <a:solidFill>
                <a:schemeClr val="tx1"/>
              </a:solidFill>
              <a:round/>
              <a:headEnd/>
              <a:tailEnd type="none" w="lg" len="sm"/>
            </a:ln>
          </p:spPr>
          <p:txBody>
            <a:bodyPr/>
            <a:lstStyle/>
            <a:p>
              <a:endParaRPr lang="de-DE"/>
            </a:p>
          </p:txBody>
        </p:sp>
      </p:grpSp>
      <p:sp>
        <p:nvSpPr>
          <p:cNvPr id="3" name="Foliennummernplatzhalter 2"/>
          <p:cNvSpPr>
            <a:spLocks noGrp="1"/>
          </p:cNvSpPr>
          <p:nvPr>
            <p:ph type="sldNum" sz="quarter" idx="12"/>
          </p:nvPr>
        </p:nvSpPr>
        <p:spPr/>
        <p:txBody>
          <a:bodyPr/>
          <a:lstStyle/>
          <a:p>
            <a:fld id="{43507AEB-23B8-F142-83A3-458C56B10093}" type="slidenum">
              <a:rPr lang="en-US" smtClean="0"/>
              <a:t>98</a:t>
            </a:fld>
            <a:endParaRPr lang="en-US"/>
          </a:p>
        </p:txBody>
      </p:sp>
      <p:sp>
        <p:nvSpPr>
          <p:cNvPr id="71" name="AutoShape 69"/>
          <p:cNvSpPr>
            <a:spLocks/>
          </p:cNvSpPr>
          <p:nvPr/>
        </p:nvSpPr>
        <p:spPr bwMode="auto">
          <a:xfrm>
            <a:off x="5211840" y="5952742"/>
            <a:ext cx="1166883" cy="568270"/>
          </a:xfrm>
          <a:custGeom>
            <a:avLst/>
            <a:gdLst>
              <a:gd name="T0" fmla="*/ 0 w 21600"/>
              <a:gd name="T1" fmla="*/ 0 h 21600"/>
              <a:gd name="T2" fmla="*/ 21600 w 21600"/>
              <a:gd name="T3" fmla="*/ 21600 h 21600"/>
            </a:gdLst>
            <a:ahLst/>
            <a:cxnLst/>
            <a:rect l="T0" t="T1" r="T2" b="T3"/>
            <a:pathLst>
              <a:path w="21600" h="21600">
                <a:moveTo>
                  <a:pt x="0" y="20175"/>
                </a:moveTo>
                <a:cubicBezTo>
                  <a:pt x="945" y="20575"/>
                  <a:pt x="1887" y="20803"/>
                  <a:pt x="2795" y="21088"/>
                </a:cubicBezTo>
                <a:cubicBezTo>
                  <a:pt x="3587" y="21315"/>
                  <a:pt x="4343" y="21373"/>
                  <a:pt x="5061" y="21600"/>
                </a:cubicBezTo>
                <a:cubicBezTo>
                  <a:pt x="7098" y="21600"/>
                  <a:pt x="7628" y="21373"/>
                  <a:pt x="8156" y="21315"/>
                </a:cubicBezTo>
                <a:cubicBezTo>
                  <a:pt x="8723" y="21200"/>
                  <a:pt x="9326" y="20973"/>
                  <a:pt x="9856" y="20803"/>
                </a:cubicBezTo>
                <a:cubicBezTo>
                  <a:pt x="10346" y="20575"/>
                  <a:pt x="10802" y="20403"/>
                  <a:pt x="11329" y="20063"/>
                </a:cubicBezTo>
                <a:cubicBezTo>
                  <a:pt x="11819" y="19890"/>
                  <a:pt x="12349" y="19663"/>
                  <a:pt x="12877" y="19378"/>
                </a:cubicBezTo>
                <a:cubicBezTo>
                  <a:pt x="13444" y="19150"/>
                  <a:pt x="13972" y="18865"/>
                  <a:pt x="14577" y="18638"/>
                </a:cubicBezTo>
                <a:cubicBezTo>
                  <a:pt x="15179" y="18465"/>
                  <a:pt x="15784" y="18125"/>
                  <a:pt x="16539" y="17952"/>
                </a:cubicBezTo>
                <a:cubicBezTo>
                  <a:pt x="17257" y="17839"/>
                  <a:pt x="17937" y="17554"/>
                  <a:pt x="18768" y="17439"/>
                </a:cubicBezTo>
                <a:cubicBezTo>
                  <a:pt x="19638" y="17439"/>
                  <a:pt x="20580" y="17324"/>
                  <a:pt x="21600" y="17324"/>
                </a:cubicBezTo>
                <a:lnTo>
                  <a:pt x="21600" y="0"/>
                </a:lnTo>
                <a:lnTo>
                  <a:pt x="0" y="0"/>
                </a:lnTo>
                <a:close/>
                <a:moveTo>
                  <a:pt x="0" y="20175"/>
                </a:moveTo>
              </a:path>
            </a:pathLst>
          </a:custGeom>
          <a:solidFill>
            <a:schemeClr val="accent1">
              <a:lumMod val="60000"/>
              <a:lumOff val="40000"/>
            </a:schemeClr>
          </a:solidFill>
          <a:ln w="25400">
            <a:solidFill>
              <a:schemeClr val="tx1"/>
            </a:solidFill>
            <a:miter lim="800000"/>
            <a:headEnd/>
            <a:tailEnd/>
          </a:ln>
        </p:spPr>
        <p:txBody>
          <a:bodyPr lIns="0" tIns="0" rIns="0" bIns="0"/>
          <a:lstStyle/>
          <a:p>
            <a:pPr algn="ctr"/>
            <a:endParaRPr lang="de-DE">
              <a:solidFill>
                <a:schemeClr val="bg1"/>
              </a:solidFill>
              <a:latin typeface="Arial" pitchFamily="34" charset="0"/>
              <a:cs typeface="Arial" pitchFamily="34" charset="0"/>
            </a:endParaRPr>
          </a:p>
        </p:txBody>
      </p:sp>
      <p:sp>
        <p:nvSpPr>
          <p:cNvPr id="72" name="Rectangle 70"/>
          <p:cNvSpPr>
            <a:spLocks/>
          </p:cNvSpPr>
          <p:nvPr/>
        </p:nvSpPr>
        <p:spPr bwMode="auto">
          <a:xfrm>
            <a:off x="5219753" y="6003476"/>
            <a:ext cx="1166883" cy="338554"/>
          </a:xfrm>
          <a:prstGeom prst="rect">
            <a:avLst/>
          </a:prstGeom>
          <a:noFill/>
          <a:ln w="12700">
            <a:noFill/>
            <a:miter lim="800000"/>
            <a:headEnd/>
            <a:tailEnd/>
          </a:ln>
        </p:spPr>
        <p:txBody>
          <a:bodyPr wrap="square" lIns="0" tIns="0" rIns="0" bIns="0" anchor="ctr">
            <a:spAutoFit/>
          </a:bodyPr>
          <a:lstStyle/>
          <a:p>
            <a:pPr algn="ctr"/>
            <a:r>
              <a:rPr lang="en-US" sz="1100" b="1" dirty="0">
                <a:solidFill>
                  <a:schemeClr val="bg1"/>
                </a:solidFill>
                <a:latin typeface="Arial" pitchFamily="34" charset="0"/>
                <a:cs typeface="Arial" pitchFamily="34" charset="0"/>
                <a:sym typeface="Helvetica" pitchFamily="34" charset="0"/>
              </a:rPr>
              <a:t>Rapport de mise </a:t>
            </a:r>
            <a:r>
              <a:rPr lang="en-US" sz="1100" b="1" dirty="0" err="1">
                <a:solidFill>
                  <a:schemeClr val="bg1"/>
                </a:solidFill>
                <a:latin typeface="Arial" pitchFamily="34" charset="0"/>
                <a:cs typeface="Arial" pitchFamily="34" charset="0"/>
                <a:sym typeface="Helvetica" pitchFamily="34" charset="0"/>
              </a:rPr>
              <a:t>en</a:t>
            </a:r>
            <a:r>
              <a:rPr lang="en-US" sz="1100" b="1" dirty="0">
                <a:solidFill>
                  <a:schemeClr val="bg1"/>
                </a:solidFill>
                <a:latin typeface="Arial" pitchFamily="34" charset="0"/>
                <a:cs typeface="Arial" pitchFamily="34" charset="0"/>
                <a:sym typeface="Helvetica" pitchFamily="34" charset="0"/>
              </a:rPr>
              <a:t> production</a:t>
            </a:r>
          </a:p>
        </p:txBody>
      </p:sp>
    </p:spTree>
    <p:extLst>
      <p:ext uri="{BB962C8B-B14F-4D97-AF65-F5344CB8AC3E}">
        <p14:creationId xmlns:p14="http://schemas.microsoft.com/office/powerpoint/2010/main" val="387306922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noProof="0" dirty="0"/>
              <a:t>Gestion de l'</a:t>
            </a:r>
            <a:r>
              <a:rPr lang="en-US" b="1" noProof="0" dirty="0" err="1"/>
              <a:t>amélioration </a:t>
            </a:r>
            <a:r>
              <a:rPr lang="en-US" b="1" noProof="0" dirty="0"/>
              <a:t>continue </a:t>
            </a:r>
            <a:r>
              <a:rPr lang="en-US" b="1" noProof="0" dirty="0" err="1"/>
              <a:t>des </a:t>
            </a:r>
            <a:r>
              <a:rPr lang="en-US" b="1" noProof="0" dirty="0"/>
              <a:t>services (CSI)</a:t>
            </a:r>
            <a:endParaRPr lang="en-US" noProof="0" dirty="0"/>
          </a:p>
        </p:txBody>
      </p:sp>
      <p:sp>
        <p:nvSpPr>
          <p:cNvPr id="4" name="Foliennummernplatzhalter 3"/>
          <p:cNvSpPr>
            <a:spLocks noGrp="1"/>
          </p:cNvSpPr>
          <p:nvPr>
            <p:ph type="sldNum" sz="quarter" idx="12"/>
          </p:nvPr>
        </p:nvSpPr>
        <p:spPr/>
        <p:txBody>
          <a:bodyPr/>
          <a:lstStyle/>
          <a:p>
            <a:fld id="{43507AEB-23B8-F142-83A3-458C56B10093}" type="slidenum">
              <a:rPr lang="en-US" smtClean="0"/>
              <a:t>99</a:t>
            </a:fld>
            <a:endParaRPr lang="en-US"/>
          </a:p>
        </p:txBody>
      </p:sp>
      <p:sp>
        <p:nvSpPr>
          <p:cNvPr id="6" name="Eine Ecke des Rechtecks schneiden 5"/>
          <p:cNvSpPr/>
          <p:nvPr/>
        </p:nvSpPr>
        <p:spPr>
          <a:xfrm>
            <a:off x="2895601" y="3933700"/>
            <a:ext cx="6400800" cy="1705100"/>
          </a:xfrm>
          <a:prstGeom prst="snip1Rect">
            <a:avLst/>
          </a:prstGeom>
          <a:solidFill>
            <a:schemeClr val="accent1">
              <a:lumMod val="60000"/>
              <a:lumOff val="40000"/>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Rechteck 6"/>
          <p:cNvSpPr/>
          <p:nvPr/>
        </p:nvSpPr>
        <p:spPr>
          <a:xfrm>
            <a:off x="2969740" y="4040795"/>
            <a:ext cx="1706246" cy="329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Objectif</a:t>
            </a:r>
          </a:p>
        </p:txBody>
      </p:sp>
      <p:sp>
        <p:nvSpPr>
          <p:cNvPr id="8" name="Rechteck 7"/>
          <p:cNvSpPr/>
          <p:nvPr/>
        </p:nvSpPr>
        <p:spPr>
          <a:xfrm>
            <a:off x="2969743" y="4448465"/>
            <a:ext cx="6233017" cy="646331"/>
          </a:xfrm>
          <a:prstGeom prst="rect">
            <a:avLst/>
          </a:prstGeom>
        </p:spPr>
        <p:txBody>
          <a:bodyPr wrap="square">
            <a:spAutoFit/>
          </a:bodyPr>
          <a:lstStyle/>
          <a:p>
            <a:r>
              <a:rPr lang="en-US" dirty="0"/>
              <a:t>Identifier, classer par ordre de priorité, planifier, mettre en œuvre et examiner les améliorations apportées aux services et à leur gestion.</a:t>
            </a:r>
            <a:endParaRPr lang="de-DE" dirty="0"/>
          </a:p>
        </p:txBody>
      </p:sp>
    </p:spTree>
    <p:extLst>
      <p:ext uri="{BB962C8B-B14F-4D97-AF65-F5344CB8AC3E}">
        <p14:creationId xmlns:p14="http://schemas.microsoft.com/office/powerpoint/2010/main" val="2896944684"/>
      </p:ext>
    </p:extLst>
  </p:cSld>
  <p:clrMapOvr>
    <a:masterClrMapping/>
  </p:clrMapOvr>
</p:sld>
</file>

<file path=ppt/theme/theme1.xml><?xml version="1.0" encoding="utf-8"?>
<a:theme xmlns:a="http://schemas.openxmlformats.org/drawingml/2006/main" name="FedSM_template0.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effectLst/>
      </a:spPr>
      <a:bodyPr rtlCol="0" anchor="ctr"/>
      <a:lstStyle>
        <a:defPPr marL="171450" indent="-171450">
          <a:buFont typeface="Arial" panose="020B0604020202020204" pitchFamily="34" charset="0"/>
          <a:buChar char="•"/>
          <a:defRPr sz="1400" dirty="0"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Lariss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FedSM_template0.1</Template>
  <TotalTime>1936</TotalTime>
  <Words>9617</Words>
  <Application>Microsoft Macintosh PowerPoint</Application>
  <PresentationFormat>Widescreen</PresentationFormat>
  <Paragraphs>1375</Paragraphs>
  <Slides>108</Slides>
  <Notes>96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108</vt:i4>
      </vt:variant>
    </vt:vector>
  </HeadingPairs>
  <TitlesOfParts>
    <vt:vector size="114" baseType="lpstr">
      <vt:lpstr>Arial</vt:lpstr>
      <vt:lpstr>Arial Black</vt:lpstr>
      <vt:lpstr>Calibri</vt:lpstr>
      <vt:lpstr>Helvetica Neue</vt:lpstr>
      <vt:lpstr>Wingdings</vt:lpstr>
      <vt:lpstr>FedSM_template0.1</vt:lpstr>
      <vt:lpstr>Fondation FitSM</vt:lpstr>
      <vt:lpstr>Objectif de cette formation</vt:lpstr>
      <vt:lpstr>Examen FitSM Foundation</vt:lpstr>
      <vt:lpstr>Programme de qualification FitSM</vt:lpstr>
      <vt:lpstr>Agenda de la formation</vt:lpstr>
      <vt:lpstr>Gestion des services informatiques : Introduction, termes et concepts</vt:lpstr>
      <vt:lpstr>Pourquoi la gestion des services informatiques est nécessaire</vt:lpstr>
      <vt:lpstr>Qu'est-ce qu'un service ?</vt:lpstr>
      <vt:lpstr>Qu'est-ce qu'un service ?</vt:lpstr>
      <vt:lpstr>Service et valeur</vt:lpstr>
      <vt:lpstr>Qu'est-ce qu'un processus ?</vt:lpstr>
      <vt:lpstr>Structure organisationnelle et processus</vt:lpstr>
      <vt:lpstr>Les éléments les plus importants d'un processus</vt:lpstr>
      <vt:lpstr>Système de gestion des services (SGS) : vue d'ensemble</vt:lpstr>
      <vt:lpstr>Système de gestion des services (SGS) : Termes clés</vt:lpstr>
      <vt:lpstr>Système de gestion des services (SMS) : rôles clés</vt:lpstr>
      <vt:lpstr>Système de gestion des services (SMS) : rôles clés</vt:lpstr>
      <vt:lpstr>L'approche et la famille de normes FitSM</vt:lpstr>
      <vt:lpstr>Qu'est-ce que FitSM ?</vt:lpstr>
      <vt:lpstr>L'approche FitSM</vt:lpstr>
      <vt:lpstr>Principes ITSM</vt:lpstr>
      <vt:lpstr>Principes ITSM : Cycle Plan-Do-Check-Act (PDCA)</vt:lpstr>
      <vt:lpstr>Principes clés de FitSM</vt:lpstr>
      <vt:lpstr>Pièces FitSM</vt:lpstr>
      <vt:lpstr>Modèle de processus FitSM</vt:lpstr>
      <vt:lpstr>Un regroupement possible des processus FitSM</vt:lpstr>
      <vt:lpstr>FitSM-0 : "Vue d'ensemble et vocabulaire".</vt:lpstr>
      <vt:lpstr>FitSM-1 : "Exigences"</vt:lpstr>
      <vt:lpstr>Gestion des services informatiques - Aspects généraux</vt:lpstr>
      <vt:lpstr>Aspects généraux : Vue d'ensemble</vt:lpstr>
      <vt:lpstr>ITSM - Aspects généraux : Management supérieur  </vt:lpstr>
      <vt:lpstr>PDCA appliqué au SMS : Concepts clés</vt:lpstr>
      <vt:lpstr>Aspects généraux : Résumé</vt:lpstr>
      <vt:lpstr>Gestion des services informatiques - Processus</vt:lpstr>
      <vt:lpstr>Gestion du portefeuille de services (SPM)</vt:lpstr>
      <vt:lpstr>SPM : Termes importants</vt:lpstr>
      <vt:lpstr>SPM : Exigences selon FitSM-1</vt:lpstr>
      <vt:lpstr>SPM : Concepts clés</vt:lpstr>
      <vt:lpstr>Gestion des niveaux de service (SLM)</vt:lpstr>
      <vt:lpstr>SLM : Termes importants</vt:lpstr>
      <vt:lpstr>SLM : Termes importants</vt:lpstr>
      <vt:lpstr>SLM : Exigences selon FitSM-1</vt:lpstr>
      <vt:lpstr>SLM : concepts clés - Catalogue(s) de services</vt:lpstr>
      <vt:lpstr>SLM : Concepts clés - Types de contrats de service et leurs relations</vt:lpstr>
      <vt:lpstr>SLM : concepts clés - Résumé</vt:lpstr>
      <vt:lpstr>Gestion des rapports de service (SRM)</vt:lpstr>
      <vt:lpstr>SRM : Exigences selon FitSM-1</vt:lpstr>
      <vt:lpstr>SRM : Termes importants</vt:lpstr>
      <vt:lpstr>SRM : concepts clés</vt:lpstr>
      <vt:lpstr>Gestion de la disponibilité et de la continuité des services (SACM)</vt:lpstr>
      <vt:lpstr>SACM : Pourquoi la disponibilité ET la continuité ?</vt:lpstr>
      <vt:lpstr>SACM : Termes importants</vt:lpstr>
      <vt:lpstr>SACM : Exigences selon FitSM-1</vt:lpstr>
      <vt:lpstr>SACM : Concepts clés</vt:lpstr>
      <vt:lpstr>Gestion des capacités (CAPM) </vt:lpstr>
      <vt:lpstr>CAPM : Exigences selon FitSM-1</vt:lpstr>
      <vt:lpstr>CAPM : Termes importants</vt:lpstr>
      <vt:lpstr>CAPM : Concepts clés</vt:lpstr>
      <vt:lpstr>Gestion de la sécurité de l'information (ISM)</vt:lpstr>
      <vt:lpstr>ISM : Qu'est-ce que la sécurité de l'information ?</vt:lpstr>
      <vt:lpstr>ISM : Confidentialité, intégrité et disponibilité</vt:lpstr>
      <vt:lpstr>ISM : Exigences selon FitSM-1</vt:lpstr>
      <vt:lpstr>ISM : Concepts clés</vt:lpstr>
      <vt:lpstr>Gestion de la relation client (CRM)</vt:lpstr>
      <vt:lpstr>CRM : Termes importants</vt:lpstr>
      <vt:lpstr>CRM : Exigences selon FitSM-1</vt:lpstr>
      <vt:lpstr>CRM : Concepts clés</vt:lpstr>
      <vt:lpstr>Gestion des relations avec les fournisseurs (SUPPM)</vt:lpstr>
      <vt:lpstr>SUPPM : Termes importants</vt:lpstr>
      <vt:lpstr>SUPPM : Exigences selon FitSM-1</vt:lpstr>
      <vt:lpstr>SUPPM : Concepts clés</vt:lpstr>
      <vt:lpstr>Gestion des incidents et des demandes de service (ISRM)</vt:lpstr>
      <vt:lpstr>ISRM : Termes importants</vt:lpstr>
      <vt:lpstr>ISRM : Exigences selon FitSM-1</vt:lpstr>
      <vt:lpstr>ISRM : Concepts clés - Flux de travail exemplaire</vt:lpstr>
      <vt:lpstr>ISRM : concepts clés - Demande de service ou incident ?</vt:lpstr>
      <vt:lpstr>ISRM : Concepts clés - Résumé</vt:lpstr>
      <vt:lpstr>Gestion des problèmes (PM)</vt:lpstr>
      <vt:lpstr>PM : Termes importants</vt:lpstr>
      <vt:lpstr>PM : Termes importants - visualisation</vt:lpstr>
      <vt:lpstr>PM : Exigences selon FitSM-1</vt:lpstr>
      <vt:lpstr>PM : Concepts clés - Des incidents aux problèmes aux résolutions</vt:lpstr>
      <vt:lpstr>PM : Concepts clés - Résumé</vt:lpstr>
      <vt:lpstr>Gestion de la configuration (CONFM)</vt:lpstr>
      <vt:lpstr>CONFM : Termes importants</vt:lpstr>
      <vt:lpstr>CONFM : Exigences selon FitSM-1</vt:lpstr>
      <vt:lpstr>CONFM : Concepts clés</vt:lpstr>
      <vt:lpstr>CONFM : Concepts clés - Services, composants de services et CIs</vt:lpstr>
      <vt:lpstr>Gestion du changement (CHM)</vt:lpstr>
      <vt:lpstr>CHM : Termes importants</vt:lpstr>
      <vt:lpstr>CHM : Exigences selon FitSM-1</vt:lpstr>
      <vt:lpstr>CHM : Concepts clés</vt:lpstr>
      <vt:lpstr>CHM : Concepts clés - Flux de travail exemplaire</vt:lpstr>
      <vt:lpstr>Gestion des mises en production et des déploiements (RDM)</vt:lpstr>
      <vt:lpstr>RDM : Termes importants</vt:lpstr>
      <vt:lpstr>RDM : Exigences selon FitSM-1</vt:lpstr>
      <vt:lpstr>RDM : concepts clés - Stratégies de mise en production et de déploiement</vt:lpstr>
      <vt:lpstr>RDM : Concepts clés - Flux de travail exemplaire</vt:lpstr>
      <vt:lpstr>Gestion de l'amélioration continue des services (CSI)</vt:lpstr>
      <vt:lpstr>CSI : Termes importants</vt:lpstr>
      <vt:lpstr>CSI : Exigences selon FitSM-1</vt:lpstr>
      <vt:lpstr>CSI : concepts clés</vt:lpstr>
      <vt:lpstr>Avantages, risques et défis de la mise en œuvre de la gestion des services informatiques</vt:lpstr>
      <vt:lpstr>ITSM : avantages et risques dans la pratique</vt:lpstr>
      <vt:lpstr>Approvisionnement en services informatiques fédérés</vt:lpstr>
      <vt:lpstr>Approvisionnement en services informatiques fédérés : Comparaison avec l'approvisionnement en services informatiques non fédérés</vt:lpstr>
      <vt:lpstr>Normes et cadres de reference associés</vt:lpstr>
      <vt:lpstr>ITIL, ISO/IEC 20000 et ISO/IEC 27000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FitSM Foundation Training</dc:title>
  <dc:creator>Thomas Schaaf</dc:creator>
  <cp:keywords>, docId:A7F20B4A30F4CBD2ABE19E34F8180314</cp:keywords>
  <cp:lastModifiedBy>Yannick LEGRE</cp:lastModifiedBy>
  <cp:revision>1160</cp:revision>
  <cp:lastPrinted>2018-08-23T13:08:30Z</cp:lastPrinted>
  <dcterms:created xsi:type="dcterms:W3CDTF">2012-11-12T11:01:33Z</dcterms:created>
  <dcterms:modified xsi:type="dcterms:W3CDTF">2023-06-16T20:24:08Z</dcterms:modified>
</cp:coreProperties>
</file>